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60" r:id="rId7"/>
  </p:sldMasterIdLst>
  <p:notesMasterIdLst>
    <p:notesMasterId r:id="rId9"/>
  </p:notesMasterIdLst>
  <p:sldIdLst>
    <p:sldId id="31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8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82043-8352-41EB-BE85-264C2E5BC992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85F47-48D4-4241-BE4B-EBF6F2EC4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04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199" y="3730752"/>
            <a:ext cx="9203375" cy="1285186"/>
          </a:xfrm>
          <a:noFill/>
        </p:spPr>
        <p:txBody>
          <a:bodyPr wrap="square" lIns="0" tIns="0" rIns="0" bIns="0" anchor="b" anchorCtr="0">
            <a:no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1" y="1004191"/>
            <a:ext cx="2654754" cy="63269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C8DF7-52E5-4ABA-86DD-8FD6C136A4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5416296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321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87336"/>
            <a:ext cx="5510213" cy="104644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7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4836927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3054563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5" orient="horz" pos="888">
          <p15:clr>
            <a:srgbClr val="5ACBF0"/>
          </p15:clr>
        </p15:guide>
        <p15:guide id="6" orient="horz" pos="108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198"/>
            <a:ext cx="1101852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95017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orient="horz" pos="888">
          <p15:clr>
            <a:srgbClr val="5ACBF0"/>
          </p15:clr>
        </p15:guide>
        <p15:guide id="3" orient="horz" pos="108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814577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888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  <p15:guide id="6" orient="horz" pos="1080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9D8600-6232-EB42-9B16-FE560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10BA9-0DC0-4BFB-82CF-4F93C55DEF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5F674C-7305-447F-8F35-DBBE3441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72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857196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888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  <p15:guide id="6" orient="horz" pos="1080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2861666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08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7265831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>
          <p15:clr>
            <a:srgbClr val="5ACBF0"/>
          </p15:clr>
        </p15:guide>
        <p15:guide id="29" orient="horz" pos="232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0C4-3302-EB45-B6C3-8D7D3B5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060B0B7-8257-AF44-8E50-C5EF88BB38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26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CAA7D2A-D3F3-C443-BEAB-AE463EB697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9974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606696E-F9FD-7A41-B239-56C925CA5E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61123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67BFD11-A5C7-534B-95DE-708BA59C34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62271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4A2493A-DA9A-774E-B698-381E87F302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3419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9F155F2-1A5E-D049-B799-7F26550827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64568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D300ED-46DE-8D44-B42F-D72A4BD1D0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65716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9F3EBB-786F-7A42-B92F-72211CA921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6865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BA676D0-34EC-3646-AC3D-071EB3DD9D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68013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DFD9C1-E635-1B46-BC21-4D5D3069E7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69161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CF35C45-D347-D645-8CD2-6E3D2088C4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070310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9475B80-6F15-0744-AB11-132AC7CF9A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8826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65AC22-FEB4-6245-8825-006D3BD5EEC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59974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CA5DEB6-0C05-E64B-93D0-2DC0A025A0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61123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846680-CCD1-9948-9632-5B8197B7DFF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62271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79D992-3FCF-A34A-88A0-8A2A68C972E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63419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996246-3D80-2E4F-B8C7-B5C201E603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64568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B08E9CE-2FBC-A34F-A25C-316E2F2AFB5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65716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DB30B13-3B8F-8940-A799-8867F379BBF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66865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C27ED1D-2D58-0F4E-AF78-B5F5237C75C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68013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EBE182-B741-BC49-B664-B0A622BFEA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69161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6A9CF0-7A7F-AE48-971A-01E1283DC04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1070310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E48212A-DC2D-8A4E-948F-CED552226B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8826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7EC4B1-AFA8-B84C-9D6B-CFC26A34777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159974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41B8F6-CB16-8A47-93D6-22C9BD6E792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261123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647A9E-3E39-5245-986A-31E2F83C941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362271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43DD5E-95E4-004B-A652-3964101490F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gray">
          <a:xfrm>
            <a:off x="463419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324A395-E051-B041-98A7-F038983D90B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564568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D8EB23B-20D2-E04A-8B4F-F25763669F4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665716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176A914-34CF-6A48-A1B5-7978B2CF9C7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766865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427-E17B-B24E-AB8E-2626C72238E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 bwMode="gray">
          <a:xfrm>
            <a:off x="868013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56B660E-74F0-6749-933B-EBBB3DC15E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69161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0E9B2C-54F5-7247-8B0A-8ECF84CB3EC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gray">
          <a:xfrm>
            <a:off x="1070310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1E232AB-8B15-254B-A855-7F8837E250D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58826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A9C15B7-B0C8-6F44-8D00-8A2A4EEBF91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gray">
          <a:xfrm>
            <a:off x="159974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55E00E5-0C32-114B-9C71-A210C35FD8A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gray">
          <a:xfrm>
            <a:off x="261123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BCE8B7-2363-754D-8DCC-BBD1A812A66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 bwMode="gray">
          <a:xfrm>
            <a:off x="362271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D5E7E1-6C4A-D24E-B423-731BCB2FED8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 bwMode="gray">
          <a:xfrm>
            <a:off x="463419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994E403-A4F2-D143-8694-FFDDED83B56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 bwMode="gray">
          <a:xfrm>
            <a:off x="564568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DD66CA9-613E-E649-873E-15770AF3796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 bwMode="gray">
          <a:xfrm>
            <a:off x="665716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1F31EBB-82CA-0B47-90B9-623F7BEA7BCC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66865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354D4A-7AE4-3249-979C-EF717F4169E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868013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798148F-325B-8847-998F-D6695555F7A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969161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C062AA-6E9F-F148-A650-D892DEAD4D5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 bwMode="gray">
          <a:xfrm>
            <a:off x="1070310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736B318-56FF-BD45-BE51-B4F02187BAB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58826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874F5D0-313C-9C4E-A76E-837FA8B341EF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159974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B1B6CBD-7E6A-E64A-8901-48FC6B628F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 bwMode="gray">
          <a:xfrm>
            <a:off x="261123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1345C8D-49CF-D74B-BBBF-1ABB0F2BC7E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362271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431BFC-6034-2D48-B40D-D214B5BA49EA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463419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E881A0D-AB0E-1544-945D-AFD48D4CD2F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 bwMode="gray">
          <a:xfrm>
            <a:off x="564568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64F7E33-6DCA-DF42-BB2E-C8EC136C0AAA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665716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C86F5EF-AD62-294A-AE53-AD62F4600B0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766865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DDEFD37-0863-F949-AA96-5F73CC3B271A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 bwMode="gray">
          <a:xfrm>
            <a:off x="868013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7F81ABC-5057-6D45-AD46-29A54A126114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 bwMode="gray">
          <a:xfrm>
            <a:off x="969161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866A0A0-C971-6B47-A279-161DD8E70EE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 bwMode="gray">
          <a:xfrm>
            <a:off x="1070310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</p:spTree>
    <p:extLst>
      <p:ext uri="{BB962C8B-B14F-4D97-AF65-F5344CB8AC3E}">
        <p14:creationId xmlns:p14="http://schemas.microsoft.com/office/powerpoint/2010/main" val="3108941116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262425"/>
            <a:ext cx="4158362" cy="86177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789694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/Featur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091FAC0-2210-AA45-95A9-B6A72152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28700"/>
            <a:ext cx="6259511" cy="9144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0B0D8E2-424A-CE45-AD48-F95CCAF113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38801" y="2299447"/>
            <a:ext cx="6259511" cy="349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93688" y="1043675"/>
            <a:ext cx="5040311" cy="474008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98791565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648">
          <p15:clr>
            <a:srgbClr val="5ACBF0"/>
          </p15:clr>
        </p15:guide>
        <p15:guide id="8" orient="horz" pos="3648">
          <p15:clr>
            <a:srgbClr val="5ACBF0"/>
          </p15:clr>
        </p15:guide>
        <p15:guide id="10" pos="3720">
          <p15:clr>
            <a:srgbClr val="C35EA4"/>
          </p15:clr>
        </p15:guide>
        <p15:guide id="11" pos="2993">
          <p15:clr>
            <a:srgbClr val="5ACBF0"/>
          </p15:clr>
        </p15:guide>
        <p15:guide id="12" pos="3552">
          <p15:clr>
            <a:srgbClr val="A4A3A4"/>
          </p15:clr>
        </p15:guide>
        <p15:guide id="14" orient="horz" pos="1440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83293932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3754944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and drop your photo here</a:t>
            </a:r>
            <a:br>
              <a:rPr lang="en-US"/>
            </a:br>
            <a:r>
              <a:rPr lang="en-US"/>
              <a:t>or click or tap icon below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852B-EA48-4DA0-85C5-B2B1A90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994206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1139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FBC-A5FE-4949-90A0-2C7AE29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6110311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139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91C1-B794-4B3E-A261-364FE4771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42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671E-2E0A-4489-899C-1D6A3B352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4322E-67FD-4731-91FC-9B5B2B3A5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968B98-448E-47A5-B9E2-F68A957DA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9AF88B-94B0-4951-950E-0E65325729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1DFDCCC0-C216-43D7-9899-005148CAC5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61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41B3CC-F651-426F-BDBF-9505DCD7F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029778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321F9A-F25D-4EEF-BA80-BFBD772AAC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0" y="2617284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324DA3D-8837-4E90-8B42-BC383F017C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0" y="2951013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C5B4-0CEA-48E6-9BA2-F8B9CA5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87001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3612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842">
          <p15:clr>
            <a:srgbClr val="5ACBF0"/>
          </p15:clr>
        </p15:guide>
        <p15:guide id="11" orient="horz" pos="127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3A818-AA31-4BF6-A4C4-C805CCA29124}"/>
              </a:ext>
            </a:extLst>
          </p:cNvPr>
          <p:cNvSpPr/>
          <p:nvPr userDrawn="1"/>
        </p:nvSpPr>
        <p:spPr>
          <a:xfrm>
            <a:off x="588387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003B0A-786C-4C57-B303-7A366B39C7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217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2E2-057A-4B53-8F31-B05DF77524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555" y="3898077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8E01-097F-41EB-809A-E7059986FF1B}"/>
              </a:ext>
            </a:extLst>
          </p:cNvPr>
          <p:cNvSpPr/>
          <p:nvPr userDrawn="1"/>
        </p:nvSpPr>
        <p:spPr bwMode="auto">
          <a:xfrm>
            <a:off x="588387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16555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3E95-B158-4C86-84DF-A9A13E023DB6}"/>
              </a:ext>
            </a:extLst>
          </p:cNvPr>
          <p:cNvSpPr/>
          <p:nvPr userDrawn="1"/>
        </p:nvSpPr>
        <p:spPr>
          <a:xfrm>
            <a:off x="4359071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21E2461-F046-4629-B68B-D8EE0ED76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239" y="3898077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76B0EA-9AD2-41EB-ADA3-35F181847420}"/>
              </a:ext>
            </a:extLst>
          </p:cNvPr>
          <p:cNvSpPr/>
          <p:nvPr userDrawn="1"/>
        </p:nvSpPr>
        <p:spPr bwMode="auto">
          <a:xfrm>
            <a:off x="4359071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D6B7E8-8355-48AE-AA16-7F356A160B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587239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F26A8-11EC-43E1-8523-7B0228D9735B}"/>
              </a:ext>
            </a:extLst>
          </p:cNvPr>
          <p:cNvSpPr/>
          <p:nvPr userDrawn="1"/>
        </p:nvSpPr>
        <p:spPr>
          <a:xfrm>
            <a:off x="8129756" y="1355289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08E5BD0-8E67-461B-B922-64413A6BE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7924" y="3892110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7C328-65EC-49F9-96BC-655F5BDAE853}"/>
              </a:ext>
            </a:extLst>
          </p:cNvPr>
          <p:cNvSpPr/>
          <p:nvPr userDrawn="1"/>
        </p:nvSpPr>
        <p:spPr bwMode="auto">
          <a:xfrm>
            <a:off x="8129756" y="1995370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E0EE21D-2571-4587-82C6-AF23D68068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357924" y="2160718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14D4-57F9-4476-BAC0-86F4ED06D1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381" y="5812349"/>
            <a:ext cx="11015231" cy="4878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/>
            </a:lvl1pPr>
            <a:lvl2pPr marL="0" indent="0" algn="ctr">
              <a:buNone/>
              <a:defRPr sz="2800"/>
            </a:lvl2pPr>
            <a:lvl3pPr marL="0" indent="0" algn="ctr">
              <a:buNone/>
              <a:defRPr sz="2800"/>
            </a:lvl3pPr>
            <a:lvl4pPr marL="0" indent="0" algn="ctr">
              <a:buNone/>
              <a:defRPr sz="2800"/>
            </a:lvl4pPr>
            <a:lvl5pPr marL="0" indent="0" algn="ctr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2B82D46-6BE4-4842-99AA-5D585A8411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55901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21C6F5-BAE0-41B0-A919-ABDAF35DAD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2925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91994A-3654-4C3E-A312-4B73609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123587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822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770F-45CE-4505-A3E9-DB20388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67641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285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139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09B8F0-E785-4993-A9CA-BE8D371B2F1C}"/>
              </a:ext>
            </a:extLst>
          </p:cNvPr>
          <p:cNvSpPr/>
          <p:nvPr userDrawn="1"/>
        </p:nvSpPr>
        <p:spPr bwMode="auto">
          <a:xfrm>
            <a:off x="725755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082FB-3119-4714-B0C0-D572EC975527}"/>
              </a:ext>
            </a:extLst>
          </p:cNvPr>
          <p:cNvSpPr/>
          <p:nvPr userDrawn="1"/>
        </p:nvSpPr>
        <p:spPr bwMode="auto">
          <a:xfrm>
            <a:off x="58826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0223-B6E5-4A3F-B38B-BD07D5D65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65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C7966-C4D7-49C0-B78C-2335EC912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44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3DD438-6A23-4472-B641-263CA368D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44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76077-CE80-43B8-9EE5-625D9EBF3AFE}"/>
              </a:ext>
            </a:extLst>
          </p:cNvPr>
          <p:cNvSpPr/>
          <p:nvPr userDrawn="1"/>
        </p:nvSpPr>
        <p:spPr bwMode="auto">
          <a:xfrm>
            <a:off x="588263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A6B61-EF71-4B61-BCE3-366255FDF1EC}"/>
              </a:ext>
            </a:extLst>
          </p:cNvPr>
          <p:cNvSpPr/>
          <p:nvPr userDrawn="1"/>
        </p:nvSpPr>
        <p:spPr bwMode="auto">
          <a:xfrm>
            <a:off x="725755" y="38989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0B7D3AE-CE8F-4AFB-89D1-7B9F5309D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657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CF9214B-A0AA-4B6C-B28E-D4EBC5ADE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0443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4CC4422-DCB4-43AA-AAD9-BCD5D2AA4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0444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05574-3B72-481E-A744-EA088066496F}"/>
              </a:ext>
            </a:extLst>
          </p:cNvPr>
          <p:cNvSpPr/>
          <p:nvPr userDrawn="1"/>
        </p:nvSpPr>
        <p:spPr bwMode="auto">
          <a:xfrm>
            <a:off x="4493592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8D822-4AF5-4132-A5BC-447AFB46D9A1}"/>
              </a:ext>
            </a:extLst>
          </p:cNvPr>
          <p:cNvSpPr/>
          <p:nvPr userDrawn="1"/>
        </p:nvSpPr>
        <p:spPr bwMode="auto">
          <a:xfrm>
            <a:off x="4356100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85CB766-3BA7-4C6E-981C-12B89BBC0E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5494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844DE8E-38F4-4A62-9864-CF5DC11D8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8280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1DCB16E-3178-4977-908B-DCB9D5BE6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281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33F72-DCBA-4AB2-B21A-B550376D8C87}"/>
              </a:ext>
            </a:extLst>
          </p:cNvPr>
          <p:cNvSpPr/>
          <p:nvPr userDrawn="1"/>
        </p:nvSpPr>
        <p:spPr bwMode="auto">
          <a:xfrm>
            <a:off x="4502417" y="38989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59E61-6078-44AA-A8F7-193579B7AE28}"/>
              </a:ext>
            </a:extLst>
          </p:cNvPr>
          <p:cNvSpPr/>
          <p:nvPr userDrawn="1"/>
        </p:nvSpPr>
        <p:spPr bwMode="auto">
          <a:xfrm>
            <a:off x="4364925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4A82533-F2BF-4E0A-BA3B-0430252D7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04319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3A0E84D-D831-421C-9A30-9491AAAF8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7105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CDABBF1-093E-49D4-A19B-3B84526121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7106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BA965-A892-4051-B1FD-FD4306CA19AF}"/>
              </a:ext>
            </a:extLst>
          </p:cNvPr>
          <p:cNvSpPr/>
          <p:nvPr userDrawn="1"/>
        </p:nvSpPr>
        <p:spPr bwMode="auto">
          <a:xfrm>
            <a:off x="8275905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E5E53-DE80-4281-9FEC-7ACDD1067819}"/>
              </a:ext>
            </a:extLst>
          </p:cNvPr>
          <p:cNvSpPr/>
          <p:nvPr userDrawn="1"/>
        </p:nvSpPr>
        <p:spPr bwMode="auto">
          <a:xfrm>
            <a:off x="813841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C1E6F08-6F2F-4B8B-9D87-C030E94DF1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780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D06001F-6138-4D6F-A243-7FFE1D81CC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059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7841B3D9-6CC3-427F-B428-8C3FDE4BE0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4059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24F9-6A4C-4C65-8E42-6E3D85470B57}"/>
              </a:ext>
            </a:extLst>
          </p:cNvPr>
          <p:cNvSpPr/>
          <p:nvPr userDrawn="1"/>
        </p:nvSpPr>
        <p:spPr bwMode="auto">
          <a:xfrm>
            <a:off x="8270254" y="3895725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903A56-607B-4490-BE1F-86412530286F}"/>
              </a:ext>
            </a:extLst>
          </p:cNvPr>
          <p:cNvSpPr/>
          <p:nvPr userDrawn="1"/>
        </p:nvSpPr>
        <p:spPr bwMode="auto">
          <a:xfrm>
            <a:off x="8132762" y="3895725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E7C2246-8982-4ECB-88AC-EB1C473C2B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2156" y="4037914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709DFA2F-B194-435C-9191-8090148D15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942" y="4126196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66A57C42-7CBF-4742-80C3-46C15991F8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4943" y="4824844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E6D12-E7E5-4852-90CA-46E41D32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8862376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3702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071">
          <p15:clr>
            <a:srgbClr val="5ACBF0"/>
          </p15:clr>
        </p15:guide>
        <p15:guide id="11" orient="horz" pos="245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tIns="720000" bIns="1005840" anchor="t" anchorCtr="0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Drag &amp; drop a</a:t>
            </a:r>
            <a:br>
              <a:rPr lang="en-US"/>
            </a:br>
            <a:r>
              <a:rPr lang="en-US"/>
              <a:t>screenshot here</a:t>
            </a:r>
            <a:br>
              <a:rPr lang="en-US"/>
            </a:br>
            <a:r>
              <a:rPr lang="en-US"/>
              <a:t>or click or tap icon</a:t>
            </a:r>
            <a:br>
              <a:rPr lang="en-US"/>
            </a:br>
            <a:r>
              <a:rPr lang="en-US"/>
              <a:t>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188182787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31029"/>
            <a:ext cx="3468956" cy="861774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8200" y="2131028"/>
            <a:ext cx="6959092" cy="3980641"/>
          </a:xfrm>
        </p:spPr>
        <p:txBody>
          <a:bodyPr>
            <a:normAutofit/>
          </a:bodyPr>
          <a:lstStyle>
            <a:lvl1pPr marL="320040" indent="-320040">
              <a:spcAft>
                <a:spcPts val="1200"/>
              </a:spcAft>
              <a:buFont typeface="+mj-lt"/>
              <a:buAutoNum type="arabicPeriod"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1842902"/>
            <a:ext cx="3477325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1842902"/>
            <a:ext cx="6961188" cy="0"/>
          </a:xfrm>
          <a:prstGeom prst="line">
            <a:avLst/>
          </a:prstGeom>
          <a:ln w="635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235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29" orient="horz" pos="1320">
          <p15:clr>
            <a:srgbClr val="5ACBF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7"/>
            <a:ext cx="3182027" cy="5683249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7"/>
            <a:ext cx="6667500" cy="5683251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264940"/>
            <a:ext cx="0" cy="2059178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13252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5802"/>
            <a:ext cx="6037460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756301"/>
            <a:ext cx="603746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F794C-0039-734A-9A67-0890BA2F7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2977" y="3207401"/>
            <a:ext cx="2479346" cy="5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22579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CF5DA9-7F0B-974A-BDA7-C8F89F527F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6232" y="2847538"/>
            <a:ext cx="4879537" cy="1162923"/>
          </a:xfrm>
          <a:prstGeom prst="rect">
            <a:avLst/>
          </a:prstGeom>
        </p:spPr>
      </p:pic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51375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9179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4830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548C20C-E4BC-8642-84C1-11BE8A0136B5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0466" y="6561727"/>
            <a:ext cx="645078" cy="15374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6B11974-843F-5942-BA9E-97ADE41C9A58}"/>
              </a:ext>
            </a:extLst>
          </p:cNvPr>
          <p:cNvSpPr txBox="1"/>
          <p:nvPr userDrawn="1"/>
        </p:nvSpPr>
        <p:spPr>
          <a:xfrm>
            <a:off x="196319" y="6553364"/>
            <a:ext cx="114454" cy="190581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700" kern="1200" cap="none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700" kern="1200" cap="none" spc="1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7A066-5679-7640-9C08-54559BF7A6BC}"/>
              </a:ext>
            </a:extLst>
          </p:cNvPr>
          <p:cNvSpPr txBox="1"/>
          <p:nvPr userDrawn="1"/>
        </p:nvSpPr>
        <p:spPr>
          <a:xfrm>
            <a:off x="444516" y="6543252"/>
            <a:ext cx="26930" cy="198276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</a:p>
        </p:txBody>
      </p:sp>
      <p:sp>
        <p:nvSpPr>
          <p:cNvPr id="50" name="Rectangle 49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31FF5E37-9042-4844-B9BE-993B8146017C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99F05-19B0-4D15-9F81-C1424158873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9272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[AMD Official Use Only - General]</a:t>
            </a:r>
          </a:p>
        </p:txBody>
      </p:sp>
      <p:sp>
        <p:nvSpPr>
          <p:cNvPr id="34" name="hl">
            <a:extLst>
              <a:ext uri="{FF2B5EF4-FFF2-40B4-BE49-F238E27FC236}">
                <a16:creationId xmlns:a16="http://schemas.microsoft.com/office/drawing/2014/main" id="{03C88833-E2A0-401D-BEA8-2A99F977F8EC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endParaRPr lang="en-GB" sz="1800">
              <a:solidFill>
                <a:schemeClr val="tx1"/>
              </a:solidFill>
            </a:endParaRPr>
          </a:p>
        </p:txBody>
      </p:sp>
      <p:sp>
        <p:nvSpPr>
          <p:cNvPr id="36" name="fl">
            <a:extLst>
              <a:ext uri="{FF2B5EF4-FFF2-40B4-BE49-F238E27FC236}">
                <a16:creationId xmlns:a16="http://schemas.microsoft.com/office/drawing/2014/main" id="{BD0DBA88-B1D0-44B2-99F3-AD6BE86DEEE3}"/>
              </a:ext>
            </a:extLst>
          </p:cNvPr>
          <p:cNvSpPr txBox="1"/>
          <p:nvPr userDrawn="1"/>
        </p:nvSpPr>
        <p:spPr>
          <a:xfrm>
            <a:off x="0" y="6520180"/>
            <a:ext cx="1219200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endParaRPr lang="en-GB" sz="1800">
              <a:solidFill>
                <a:schemeClr val="tx1"/>
              </a:solidFill>
            </a:endParaRPr>
          </a:p>
        </p:txBody>
      </p:sp>
      <p:sp>
        <p:nvSpPr>
          <p:cNvPr id="5" name="MSIPCMContentMarking" descr="{&quot;HashCode&quot;:-105597705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B978E9B-DBD8-1529-B2FB-1D1A50F8D3C5}"/>
              </a:ext>
            </a:extLst>
          </p:cNvPr>
          <p:cNvSpPr txBox="1"/>
          <p:nvPr userDrawn="1"/>
        </p:nvSpPr>
        <p:spPr>
          <a:xfrm>
            <a:off x="0" y="0"/>
            <a:ext cx="689770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0000"/>
            </a:pPr>
            <a:r>
              <a:rPr lang="en-GB" sz="1000">
                <a:solidFill>
                  <a:srgbClr val="008000"/>
                </a:solidFill>
                <a:latin typeface="Arial" panose="020B0604020202020204" pitchFamily="34" charset="0"/>
              </a:rPr>
              <a:t>[Public]</a:t>
            </a:r>
            <a:endParaRPr lang="en-GB" sz="10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08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1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639508" y="3633157"/>
            <a:ext cx="2276178" cy="392105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922263" y="28956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922263" y="45068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627837" y="39255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10070" y="33106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637748" y="28581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644876" y="47731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311105" y="36402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1" idx="0"/>
            <a:endCxn id="12" idx="0"/>
          </p:cNvCxnSpPr>
          <p:nvPr/>
        </p:nvCxnSpPr>
        <p:spPr>
          <a:xfrm rot="10800000">
            <a:off x="6869012" y="2305781"/>
            <a:ext cx="1975122" cy="721846"/>
          </a:xfrm>
          <a:prstGeom prst="bentConnector4">
            <a:avLst>
              <a:gd name="adj1" fmla="val 33251"/>
              <a:gd name="adj2" fmla="val 131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973650" y="31974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958393" y="30133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564476" y="1887052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564476" y="2337996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629890" y="45246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629890" y="29134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DD46B-B87C-437F-BA55-C57AF60D765B}"/>
              </a:ext>
            </a:extLst>
          </p:cNvPr>
          <p:cNvGrpSpPr/>
          <p:nvPr/>
        </p:nvGrpSpPr>
        <p:grpSpPr>
          <a:xfrm flipV="1">
            <a:off x="9072525" y="3214454"/>
            <a:ext cx="301553" cy="1251523"/>
            <a:chOff x="9200194" y="3519254"/>
            <a:chExt cx="301553" cy="1251523"/>
          </a:xfrm>
        </p:grpSpPr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C64DEB71-3093-431E-88AF-4C2BE81668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93077" y="3726372"/>
              <a:ext cx="715787" cy="30155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368C70F1-7509-412A-8F1A-A518E73EEB0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72285" y="4344340"/>
              <a:ext cx="554346" cy="298527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9076907" y="47905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>
            <a:off x="9076907" y="28755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  <a:endCxn id="14" idx="0"/>
          </p:cNvCxnSpPr>
          <p:nvPr/>
        </p:nvCxnSpPr>
        <p:spPr>
          <a:xfrm flipV="1">
            <a:off x="2364899" y="2314890"/>
            <a:ext cx="3641244" cy="694929"/>
          </a:xfrm>
          <a:prstGeom prst="bentConnector4">
            <a:avLst>
              <a:gd name="adj1" fmla="val 41487"/>
              <a:gd name="adj2" fmla="val 13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958393" y="42740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973650" y="44581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317006" y="37008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>
            <a:off x="5620952" y="2318949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>
            <a:off x="5686872" y="2711170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>
            <a:off x="5686872" y="3089195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>
            <a:off x="5686873" y="3427782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>
            <a:off x="6421613" y="230578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>
            <a:off x="5661841" y="4098953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>
            <a:off x="5600422" y="231489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>
            <a:off x="6543485" y="4092265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>
            <a:off x="6002856" y="25660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>
            <a:off x="6877640" y="4025911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>
            <a:off x="6871537" y="3290155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>
            <a:off x="6871536" y="25660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>
            <a:off x="6002857" y="36626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>
            <a:off x="6871537" y="36626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>
            <a:off x="6004413" y="4018916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>
            <a:off x="6002857" y="3290155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>
            <a:off x="6876084" y="2951048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>
            <a:off x="6002857" y="294405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5BF228F-7392-4163-85E4-ED62A7AC1794}"/>
              </a:ext>
            </a:extLst>
          </p:cNvPr>
          <p:cNvCxnSpPr>
            <a:cxnSpLocks/>
            <a:stCxn id="15" idx="2"/>
            <a:endCxn id="155" idx="0"/>
          </p:cNvCxnSpPr>
          <p:nvPr/>
        </p:nvCxnSpPr>
        <p:spPr>
          <a:xfrm rot="5400000">
            <a:off x="4473130" y="2237950"/>
            <a:ext cx="274870" cy="4491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9876982-0570-44F5-B12B-B2063F961DF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574851" y="3794283"/>
            <a:ext cx="190304" cy="13074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56C68FF-B872-470E-8F89-290953F628E9}"/>
              </a:ext>
            </a:extLst>
          </p:cNvPr>
          <p:cNvCxnSpPr>
            <a:cxnSpLocks/>
          </p:cNvCxnSpPr>
          <p:nvPr/>
        </p:nvCxnSpPr>
        <p:spPr>
          <a:xfrm flipV="1">
            <a:off x="7321426" y="4543173"/>
            <a:ext cx="0" cy="8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D698BE8-3C15-496F-9E33-6CDA16B84D33}"/>
              </a:ext>
            </a:extLst>
          </p:cNvPr>
          <p:cNvGrpSpPr/>
          <p:nvPr/>
        </p:nvGrpSpPr>
        <p:grpSpPr>
          <a:xfrm flipH="1">
            <a:off x="6975189" y="2180067"/>
            <a:ext cx="408827" cy="2285957"/>
            <a:chOff x="5547388" y="-106133"/>
            <a:chExt cx="408827" cy="2285957"/>
          </a:xfrm>
        </p:grpSpPr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0A298E79-BB8F-4FCE-8F51-69445642F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60" y="2064496"/>
              <a:ext cx="403990" cy="115327"/>
            </a:xfrm>
            <a:prstGeom prst="bentConnector3">
              <a:avLst>
                <a:gd name="adj1" fmla="val 96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23E5A02B-F0BE-4FBD-8B4B-640E6650DB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547388" y="-106133"/>
              <a:ext cx="408827" cy="135459"/>
            </a:xfrm>
            <a:prstGeom prst="bentConnector3">
              <a:avLst>
                <a:gd name="adj1" fmla="val 99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5E2129-B58F-401B-84C8-766C2777479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07017" y="1034240"/>
              <a:ext cx="2285956" cy="5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AD9CF24-6711-4BF0-AED5-D7D1F9DB12EB}"/>
              </a:ext>
            </a:extLst>
          </p:cNvPr>
          <p:cNvCxnSpPr>
            <a:cxnSpLocks/>
          </p:cNvCxnSpPr>
          <p:nvPr/>
        </p:nvCxnSpPr>
        <p:spPr>
          <a:xfrm flipH="1">
            <a:off x="5321119" y="4356691"/>
            <a:ext cx="592233" cy="119599"/>
          </a:xfrm>
          <a:prstGeom prst="bentConnector3">
            <a:avLst>
              <a:gd name="adj1" fmla="val -18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221A856-95B9-4D0D-9AEA-E2DED9F7DA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321118" y="2180067"/>
            <a:ext cx="595249" cy="133072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746428-D555-43AA-9FBF-C46ACFCA17FD}"/>
              </a:ext>
            </a:extLst>
          </p:cNvPr>
          <p:cNvCxnSpPr>
            <a:cxnSpLocks/>
          </p:cNvCxnSpPr>
          <p:nvPr/>
        </p:nvCxnSpPr>
        <p:spPr>
          <a:xfrm flipH="1" flipV="1">
            <a:off x="5321119" y="2180067"/>
            <a:ext cx="0" cy="60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6ED4961-067E-44B0-A854-66E8C044105E}"/>
              </a:ext>
            </a:extLst>
          </p:cNvPr>
          <p:cNvCxnSpPr>
            <a:cxnSpLocks/>
          </p:cNvCxnSpPr>
          <p:nvPr/>
        </p:nvCxnSpPr>
        <p:spPr>
          <a:xfrm flipV="1">
            <a:off x="5321119" y="2784796"/>
            <a:ext cx="0" cy="1691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56DBB3-732A-47A6-BC0F-02D56B7BFF6B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321426" y="4628290"/>
            <a:ext cx="1522708" cy="1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C849513D-F7D9-E54C-A2E9-C5DD3BE1EB01}"/>
              </a:ext>
            </a:extLst>
          </p:cNvPr>
          <p:cNvSpPr/>
          <p:nvPr/>
        </p:nvSpPr>
        <p:spPr>
          <a:xfrm>
            <a:off x="8564476" y="2112377"/>
            <a:ext cx="2089254" cy="224589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 Extension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E192FE-DD96-4ADE-CD0D-B11F4C0E733E}"/>
              </a:ext>
            </a:extLst>
          </p:cNvPr>
          <p:cNvSpPr/>
          <p:nvPr/>
        </p:nvSpPr>
        <p:spPr>
          <a:xfrm flipH="1">
            <a:off x="5686872" y="3806525"/>
            <a:ext cx="1482105" cy="205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Accelerators</a:t>
            </a:r>
          </a:p>
        </p:txBody>
      </p:sp>
    </p:spTree>
    <p:extLst>
      <p:ext uri="{BB962C8B-B14F-4D97-AF65-F5344CB8AC3E}">
        <p14:creationId xmlns:p14="http://schemas.microsoft.com/office/powerpoint/2010/main" val="183613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MD Corporate Template_Dark">
  <a:themeElements>
    <a:clrScheme name="AMD Corporate">
      <a:dk1>
        <a:srgbClr val="000000"/>
      </a:dk1>
      <a:lt1>
        <a:srgbClr val="FFFFFF"/>
      </a:lt1>
      <a:dk2>
        <a:srgbClr val="5E5E5E"/>
      </a:dk2>
      <a:lt2>
        <a:srgbClr val="9D9FA2"/>
      </a:lt2>
      <a:accent1>
        <a:srgbClr val="636466"/>
      </a:accent1>
      <a:accent2>
        <a:srgbClr val="9D9FA2"/>
      </a:accent2>
      <a:accent3>
        <a:srgbClr val="EAEAEA"/>
      </a:accent3>
      <a:accent4>
        <a:srgbClr val="F26522"/>
      </a:accent4>
      <a:accent5>
        <a:srgbClr val="ED1C24"/>
      </a:accent5>
      <a:accent6>
        <a:srgbClr val="007C97"/>
      </a:accent6>
      <a:hlink>
        <a:srgbClr val="D5D5D5"/>
      </a:hlink>
      <a:folHlink>
        <a:srgbClr val="A9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18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buSzPct val="60000"/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FBDE1E0E-6997-4B95-9702-0A873F1F55E6}" vid="{99FFCE2B-845B-4D44-BE68-1AECEB47D5E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1,"isValidatorEnabled":false,"isLocked":false,"elementsMetadata":[],"slideId":"637629098780944294","enableDocumentContentUpdater":true,"version":"2.0"}]]></TemplafySlideTemplateConfiguratio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F4B324-A6F8-4FC0-BBBB-05E2337781BA}">
  <ds:schemaRefs>
    <ds:schemaRef ds:uri="6d44ab1e-4f7a-423e-9215-d8d8e61f56e6"/>
    <ds:schemaRef ds:uri="http://purl.org/dc/terms/"/>
    <ds:schemaRef ds:uri="http://schemas.microsoft.com/office/2006/documentManagement/types"/>
    <ds:schemaRef ds:uri="88a3e169-3f2e-4cb2-84e3-0f816f3920de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EB3076-2C4C-48B3-A0FA-C6CCF3215BD6}">
  <ds:schemaRefs/>
</ds:datastoreItem>
</file>

<file path=customXml/itemProps4.xml><?xml version="1.0" encoding="utf-8"?>
<ds:datastoreItem xmlns:ds="http://schemas.openxmlformats.org/officeDocument/2006/customXml" ds:itemID="{08A7BF88-E750-4836-81D0-A8F6064491C0}">
  <ds:schemaRefs/>
</ds:datastoreItem>
</file>

<file path=customXml/itemProps5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AMD Corporate Template_Dark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Mario  Baldi</cp:lastModifiedBy>
  <cp:revision>104</cp:revision>
  <cp:lastPrinted>2022-12-11T09:35:29Z</cp:lastPrinted>
  <dcterms:created xsi:type="dcterms:W3CDTF">2020-11-12T20:43:04Z</dcterms:created>
  <dcterms:modified xsi:type="dcterms:W3CDTF">2022-12-11T09:36:24Z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  <property fmtid="{D5CDD505-2E9C-101B-9397-08002B2CF9AE}" pid="3" name="MSIP_Label_d4243a53-6221-4f75-8154-e4b33a5707a1_Enabled">
    <vt:lpwstr>true</vt:lpwstr>
  </property>
  <property fmtid="{D5CDD505-2E9C-101B-9397-08002B2CF9AE}" pid="4" name="MSIP_Label_d4243a53-6221-4f75-8154-e4b33a5707a1_SetDate">
    <vt:lpwstr>2022-10-10T12:39:14Z</vt:lpwstr>
  </property>
  <property fmtid="{D5CDD505-2E9C-101B-9397-08002B2CF9AE}" pid="5" name="MSIP_Label_d4243a53-6221-4f75-8154-e4b33a5707a1_Method">
    <vt:lpwstr>Privileged</vt:lpwstr>
  </property>
  <property fmtid="{D5CDD505-2E9C-101B-9397-08002B2CF9AE}" pid="6" name="MSIP_Label_d4243a53-6221-4f75-8154-e4b33a5707a1_Name">
    <vt:lpwstr>Public-AIP 2.0</vt:lpwstr>
  </property>
  <property fmtid="{D5CDD505-2E9C-101B-9397-08002B2CF9AE}" pid="7" name="MSIP_Label_d4243a53-6221-4f75-8154-e4b33a5707a1_SiteId">
    <vt:lpwstr>3dd8961f-e488-4e60-8e11-a82d994e183d</vt:lpwstr>
  </property>
  <property fmtid="{D5CDD505-2E9C-101B-9397-08002B2CF9AE}" pid="8" name="MSIP_Label_d4243a53-6221-4f75-8154-e4b33a5707a1_ActionId">
    <vt:lpwstr>5c3fb88a-a2dc-4aad-964a-e7317e06b0d4</vt:lpwstr>
  </property>
  <property fmtid="{D5CDD505-2E9C-101B-9397-08002B2CF9AE}" pid="9" name="MSIP_Label_d4243a53-6221-4f75-8154-e4b33a5707a1_ContentBits">
    <vt:lpwstr>1</vt:lpwstr>
  </property>
</Properties>
</file>