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CE144-FB56-4986-BEC6-0B0CEE9927E5}" v="35" dt="2021-05-15T04:24:0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215CE144-FB56-4986-BEC6-0B0CEE9927E5}"/>
    <pc:docChg chg="custSel modSld">
      <pc:chgData name="Fingerhut, John Andy" userId="6ad675d3-541e-4813-9336-4804cd571dc7" providerId="ADAL" clId="{215CE144-FB56-4986-BEC6-0B0CEE9927E5}" dt="2021-05-15T04:24:08.073" v="35" actId="206"/>
      <pc:docMkLst>
        <pc:docMk/>
      </pc:docMkLst>
      <pc:sldChg chg="addSp delSp modSp mod">
        <pc:chgData name="Fingerhut, John Andy" userId="6ad675d3-541e-4813-9336-4804cd571dc7" providerId="ADAL" clId="{215CE144-FB56-4986-BEC6-0B0CEE9927E5}" dt="2021-05-15T04:24:08.073" v="35" actId="206"/>
        <pc:sldMkLst>
          <pc:docMk/>
          <pc:sldMk cId="385545695" sldId="282"/>
        </pc:sldMkLst>
        <pc:spChg chg="del">
          <ac:chgData name="Fingerhut, John Andy" userId="6ad675d3-541e-4813-9336-4804cd571dc7" providerId="ADAL" clId="{215CE144-FB56-4986-BEC6-0B0CEE9927E5}" dt="2021-05-15T04:21:02.626" v="5" actId="478"/>
          <ac:spMkLst>
            <pc:docMk/>
            <pc:sldMk cId="385545695" sldId="282"/>
            <ac:spMk id="100" creationId="{9866221D-E22D-494F-A732-52D1550B6CE5}"/>
          </ac:spMkLst>
        </pc:spChg>
        <pc:spChg chg="add mod">
          <ac:chgData name="Fingerhut, John Andy" userId="6ad675d3-541e-4813-9336-4804cd571dc7" providerId="ADAL" clId="{215CE144-FB56-4986-BEC6-0B0CEE9927E5}" dt="2021-05-15T04:24:08.073" v="35" actId="206"/>
          <ac:spMkLst>
            <pc:docMk/>
            <pc:sldMk cId="385545695" sldId="282"/>
            <ac:spMk id="103" creationId="{4A35EDA1-0A85-40E8-B400-8872957932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A35EDA1-0A85-40E8-B400-8872957932A3}"/>
              </a:ext>
            </a:extLst>
          </p:cNvPr>
          <p:cNvSpPr/>
          <p:nvPr/>
        </p:nvSpPr>
        <p:spPr>
          <a:xfrm>
            <a:off x="1538233" y="2301524"/>
            <a:ext cx="8710044" cy="2730023"/>
          </a:xfrm>
          <a:custGeom>
            <a:avLst/>
            <a:gdLst>
              <a:gd name="connsiteX0" fmla="*/ 10391775 w 10391775"/>
              <a:gd name="connsiteY0" fmla="*/ 656667 h 1018617"/>
              <a:gd name="connsiteX1" fmla="*/ 8448675 w 10391775"/>
              <a:gd name="connsiteY1" fmla="*/ 866217 h 1018617"/>
              <a:gd name="connsiteX2" fmla="*/ 4838700 w 10391775"/>
              <a:gd name="connsiteY2" fmla="*/ 866217 h 1018617"/>
              <a:gd name="connsiteX3" fmla="*/ 4752975 w 10391775"/>
              <a:gd name="connsiteY3" fmla="*/ 85167 h 1018617"/>
              <a:gd name="connsiteX4" fmla="*/ 7096125 w 10391775"/>
              <a:gd name="connsiteY4" fmla="*/ 104217 h 1018617"/>
              <a:gd name="connsiteX5" fmla="*/ 7162800 w 10391775"/>
              <a:gd name="connsiteY5" fmla="*/ 828117 h 1018617"/>
              <a:gd name="connsiteX6" fmla="*/ 2085975 w 10391775"/>
              <a:gd name="connsiteY6" fmla="*/ 866217 h 1018617"/>
              <a:gd name="connsiteX7" fmla="*/ 0 w 10391775"/>
              <a:gd name="connsiteY7" fmla="*/ 1018617 h 1018617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47529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71628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59820 h 1021770"/>
              <a:gd name="connsiteX1" fmla="*/ 8448675 w 10391775"/>
              <a:gd name="connsiteY1" fmla="*/ 869370 h 1021770"/>
              <a:gd name="connsiteX2" fmla="*/ 5124450 w 10391775"/>
              <a:gd name="connsiteY2" fmla="*/ 916104 h 1021770"/>
              <a:gd name="connsiteX3" fmla="*/ 5019675 w 10391775"/>
              <a:gd name="connsiteY3" fmla="*/ 88320 h 1021770"/>
              <a:gd name="connsiteX4" fmla="*/ 7096125 w 10391775"/>
              <a:gd name="connsiteY4" fmla="*/ 107370 h 1021770"/>
              <a:gd name="connsiteX5" fmla="*/ 6934200 w 10391775"/>
              <a:gd name="connsiteY5" fmla="*/ 831270 h 1021770"/>
              <a:gd name="connsiteX6" fmla="*/ 2085975 w 10391775"/>
              <a:gd name="connsiteY6" fmla="*/ 869370 h 1021770"/>
              <a:gd name="connsiteX7" fmla="*/ 0 w 10391775"/>
              <a:gd name="connsiteY7" fmla="*/ 1021770 h 1021770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886575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391775 w 10391775"/>
              <a:gd name="connsiteY0" fmla="*/ 669549 h 1031499"/>
              <a:gd name="connsiteX1" fmla="*/ 8448675 w 10391775"/>
              <a:gd name="connsiteY1" fmla="*/ 879099 h 1031499"/>
              <a:gd name="connsiteX2" fmla="*/ 5124450 w 10391775"/>
              <a:gd name="connsiteY2" fmla="*/ 925833 h 1031499"/>
              <a:gd name="connsiteX3" fmla="*/ 5019675 w 10391775"/>
              <a:gd name="connsiteY3" fmla="*/ 98049 h 1031499"/>
              <a:gd name="connsiteX4" fmla="*/ 6972300 w 10391775"/>
              <a:gd name="connsiteY4" fmla="*/ 98405 h 1031499"/>
              <a:gd name="connsiteX5" fmla="*/ 6934200 w 10391775"/>
              <a:gd name="connsiteY5" fmla="*/ 840999 h 1031499"/>
              <a:gd name="connsiteX6" fmla="*/ 2085975 w 10391775"/>
              <a:gd name="connsiteY6" fmla="*/ 879099 h 1031499"/>
              <a:gd name="connsiteX7" fmla="*/ 0 w 10391775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0 w 10527962"/>
              <a:gd name="connsiteY7" fmla="*/ 1031499 h 1031499"/>
              <a:gd name="connsiteX0" fmla="*/ 10527962 w 10527962"/>
              <a:gd name="connsiteY0" fmla="*/ 669549 h 1031499"/>
              <a:gd name="connsiteX1" fmla="*/ 8584862 w 10527962"/>
              <a:gd name="connsiteY1" fmla="*/ 879099 h 1031499"/>
              <a:gd name="connsiteX2" fmla="*/ 5260637 w 10527962"/>
              <a:gd name="connsiteY2" fmla="*/ 925833 h 1031499"/>
              <a:gd name="connsiteX3" fmla="*/ 5155862 w 10527962"/>
              <a:gd name="connsiteY3" fmla="*/ 98049 h 1031499"/>
              <a:gd name="connsiteX4" fmla="*/ 7108487 w 10527962"/>
              <a:gd name="connsiteY4" fmla="*/ 98405 h 1031499"/>
              <a:gd name="connsiteX5" fmla="*/ 7070387 w 10527962"/>
              <a:gd name="connsiteY5" fmla="*/ 840999 h 1031499"/>
              <a:gd name="connsiteX6" fmla="*/ 2222162 w 10527962"/>
              <a:gd name="connsiteY6" fmla="*/ 879099 h 1031499"/>
              <a:gd name="connsiteX7" fmla="*/ 269537 w 10527962"/>
              <a:gd name="connsiteY7" fmla="*/ 1003460 h 1031499"/>
              <a:gd name="connsiteX8" fmla="*/ 0 w 10527962"/>
              <a:gd name="connsiteY8" fmla="*/ 1031499 h 1031499"/>
              <a:gd name="connsiteX0" fmla="*/ 10267759 w 10369837"/>
              <a:gd name="connsiteY0" fmla="*/ 1470027 h 1804199"/>
              <a:gd name="connsiteX1" fmla="*/ 8324659 w 10369837"/>
              <a:gd name="connsiteY1" fmla="*/ 1679577 h 1804199"/>
              <a:gd name="connsiteX2" fmla="*/ 5000434 w 10369837"/>
              <a:gd name="connsiteY2" fmla="*/ 1726311 h 1804199"/>
              <a:gd name="connsiteX3" fmla="*/ 4895659 w 10369837"/>
              <a:gd name="connsiteY3" fmla="*/ 898527 h 1804199"/>
              <a:gd name="connsiteX4" fmla="*/ 6848284 w 10369837"/>
              <a:gd name="connsiteY4" fmla="*/ 898883 h 1804199"/>
              <a:gd name="connsiteX5" fmla="*/ 6810184 w 10369837"/>
              <a:gd name="connsiteY5" fmla="*/ 1641477 h 1804199"/>
              <a:gd name="connsiteX6" fmla="*/ 1961959 w 10369837"/>
              <a:gd name="connsiteY6" fmla="*/ 1679577 h 1804199"/>
              <a:gd name="connsiteX7" fmla="*/ 9334 w 10369837"/>
              <a:gd name="connsiteY7" fmla="*/ 1803938 h 1804199"/>
              <a:gd name="connsiteX8" fmla="*/ 10369697 w 10369837"/>
              <a:gd name="connsiteY8" fmla="*/ 8 h 1804199"/>
              <a:gd name="connsiteX0" fmla="*/ 10483086 w 10585024"/>
              <a:gd name="connsiteY0" fmla="*/ 1470019 h 1866995"/>
              <a:gd name="connsiteX1" fmla="*/ 8539986 w 10585024"/>
              <a:gd name="connsiteY1" fmla="*/ 1679569 h 1866995"/>
              <a:gd name="connsiteX2" fmla="*/ 5215761 w 10585024"/>
              <a:gd name="connsiteY2" fmla="*/ 1726303 h 1866995"/>
              <a:gd name="connsiteX3" fmla="*/ 5110986 w 10585024"/>
              <a:gd name="connsiteY3" fmla="*/ 898519 h 1866995"/>
              <a:gd name="connsiteX4" fmla="*/ 7063611 w 10585024"/>
              <a:gd name="connsiteY4" fmla="*/ 898875 h 1866995"/>
              <a:gd name="connsiteX5" fmla="*/ 7025511 w 10585024"/>
              <a:gd name="connsiteY5" fmla="*/ 1641469 h 1866995"/>
              <a:gd name="connsiteX6" fmla="*/ 2177286 w 10585024"/>
              <a:gd name="connsiteY6" fmla="*/ 1679569 h 1866995"/>
              <a:gd name="connsiteX7" fmla="*/ 224661 w 10585024"/>
              <a:gd name="connsiteY7" fmla="*/ 1803930 h 1866995"/>
              <a:gd name="connsiteX8" fmla="*/ 7149336 w 10585024"/>
              <a:gd name="connsiteY8" fmla="*/ 560808 h 1866995"/>
              <a:gd name="connsiteX9" fmla="*/ 10585024 w 10585024"/>
              <a:gd name="connsiteY9" fmla="*/ 0 h 1866995"/>
              <a:gd name="connsiteX0" fmla="*/ 10483086 w 10585024"/>
              <a:gd name="connsiteY0" fmla="*/ 1607885 h 2004861"/>
              <a:gd name="connsiteX1" fmla="*/ 8539986 w 10585024"/>
              <a:gd name="connsiteY1" fmla="*/ 1817435 h 2004861"/>
              <a:gd name="connsiteX2" fmla="*/ 5215761 w 10585024"/>
              <a:gd name="connsiteY2" fmla="*/ 1864169 h 2004861"/>
              <a:gd name="connsiteX3" fmla="*/ 5110986 w 10585024"/>
              <a:gd name="connsiteY3" fmla="*/ 1036385 h 2004861"/>
              <a:gd name="connsiteX4" fmla="*/ 7063611 w 10585024"/>
              <a:gd name="connsiteY4" fmla="*/ 1036741 h 2004861"/>
              <a:gd name="connsiteX5" fmla="*/ 7025511 w 10585024"/>
              <a:gd name="connsiteY5" fmla="*/ 1779335 h 2004861"/>
              <a:gd name="connsiteX6" fmla="*/ 2177286 w 10585024"/>
              <a:gd name="connsiteY6" fmla="*/ 1817435 h 2004861"/>
              <a:gd name="connsiteX7" fmla="*/ 224661 w 10585024"/>
              <a:gd name="connsiteY7" fmla="*/ 1941796 h 2004861"/>
              <a:gd name="connsiteX8" fmla="*/ 6377811 w 10585024"/>
              <a:gd name="connsiteY8" fmla="*/ 109827 h 2004861"/>
              <a:gd name="connsiteX9" fmla="*/ 10585024 w 10585024"/>
              <a:gd name="connsiteY9" fmla="*/ 137866 h 2004861"/>
              <a:gd name="connsiteX0" fmla="*/ 10258446 w 10360384"/>
              <a:gd name="connsiteY0" fmla="*/ 1607885 h 1964857"/>
              <a:gd name="connsiteX1" fmla="*/ 8315346 w 10360384"/>
              <a:gd name="connsiteY1" fmla="*/ 1817435 h 1964857"/>
              <a:gd name="connsiteX2" fmla="*/ 4991121 w 10360384"/>
              <a:gd name="connsiteY2" fmla="*/ 1864169 h 1964857"/>
              <a:gd name="connsiteX3" fmla="*/ 4886346 w 10360384"/>
              <a:gd name="connsiteY3" fmla="*/ 1036385 h 1964857"/>
              <a:gd name="connsiteX4" fmla="*/ 6838971 w 10360384"/>
              <a:gd name="connsiteY4" fmla="*/ 1036741 h 1964857"/>
              <a:gd name="connsiteX5" fmla="*/ 6800871 w 10360384"/>
              <a:gd name="connsiteY5" fmla="*/ 1779335 h 1964857"/>
              <a:gd name="connsiteX6" fmla="*/ 1952646 w 10360384"/>
              <a:gd name="connsiteY6" fmla="*/ 1817435 h 1964857"/>
              <a:gd name="connsiteX7" fmla="*/ 21 w 10360384"/>
              <a:gd name="connsiteY7" fmla="*/ 1941796 h 1964857"/>
              <a:gd name="connsiteX8" fmla="*/ 1981221 w 10360384"/>
              <a:gd name="connsiteY8" fmla="*/ 1296868 h 1964857"/>
              <a:gd name="connsiteX9" fmla="*/ 6153171 w 10360384"/>
              <a:gd name="connsiteY9" fmla="*/ 109827 h 1964857"/>
              <a:gd name="connsiteX10" fmla="*/ 10360384 w 10360384"/>
              <a:gd name="connsiteY10" fmla="*/ 137866 h 1964857"/>
              <a:gd name="connsiteX0" fmla="*/ 10258446 w 10360384"/>
              <a:gd name="connsiteY0" fmla="*/ 1607885 h 1964857"/>
              <a:gd name="connsiteX1" fmla="*/ 8315346 w 10360384"/>
              <a:gd name="connsiteY1" fmla="*/ 1817435 h 1964857"/>
              <a:gd name="connsiteX2" fmla="*/ 4991121 w 10360384"/>
              <a:gd name="connsiteY2" fmla="*/ 1864169 h 1964857"/>
              <a:gd name="connsiteX3" fmla="*/ 4886346 w 10360384"/>
              <a:gd name="connsiteY3" fmla="*/ 1036385 h 1964857"/>
              <a:gd name="connsiteX4" fmla="*/ 6838971 w 10360384"/>
              <a:gd name="connsiteY4" fmla="*/ 1036741 h 1964857"/>
              <a:gd name="connsiteX5" fmla="*/ 6800871 w 10360384"/>
              <a:gd name="connsiteY5" fmla="*/ 1779335 h 1964857"/>
              <a:gd name="connsiteX6" fmla="*/ 1952646 w 10360384"/>
              <a:gd name="connsiteY6" fmla="*/ 1817435 h 1964857"/>
              <a:gd name="connsiteX7" fmla="*/ 21 w 10360384"/>
              <a:gd name="connsiteY7" fmla="*/ 1941796 h 1964857"/>
              <a:gd name="connsiteX8" fmla="*/ 1419246 w 10360384"/>
              <a:gd name="connsiteY8" fmla="*/ 184600 h 1964857"/>
              <a:gd name="connsiteX9" fmla="*/ 6153171 w 10360384"/>
              <a:gd name="connsiteY9" fmla="*/ 109827 h 1964857"/>
              <a:gd name="connsiteX10" fmla="*/ 10360384 w 10360384"/>
              <a:gd name="connsiteY10" fmla="*/ 137866 h 1964857"/>
              <a:gd name="connsiteX0" fmla="*/ 9541419 w 9643357"/>
              <a:gd name="connsiteY0" fmla="*/ 1607885 h 1919616"/>
              <a:gd name="connsiteX1" fmla="*/ 7598319 w 9643357"/>
              <a:gd name="connsiteY1" fmla="*/ 1817435 h 1919616"/>
              <a:gd name="connsiteX2" fmla="*/ 4274094 w 9643357"/>
              <a:gd name="connsiteY2" fmla="*/ 1864169 h 1919616"/>
              <a:gd name="connsiteX3" fmla="*/ 4169319 w 9643357"/>
              <a:gd name="connsiteY3" fmla="*/ 1036385 h 1919616"/>
              <a:gd name="connsiteX4" fmla="*/ 6121944 w 9643357"/>
              <a:gd name="connsiteY4" fmla="*/ 1036741 h 1919616"/>
              <a:gd name="connsiteX5" fmla="*/ 6083844 w 9643357"/>
              <a:gd name="connsiteY5" fmla="*/ 1779335 h 1919616"/>
              <a:gd name="connsiteX6" fmla="*/ 1235619 w 9643357"/>
              <a:gd name="connsiteY6" fmla="*/ 1817435 h 1919616"/>
              <a:gd name="connsiteX7" fmla="*/ 73569 w 9643357"/>
              <a:gd name="connsiteY7" fmla="*/ 1137972 h 1919616"/>
              <a:gd name="connsiteX8" fmla="*/ 702219 w 9643357"/>
              <a:gd name="connsiteY8" fmla="*/ 184600 h 1919616"/>
              <a:gd name="connsiteX9" fmla="*/ 5436144 w 9643357"/>
              <a:gd name="connsiteY9" fmla="*/ 109827 h 1919616"/>
              <a:gd name="connsiteX10" fmla="*/ 9643357 w 9643357"/>
              <a:gd name="connsiteY10" fmla="*/ 137866 h 1919616"/>
              <a:gd name="connsiteX0" fmla="*/ 9583120 w 9685058"/>
              <a:gd name="connsiteY0" fmla="*/ 1607885 h 1919616"/>
              <a:gd name="connsiteX1" fmla="*/ 7640020 w 9685058"/>
              <a:gd name="connsiteY1" fmla="*/ 1817435 h 1919616"/>
              <a:gd name="connsiteX2" fmla="*/ 4315795 w 9685058"/>
              <a:gd name="connsiteY2" fmla="*/ 1864169 h 1919616"/>
              <a:gd name="connsiteX3" fmla="*/ 4211020 w 9685058"/>
              <a:gd name="connsiteY3" fmla="*/ 1036385 h 1919616"/>
              <a:gd name="connsiteX4" fmla="*/ 6163645 w 9685058"/>
              <a:gd name="connsiteY4" fmla="*/ 1036741 h 1919616"/>
              <a:gd name="connsiteX5" fmla="*/ 6125545 w 9685058"/>
              <a:gd name="connsiteY5" fmla="*/ 1779335 h 1919616"/>
              <a:gd name="connsiteX6" fmla="*/ 1277320 w 9685058"/>
              <a:gd name="connsiteY6" fmla="*/ 1817435 h 1919616"/>
              <a:gd name="connsiteX7" fmla="*/ 48595 w 9685058"/>
              <a:gd name="connsiteY7" fmla="*/ 1156666 h 1919616"/>
              <a:gd name="connsiteX8" fmla="*/ 743920 w 9685058"/>
              <a:gd name="connsiteY8" fmla="*/ 184600 h 1919616"/>
              <a:gd name="connsiteX9" fmla="*/ 5477845 w 9685058"/>
              <a:gd name="connsiteY9" fmla="*/ 109827 h 1919616"/>
              <a:gd name="connsiteX10" fmla="*/ 9685058 w 9685058"/>
              <a:gd name="connsiteY10" fmla="*/ 137866 h 1919616"/>
              <a:gd name="connsiteX0" fmla="*/ 9534678 w 9636616"/>
              <a:gd name="connsiteY0" fmla="*/ 1607885 h 1919616"/>
              <a:gd name="connsiteX1" fmla="*/ 7591578 w 9636616"/>
              <a:gd name="connsiteY1" fmla="*/ 1817435 h 1919616"/>
              <a:gd name="connsiteX2" fmla="*/ 4267353 w 9636616"/>
              <a:gd name="connsiteY2" fmla="*/ 1864169 h 1919616"/>
              <a:gd name="connsiteX3" fmla="*/ 4162578 w 9636616"/>
              <a:gd name="connsiteY3" fmla="*/ 1036385 h 1919616"/>
              <a:gd name="connsiteX4" fmla="*/ 6115203 w 9636616"/>
              <a:gd name="connsiteY4" fmla="*/ 1036741 h 1919616"/>
              <a:gd name="connsiteX5" fmla="*/ 6077103 w 9636616"/>
              <a:gd name="connsiteY5" fmla="*/ 1779335 h 1919616"/>
              <a:gd name="connsiteX6" fmla="*/ 1228878 w 9636616"/>
              <a:gd name="connsiteY6" fmla="*/ 1817435 h 1919616"/>
              <a:gd name="connsiteX7" fmla="*/ 153 w 9636616"/>
              <a:gd name="connsiteY7" fmla="*/ 1156666 h 1919616"/>
              <a:gd name="connsiteX8" fmla="*/ 981228 w 9636616"/>
              <a:gd name="connsiteY8" fmla="*/ 137866 h 1919616"/>
              <a:gd name="connsiteX9" fmla="*/ 5429403 w 9636616"/>
              <a:gd name="connsiteY9" fmla="*/ 109827 h 1919616"/>
              <a:gd name="connsiteX10" fmla="*/ 9636616 w 9636616"/>
              <a:gd name="connsiteY10" fmla="*/ 137866 h 1919616"/>
              <a:gd name="connsiteX0" fmla="*/ 9534678 w 9636616"/>
              <a:gd name="connsiteY0" fmla="*/ 2349180 h 2703554"/>
              <a:gd name="connsiteX1" fmla="*/ 7591578 w 9636616"/>
              <a:gd name="connsiteY1" fmla="*/ 2558730 h 2703554"/>
              <a:gd name="connsiteX2" fmla="*/ 5245548 w 9636616"/>
              <a:gd name="connsiteY2" fmla="*/ 7492 h 2703554"/>
              <a:gd name="connsiteX3" fmla="*/ 4162578 w 9636616"/>
              <a:gd name="connsiteY3" fmla="*/ 1777680 h 2703554"/>
              <a:gd name="connsiteX4" fmla="*/ 6115203 w 9636616"/>
              <a:gd name="connsiteY4" fmla="*/ 1778036 h 2703554"/>
              <a:gd name="connsiteX5" fmla="*/ 6077103 w 9636616"/>
              <a:gd name="connsiteY5" fmla="*/ 2520630 h 2703554"/>
              <a:gd name="connsiteX6" fmla="*/ 1228878 w 9636616"/>
              <a:gd name="connsiteY6" fmla="*/ 2558730 h 2703554"/>
              <a:gd name="connsiteX7" fmla="*/ 153 w 9636616"/>
              <a:gd name="connsiteY7" fmla="*/ 1897961 h 2703554"/>
              <a:gd name="connsiteX8" fmla="*/ 981228 w 9636616"/>
              <a:gd name="connsiteY8" fmla="*/ 879161 h 2703554"/>
              <a:gd name="connsiteX9" fmla="*/ 5429403 w 9636616"/>
              <a:gd name="connsiteY9" fmla="*/ 851122 h 2703554"/>
              <a:gd name="connsiteX10" fmla="*/ 9636616 w 9636616"/>
              <a:gd name="connsiteY10" fmla="*/ 879161 h 2703554"/>
              <a:gd name="connsiteX0" fmla="*/ 9534678 w 9636616"/>
              <a:gd name="connsiteY0" fmla="*/ 2342113 h 2696487"/>
              <a:gd name="connsiteX1" fmla="*/ 7591578 w 9636616"/>
              <a:gd name="connsiteY1" fmla="*/ 2551663 h 2696487"/>
              <a:gd name="connsiteX2" fmla="*/ 5245548 w 9636616"/>
              <a:gd name="connsiteY2" fmla="*/ 425 h 2696487"/>
              <a:gd name="connsiteX3" fmla="*/ 4981285 w 9636616"/>
              <a:gd name="connsiteY3" fmla="*/ 2344463 h 2696487"/>
              <a:gd name="connsiteX4" fmla="*/ 6115203 w 9636616"/>
              <a:gd name="connsiteY4" fmla="*/ 1770969 h 2696487"/>
              <a:gd name="connsiteX5" fmla="*/ 6077103 w 9636616"/>
              <a:gd name="connsiteY5" fmla="*/ 2513563 h 2696487"/>
              <a:gd name="connsiteX6" fmla="*/ 1228878 w 9636616"/>
              <a:gd name="connsiteY6" fmla="*/ 2551663 h 2696487"/>
              <a:gd name="connsiteX7" fmla="*/ 153 w 9636616"/>
              <a:gd name="connsiteY7" fmla="*/ 1890894 h 2696487"/>
              <a:gd name="connsiteX8" fmla="*/ 981228 w 9636616"/>
              <a:gd name="connsiteY8" fmla="*/ 872094 h 2696487"/>
              <a:gd name="connsiteX9" fmla="*/ 5429403 w 9636616"/>
              <a:gd name="connsiteY9" fmla="*/ 844055 h 2696487"/>
              <a:gd name="connsiteX10" fmla="*/ 9636616 w 9636616"/>
              <a:gd name="connsiteY10" fmla="*/ 872094 h 2696487"/>
              <a:gd name="connsiteX0" fmla="*/ 9534678 w 9636616"/>
              <a:gd name="connsiteY0" fmla="*/ 2342142 h 2696516"/>
              <a:gd name="connsiteX1" fmla="*/ 7591578 w 9636616"/>
              <a:gd name="connsiteY1" fmla="*/ 2551692 h 2696516"/>
              <a:gd name="connsiteX2" fmla="*/ 5245548 w 9636616"/>
              <a:gd name="connsiteY2" fmla="*/ 454 h 2696516"/>
              <a:gd name="connsiteX3" fmla="*/ 4981285 w 9636616"/>
              <a:gd name="connsiteY3" fmla="*/ 2344492 h 2696516"/>
              <a:gd name="connsiteX4" fmla="*/ 2829742 w 9636616"/>
              <a:gd name="connsiteY4" fmla="*/ 2616122 h 2696516"/>
              <a:gd name="connsiteX5" fmla="*/ 6077103 w 9636616"/>
              <a:gd name="connsiteY5" fmla="*/ 2513592 h 2696516"/>
              <a:gd name="connsiteX6" fmla="*/ 1228878 w 9636616"/>
              <a:gd name="connsiteY6" fmla="*/ 2551692 h 2696516"/>
              <a:gd name="connsiteX7" fmla="*/ 153 w 9636616"/>
              <a:gd name="connsiteY7" fmla="*/ 1890923 h 2696516"/>
              <a:gd name="connsiteX8" fmla="*/ 981228 w 9636616"/>
              <a:gd name="connsiteY8" fmla="*/ 872123 h 2696516"/>
              <a:gd name="connsiteX9" fmla="*/ 5429403 w 9636616"/>
              <a:gd name="connsiteY9" fmla="*/ 844084 h 2696516"/>
              <a:gd name="connsiteX10" fmla="*/ 9636616 w 9636616"/>
              <a:gd name="connsiteY10" fmla="*/ 872123 h 2696516"/>
              <a:gd name="connsiteX0" fmla="*/ 9534545 w 9636483"/>
              <a:gd name="connsiteY0" fmla="*/ 2342142 h 2696516"/>
              <a:gd name="connsiteX1" fmla="*/ 7591445 w 9636483"/>
              <a:gd name="connsiteY1" fmla="*/ 2551692 h 2696516"/>
              <a:gd name="connsiteX2" fmla="*/ 5245415 w 9636483"/>
              <a:gd name="connsiteY2" fmla="*/ 454 h 2696516"/>
              <a:gd name="connsiteX3" fmla="*/ 4981152 w 9636483"/>
              <a:gd name="connsiteY3" fmla="*/ 2344492 h 2696516"/>
              <a:gd name="connsiteX4" fmla="*/ 2829609 w 9636483"/>
              <a:gd name="connsiteY4" fmla="*/ 2616122 h 2696516"/>
              <a:gd name="connsiteX5" fmla="*/ 2259882 w 9636483"/>
              <a:gd name="connsiteY5" fmla="*/ 2638796 h 2696516"/>
              <a:gd name="connsiteX6" fmla="*/ 1228745 w 9636483"/>
              <a:gd name="connsiteY6" fmla="*/ 2551692 h 2696516"/>
              <a:gd name="connsiteX7" fmla="*/ 20 w 9636483"/>
              <a:gd name="connsiteY7" fmla="*/ 1890923 h 2696516"/>
              <a:gd name="connsiteX8" fmla="*/ 981095 w 9636483"/>
              <a:gd name="connsiteY8" fmla="*/ 872123 h 2696516"/>
              <a:gd name="connsiteX9" fmla="*/ 5429270 w 9636483"/>
              <a:gd name="connsiteY9" fmla="*/ 844084 h 2696516"/>
              <a:gd name="connsiteX10" fmla="*/ 9636483 w 9636483"/>
              <a:gd name="connsiteY10" fmla="*/ 872123 h 2696516"/>
              <a:gd name="connsiteX0" fmla="*/ 9610802 w 9712740"/>
              <a:gd name="connsiteY0" fmla="*/ 2342142 h 2696516"/>
              <a:gd name="connsiteX1" fmla="*/ 7667702 w 9712740"/>
              <a:gd name="connsiteY1" fmla="*/ 2551692 h 2696516"/>
              <a:gd name="connsiteX2" fmla="*/ 5321672 w 9712740"/>
              <a:gd name="connsiteY2" fmla="*/ 454 h 2696516"/>
              <a:gd name="connsiteX3" fmla="*/ 5057409 w 9712740"/>
              <a:gd name="connsiteY3" fmla="*/ 2344492 h 2696516"/>
              <a:gd name="connsiteX4" fmla="*/ 2905866 w 9712740"/>
              <a:gd name="connsiteY4" fmla="*/ 2616122 h 2696516"/>
              <a:gd name="connsiteX5" fmla="*/ 2336139 w 9712740"/>
              <a:gd name="connsiteY5" fmla="*/ 2638796 h 2696516"/>
              <a:gd name="connsiteX6" fmla="*/ 1305002 w 9712740"/>
              <a:gd name="connsiteY6" fmla="*/ 2551692 h 2696516"/>
              <a:gd name="connsiteX7" fmla="*/ 76277 w 9712740"/>
              <a:gd name="connsiteY7" fmla="*/ 1890923 h 2696516"/>
              <a:gd name="connsiteX8" fmla="*/ 3672961 w 9712740"/>
              <a:gd name="connsiteY8" fmla="*/ 68734 h 2696516"/>
              <a:gd name="connsiteX9" fmla="*/ 5505527 w 9712740"/>
              <a:gd name="connsiteY9" fmla="*/ 844084 h 2696516"/>
              <a:gd name="connsiteX10" fmla="*/ 9712740 w 9712740"/>
              <a:gd name="connsiteY10" fmla="*/ 872123 h 2696516"/>
              <a:gd name="connsiteX0" fmla="*/ 9610802 w 9712740"/>
              <a:gd name="connsiteY0" fmla="*/ 2342142 h 2696516"/>
              <a:gd name="connsiteX1" fmla="*/ 7667702 w 9712740"/>
              <a:gd name="connsiteY1" fmla="*/ 2551692 h 2696516"/>
              <a:gd name="connsiteX2" fmla="*/ 5321672 w 9712740"/>
              <a:gd name="connsiteY2" fmla="*/ 454 h 2696516"/>
              <a:gd name="connsiteX3" fmla="*/ 5057409 w 9712740"/>
              <a:gd name="connsiteY3" fmla="*/ 2344492 h 2696516"/>
              <a:gd name="connsiteX4" fmla="*/ 2905866 w 9712740"/>
              <a:gd name="connsiteY4" fmla="*/ 2616122 h 2696516"/>
              <a:gd name="connsiteX5" fmla="*/ 2336139 w 9712740"/>
              <a:gd name="connsiteY5" fmla="*/ 2638796 h 2696516"/>
              <a:gd name="connsiteX6" fmla="*/ 1305002 w 9712740"/>
              <a:gd name="connsiteY6" fmla="*/ 2551692 h 2696516"/>
              <a:gd name="connsiteX7" fmla="*/ 76277 w 9712740"/>
              <a:gd name="connsiteY7" fmla="*/ 1890923 h 2696516"/>
              <a:gd name="connsiteX8" fmla="*/ 3672961 w 9712740"/>
              <a:gd name="connsiteY8" fmla="*/ 68734 h 2696516"/>
              <a:gd name="connsiteX9" fmla="*/ 5250346 w 9712740"/>
              <a:gd name="connsiteY9" fmla="*/ 2471730 h 2696516"/>
              <a:gd name="connsiteX10" fmla="*/ 9712740 w 9712740"/>
              <a:gd name="connsiteY10" fmla="*/ 872123 h 2696516"/>
              <a:gd name="connsiteX0" fmla="*/ 9610802 w 9712740"/>
              <a:gd name="connsiteY0" fmla="*/ 2342142 h 2696516"/>
              <a:gd name="connsiteX1" fmla="*/ 7667702 w 9712740"/>
              <a:gd name="connsiteY1" fmla="*/ 2551692 h 2696516"/>
              <a:gd name="connsiteX2" fmla="*/ 5321672 w 9712740"/>
              <a:gd name="connsiteY2" fmla="*/ 454 h 2696516"/>
              <a:gd name="connsiteX3" fmla="*/ 5057409 w 9712740"/>
              <a:gd name="connsiteY3" fmla="*/ 2344492 h 2696516"/>
              <a:gd name="connsiteX4" fmla="*/ 2905866 w 9712740"/>
              <a:gd name="connsiteY4" fmla="*/ 2616122 h 2696516"/>
              <a:gd name="connsiteX5" fmla="*/ 2336139 w 9712740"/>
              <a:gd name="connsiteY5" fmla="*/ 2638796 h 2696516"/>
              <a:gd name="connsiteX6" fmla="*/ 1305002 w 9712740"/>
              <a:gd name="connsiteY6" fmla="*/ 2551692 h 2696516"/>
              <a:gd name="connsiteX7" fmla="*/ 76277 w 9712740"/>
              <a:gd name="connsiteY7" fmla="*/ 1890923 h 2696516"/>
              <a:gd name="connsiteX8" fmla="*/ 3672961 w 9712740"/>
              <a:gd name="connsiteY8" fmla="*/ 68734 h 2696516"/>
              <a:gd name="connsiteX9" fmla="*/ 4835676 w 9712740"/>
              <a:gd name="connsiteY9" fmla="*/ 2461297 h 2696516"/>
              <a:gd name="connsiteX10" fmla="*/ 9712740 w 9712740"/>
              <a:gd name="connsiteY10" fmla="*/ 872123 h 2696516"/>
              <a:gd name="connsiteX0" fmla="*/ 9633454 w 9735392"/>
              <a:gd name="connsiteY0" fmla="*/ 2342142 h 2696516"/>
              <a:gd name="connsiteX1" fmla="*/ 7690354 w 9735392"/>
              <a:gd name="connsiteY1" fmla="*/ 2551692 h 2696516"/>
              <a:gd name="connsiteX2" fmla="*/ 5344324 w 9735392"/>
              <a:gd name="connsiteY2" fmla="*/ 454 h 2696516"/>
              <a:gd name="connsiteX3" fmla="*/ 5080061 w 9735392"/>
              <a:gd name="connsiteY3" fmla="*/ 2344492 h 2696516"/>
              <a:gd name="connsiteX4" fmla="*/ 2928518 w 9735392"/>
              <a:gd name="connsiteY4" fmla="*/ 2616122 h 2696516"/>
              <a:gd name="connsiteX5" fmla="*/ 2358791 w 9735392"/>
              <a:gd name="connsiteY5" fmla="*/ 2638796 h 2696516"/>
              <a:gd name="connsiteX6" fmla="*/ 1327654 w 9735392"/>
              <a:gd name="connsiteY6" fmla="*/ 2551692 h 2696516"/>
              <a:gd name="connsiteX7" fmla="*/ 98929 w 9735392"/>
              <a:gd name="connsiteY7" fmla="*/ 1890923 h 2696516"/>
              <a:gd name="connsiteX8" fmla="*/ 4131548 w 9735392"/>
              <a:gd name="connsiteY8" fmla="*/ 26999 h 2696516"/>
              <a:gd name="connsiteX9" fmla="*/ 4858328 w 9735392"/>
              <a:gd name="connsiteY9" fmla="*/ 2461297 h 2696516"/>
              <a:gd name="connsiteX10" fmla="*/ 9735392 w 9735392"/>
              <a:gd name="connsiteY10" fmla="*/ 872123 h 2696516"/>
              <a:gd name="connsiteX0" fmla="*/ 9166593 w 9268531"/>
              <a:gd name="connsiteY0" fmla="*/ 2366354 h 2725753"/>
              <a:gd name="connsiteX1" fmla="*/ 7223493 w 9268531"/>
              <a:gd name="connsiteY1" fmla="*/ 2575904 h 2725753"/>
              <a:gd name="connsiteX2" fmla="*/ 4877463 w 9268531"/>
              <a:gd name="connsiteY2" fmla="*/ 24666 h 2725753"/>
              <a:gd name="connsiteX3" fmla="*/ 4613200 w 9268531"/>
              <a:gd name="connsiteY3" fmla="*/ 2368704 h 2725753"/>
              <a:gd name="connsiteX4" fmla="*/ 2461657 w 9268531"/>
              <a:gd name="connsiteY4" fmla="*/ 2640334 h 2725753"/>
              <a:gd name="connsiteX5" fmla="*/ 1891930 w 9268531"/>
              <a:gd name="connsiteY5" fmla="*/ 2663008 h 2725753"/>
              <a:gd name="connsiteX6" fmla="*/ 860793 w 9268531"/>
              <a:gd name="connsiteY6" fmla="*/ 2575904 h 2725753"/>
              <a:gd name="connsiteX7" fmla="*/ 131798 w 9268531"/>
              <a:gd name="connsiteY7" fmla="*/ 965675 h 2725753"/>
              <a:gd name="connsiteX8" fmla="*/ 3664687 w 9268531"/>
              <a:gd name="connsiteY8" fmla="*/ 51211 h 2725753"/>
              <a:gd name="connsiteX9" fmla="*/ 4391467 w 9268531"/>
              <a:gd name="connsiteY9" fmla="*/ 2485509 h 2725753"/>
              <a:gd name="connsiteX10" fmla="*/ 9268531 w 9268531"/>
              <a:gd name="connsiteY10" fmla="*/ 896335 h 2725753"/>
              <a:gd name="connsiteX0" fmla="*/ 9535603 w 9637541"/>
              <a:gd name="connsiteY0" fmla="*/ 2364660 h 2719034"/>
              <a:gd name="connsiteX1" fmla="*/ 7592503 w 9637541"/>
              <a:gd name="connsiteY1" fmla="*/ 2574210 h 2719034"/>
              <a:gd name="connsiteX2" fmla="*/ 5246473 w 9637541"/>
              <a:gd name="connsiteY2" fmla="*/ 22972 h 2719034"/>
              <a:gd name="connsiteX3" fmla="*/ 4982210 w 9637541"/>
              <a:gd name="connsiteY3" fmla="*/ 2367010 h 2719034"/>
              <a:gd name="connsiteX4" fmla="*/ 2830667 w 9637541"/>
              <a:gd name="connsiteY4" fmla="*/ 2638640 h 2719034"/>
              <a:gd name="connsiteX5" fmla="*/ 2260940 w 9637541"/>
              <a:gd name="connsiteY5" fmla="*/ 2661314 h 2719034"/>
              <a:gd name="connsiteX6" fmla="*/ 209078 w 9637541"/>
              <a:gd name="connsiteY6" fmla="*/ 2365538 h 2719034"/>
              <a:gd name="connsiteX7" fmla="*/ 500808 w 9637541"/>
              <a:gd name="connsiteY7" fmla="*/ 963981 h 2719034"/>
              <a:gd name="connsiteX8" fmla="*/ 4033697 w 9637541"/>
              <a:gd name="connsiteY8" fmla="*/ 49517 h 2719034"/>
              <a:gd name="connsiteX9" fmla="*/ 4760477 w 9637541"/>
              <a:gd name="connsiteY9" fmla="*/ 2483815 h 2719034"/>
              <a:gd name="connsiteX10" fmla="*/ 9637541 w 9637541"/>
              <a:gd name="connsiteY10" fmla="*/ 894641 h 2719034"/>
              <a:gd name="connsiteX0" fmla="*/ 9501242 w 9603180"/>
              <a:gd name="connsiteY0" fmla="*/ 2364660 h 2719034"/>
              <a:gd name="connsiteX1" fmla="*/ 7558142 w 9603180"/>
              <a:gd name="connsiteY1" fmla="*/ 2574210 h 2719034"/>
              <a:gd name="connsiteX2" fmla="*/ 5212112 w 9603180"/>
              <a:gd name="connsiteY2" fmla="*/ 22972 h 2719034"/>
              <a:gd name="connsiteX3" fmla="*/ 4947849 w 9603180"/>
              <a:gd name="connsiteY3" fmla="*/ 2367010 h 2719034"/>
              <a:gd name="connsiteX4" fmla="*/ 2796306 w 9603180"/>
              <a:gd name="connsiteY4" fmla="*/ 2638640 h 2719034"/>
              <a:gd name="connsiteX5" fmla="*/ 1726848 w 9603180"/>
              <a:gd name="connsiteY5" fmla="*/ 2630013 h 2719034"/>
              <a:gd name="connsiteX6" fmla="*/ 174717 w 9603180"/>
              <a:gd name="connsiteY6" fmla="*/ 2365538 h 2719034"/>
              <a:gd name="connsiteX7" fmla="*/ 466447 w 9603180"/>
              <a:gd name="connsiteY7" fmla="*/ 963981 h 2719034"/>
              <a:gd name="connsiteX8" fmla="*/ 3999336 w 9603180"/>
              <a:gd name="connsiteY8" fmla="*/ 49517 h 2719034"/>
              <a:gd name="connsiteX9" fmla="*/ 4726116 w 9603180"/>
              <a:gd name="connsiteY9" fmla="*/ 2483815 h 2719034"/>
              <a:gd name="connsiteX10" fmla="*/ 9603180 w 9603180"/>
              <a:gd name="connsiteY10" fmla="*/ 894641 h 2719034"/>
              <a:gd name="connsiteX0" fmla="*/ 9501242 w 9603180"/>
              <a:gd name="connsiteY0" fmla="*/ 2364660 h 2719034"/>
              <a:gd name="connsiteX1" fmla="*/ 7558142 w 9603180"/>
              <a:gd name="connsiteY1" fmla="*/ 2574210 h 2719034"/>
              <a:gd name="connsiteX2" fmla="*/ 5212112 w 9603180"/>
              <a:gd name="connsiteY2" fmla="*/ 22972 h 2719034"/>
              <a:gd name="connsiteX3" fmla="*/ 4947849 w 9603180"/>
              <a:gd name="connsiteY3" fmla="*/ 2367010 h 2719034"/>
              <a:gd name="connsiteX4" fmla="*/ 2838836 w 9603180"/>
              <a:gd name="connsiteY4" fmla="*/ 2690808 h 2719034"/>
              <a:gd name="connsiteX5" fmla="*/ 1726848 w 9603180"/>
              <a:gd name="connsiteY5" fmla="*/ 2630013 h 2719034"/>
              <a:gd name="connsiteX6" fmla="*/ 174717 w 9603180"/>
              <a:gd name="connsiteY6" fmla="*/ 2365538 h 2719034"/>
              <a:gd name="connsiteX7" fmla="*/ 466447 w 9603180"/>
              <a:gd name="connsiteY7" fmla="*/ 963981 h 2719034"/>
              <a:gd name="connsiteX8" fmla="*/ 3999336 w 9603180"/>
              <a:gd name="connsiteY8" fmla="*/ 49517 h 2719034"/>
              <a:gd name="connsiteX9" fmla="*/ 4726116 w 9603180"/>
              <a:gd name="connsiteY9" fmla="*/ 2483815 h 2719034"/>
              <a:gd name="connsiteX10" fmla="*/ 9603180 w 9603180"/>
              <a:gd name="connsiteY10" fmla="*/ 894641 h 2719034"/>
              <a:gd name="connsiteX0" fmla="*/ 9501242 w 9603180"/>
              <a:gd name="connsiteY0" fmla="*/ 2364660 h 2719034"/>
              <a:gd name="connsiteX1" fmla="*/ 7558142 w 9603180"/>
              <a:gd name="connsiteY1" fmla="*/ 2574210 h 2719034"/>
              <a:gd name="connsiteX2" fmla="*/ 5212112 w 9603180"/>
              <a:gd name="connsiteY2" fmla="*/ 22972 h 2719034"/>
              <a:gd name="connsiteX3" fmla="*/ 4947849 w 9603180"/>
              <a:gd name="connsiteY3" fmla="*/ 2367010 h 2719034"/>
              <a:gd name="connsiteX4" fmla="*/ 2838836 w 9603180"/>
              <a:gd name="connsiteY4" fmla="*/ 2690808 h 2719034"/>
              <a:gd name="connsiteX5" fmla="*/ 1726848 w 9603180"/>
              <a:gd name="connsiteY5" fmla="*/ 2630013 h 2719034"/>
              <a:gd name="connsiteX6" fmla="*/ 174717 w 9603180"/>
              <a:gd name="connsiteY6" fmla="*/ 2365538 h 2719034"/>
              <a:gd name="connsiteX7" fmla="*/ 466447 w 9603180"/>
              <a:gd name="connsiteY7" fmla="*/ 963981 h 2719034"/>
              <a:gd name="connsiteX8" fmla="*/ 3999336 w 9603180"/>
              <a:gd name="connsiteY8" fmla="*/ 49517 h 2719034"/>
              <a:gd name="connsiteX9" fmla="*/ 4726116 w 9603180"/>
              <a:gd name="connsiteY9" fmla="*/ 2483815 h 2719034"/>
              <a:gd name="connsiteX10" fmla="*/ 6638203 w 9603180"/>
              <a:gd name="connsiteY10" fmla="*/ 1941267 h 2719034"/>
              <a:gd name="connsiteX11" fmla="*/ 9603180 w 9603180"/>
              <a:gd name="connsiteY11" fmla="*/ 894641 h 2719034"/>
              <a:gd name="connsiteX0" fmla="*/ 9501242 w 9603180"/>
              <a:gd name="connsiteY0" fmla="*/ 2364660 h 2745299"/>
              <a:gd name="connsiteX1" fmla="*/ 7558142 w 9603180"/>
              <a:gd name="connsiteY1" fmla="*/ 2574210 h 2745299"/>
              <a:gd name="connsiteX2" fmla="*/ 5212112 w 9603180"/>
              <a:gd name="connsiteY2" fmla="*/ 22972 h 2745299"/>
              <a:gd name="connsiteX3" fmla="*/ 4947849 w 9603180"/>
              <a:gd name="connsiteY3" fmla="*/ 2367010 h 2745299"/>
              <a:gd name="connsiteX4" fmla="*/ 2838836 w 9603180"/>
              <a:gd name="connsiteY4" fmla="*/ 2690808 h 2745299"/>
              <a:gd name="connsiteX5" fmla="*/ 1726848 w 9603180"/>
              <a:gd name="connsiteY5" fmla="*/ 2630013 h 2745299"/>
              <a:gd name="connsiteX6" fmla="*/ 174717 w 9603180"/>
              <a:gd name="connsiteY6" fmla="*/ 2365538 h 2745299"/>
              <a:gd name="connsiteX7" fmla="*/ 466447 w 9603180"/>
              <a:gd name="connsiteY7" fmla="*/ 963981 h 2745299"/>
              <a:gd name="connsiteX8" fmla="*/ 3999336 w 9603180"/>
              <a:gd name="connsiteY8" fmla="*/ 49517 h 2745299"/>
              <a:gd name="connsiteX9" fmla="*/ 4726116 w 9603180"/>
              <a:gd name="connsiteY9" fmla="*/ 2483815 h 2745299"/>
              <a:gd name="connsiteX10" fmla="*/ 7222993 w 9603180"/>
              <a:gd name="connsiteY10" fmla="*/ 2567285 h 2745299"/>
              <a:gd name="connsiteX11" fmla="*/ 9603180 w 9603180"/>
              <a:gd name="connsiteY11" fmla="*/ 894641 h 2745299"/>
              <a:gd name="connsiteX0" fmla="*/ 9501242 w 9603180"/>
              <a:gd name="connsiteY0" fmla="*/ 2364660 h 2745299"/>
              <a:gd name="connsiteX1" fmla="*/ 7356124 w 9603180"/>
              <a:gd name="connsiteY1" fmla="*/ 1280441 h 2745299"/>
              <a:gd name="connsiteX2" fmla="*/ 5212112 w 9603180"/>
              <a:gd name="connsiteY2" fmla="*/ 22972 h 2745299"/>
              <a:gd name="connsiteX3" fmla="*/ 4947849 w 9603180"/>
              <a:gd name="connsiteY3" fmla="*/ 2367010 h 2745299"/>
              <a:gd name="connsiteX4" fmla="*/ 2838836 w 9603180"/>
              <a:gd name="connsiteY4" fmla="*/ 2690808 h 2745299"/>
              <a:gd name="connsiteX5" fmla="*/ 1726848 w 9603180"/>
              <a:gd name="connsiteY5" fmla="*/ 2630013 h 2745299"/>
              <a:gd name="connsiteX6" fmla="*/ 174717 w 9603180"/>
              <a:gd name="connsiteY6" fmla="*/ 2365538 h 2745299"/>
              <a:gd name="connsiteX7" fmla="*/ 466447 w 9603180"/>
              <a:gd name="connsiteY7" fmla="*/ 963981 h 2745299"/>
              <a:gd name="connsiteX8" fmla="*/ 3999336 w 9603180"/>
              <a:gd name="connsiteY8" fmla="*/ 49517 h 2745299"/>
              <a:gd name="connsiteX9" fmla="*/ 4726116 w 9603180"/>
              <a:gd name="connsiteY9" fmla="*/ 2483815 h 2745299"/>
              <a:gd name="connsiteX10" fmla="*/ 7222993 w 9603180"/>
              <a:gd name="connsiteY10" fmla="*/ 2567285 h 2745299"/>
              <a:gd name="connsiteX11" fmla="*/ 9603180 w 9603180"/>
              <a:gd name="connsiteY11" fmla="*/ 894641 h 2745299"/>
              <a:gd name="connsiteX0" fmla="*/ 9501242 w 9501242"/>
              <a:gd name="connsiteY0" fmla="*/ 2364660 h 2745299"/>
              <a:gd name="connsiteX1" fmla="*/ 7356124 w 9501242"/>
              <a:gd name="connsiteY1" fmla="*/ 1280441 h 2745299"/>
              <a:gd name="connsiteX2" fmla="*/ 5212112 w 9501242"/>
              <a:gd name="connsiteY2" fmla="*/ 22972 h 2745299"/>
              <a:gd name="connsiteX3" fmla="*/ 4947849 w 9501242"/>
              <a:gd name="connsiteY3" fmla="*/ 2367010 h 2745299"/>
              <a:gd name="connsiteX4" fmla="*/ 2838836 w 9501242"/>
              <a:gd name="connsiteY4" fmla="*/ 2690808 h 2745299"/>
              <a:gd name="connsiteX5" fmla="*/ 1726848 w 9501242"/>
              <a:gd name="connsiteY5" fmla="*/ 2630013 h 2745299"/>
              <a:gd name="connsiteX6" fmla="*/ 174717 w 9501242"/>
              <a:gd name="connsiteY6" fmla="*/ 2365538 h 2745299"/>
              <a:gd name="connsiteX7" fmla="*/ 466447 w 9501242"/>
              <a:gd name="connsiteY7" fmla="*/ 963981 h 2745299"/>
              <a:gd name="connsiteX8" fmla="*/ 3999336 w 9501242"/>
              <a:gd name="connsiteY8" fmla="*/ 49517 h 2745299"/>
              <a:gd name="connsiteX9" fmla="*/ 4726116 w 9501242"/>
              <a:gd name="connsiteY9" fmla="*/ 2483815 h 2745299"/>
              <a:gd name="connsiteX10" fmla="*/ 7222993 w 9501242"/>
              <a:gd name="connsiteY10" fmla="*/ 2567285 h 2745299"/>
              <a:gd name="connsiteX11" fmla="*/ 9390529 w 9501242"/>
              <a:gd name="connsiteY11" fmla="*/ 2543153 h 2745299"/>
              <a:gd name="connsiteX0" fmla="*/ 9256693 w 9390529"/>
              <a:gd name="connsiteY0" fmla="*/ 987422 h 2745299"/>
              <a:gd name="connsiteX1" fmla="*/ 7356124 w 9390529"/>
              <a:gd name="connsiteY1" fmla="*/ 1280441 h 2745299"/>
              <a:gd name="connsiteX2" fmla="*/ 5212112 w 9390529"/>
              <a:gd name="connsiteY2" fmla="*/ 22972 h 2745299"/>
              <a:gd name="connsiteX3" fmla="*/ 4947849 w 9390529"/>
              <a:gd name="connsiteY3" fmla="*/ 2367010 h 2745299"/>
              <a:gd name="connsiteX4" fmla="*/ 2838836 w 9390529"/>
              <a:gd name="connsiteY4" fmla="*/ 2690808 h 2745299"/>
              <a:gd name="connsiteX5" fmla="*/ 1726848 w 9390529"/>
              <a:gd name="connsiteY5" fmla="*/ 2630013 h 2745299"/>
              <a:gd name="connsiteX6" fmla="*/ 174717 w 9390529"/>
              <a:gd name="connsiteY6" fmla="*/ 2365538 h 2745299"/>
              <a:gd name="connsiteX7" fmla="*/ 466447 w 9390529"/>
              <a:gd name="connsiteY7" fmla="*/ 963981 h 2745299"/>
              <a:gd name="connsiteX8" fmla="*/ 3999336 w 9390529"/>
              <a:gd name="connsiteY8" fmla="*/ 49517 h 2745299"/>
              <a:gd name="connsiteX9" fmla="*/ 4726116 w 9390529"/>
              <a:gd name="connsiteY9" fmla="*/ 2483815 h 2745299"/>
              <a:gd name="connsiteX10" fmla="*/ 7222993 w 9390529"/>
              <a:gd name="connsiteY10" fmla="*/ 2567285 h 2745299"/>
              <a:gd name="connsiteX11" fmla="*/ 9390529 w 9390529"/>
              <a:gd name="connsiteY11" fmla="*/ 2543153 h 2745299"/>
              <a:gd name="connsiteX0" fmla="*/ 9256693 w 9390529"/>
              <a:gd name="connsiteY0" fmla="*/ 1002874 h 2760751"/>
              <a:gd name="connsiteX1" fmla="*/ 7366757 w 9390529"/>
              <a:gd name="connsiteY1" fmla="*/ 930716 h 2760751"/>
              <a:gd name="connsiteX2" fmla="*/ 5212112 w 9390529"/>
              <a:gd name="connsiteY2" fmla="*/ 38424 h 2760751"/>
              <a:gd name="connsiteX3" fmla="*/ 4947849 w 9390529"/>
              <a:gd name="connsiteY3" fmla="*/ 2382462 h 2760751"/>
              <a:gd name="connsiteX4" fmla="*/ 2838836 w 9390529"/>
              <a:gd name="connsiteY4" fmla="*/ 2706260 h 2760751"/>
              <a:gd name="connsiteX5" fmla="*/ 1726848 w 9390529"/>
              <a:gd name="connsiteY5" fmla="*/ 2645465 h 2760751"/>
              <a:gd name="connsiteX6" fmla="*/ 174717 w 9390529"/>
              <a:gd name="connsiteY6" fmla="*/ 2380990 h 2760751"/>
              <a:gd name="connsiteX7" fmla="*/ 466447 w 9390529"/>
              <a:gd name="connsiteY7" fmla="*/ 979433 h 2760751"/>
              <a:gd name="connsiteX8" fmla="*/ 3999336 w 9390529"/>
              <a:gd name="connsiteY8" fmla="*/ 64969 h 2760751"/>
              <a:gd name="connsiteX9" fmla="*/ 4726116 w 9390529"/>
              <a:gd name="connsiteY9" fmla="*/ 2499267 h 2760751"/>
              <a:gd name="connsiteX10" fmla="*/ 7222993 w 9390529"/>
              <a:gd name="connsiteY10" fmla="*/ 2582737 h 2760751"/>
              <a:gd name="connsiteX11" fmla="*/ 9390529 w 9390529"/>
              <a:gd name="connsiteY11" fmla="*/ 2558605 h 2760751"/>
              <a:gd name="connsiteX0" fmla="*/ 9256693 w 9256693"/>
              <a:gd name="connsiteY0" fmla="*/ 1002874 h 2760751"/>
              <a:gd name="connsiteX1" fmla="*/ 7366757 w 9256693"/>
              <a:gd name="connsiteY1" fmla="*/ 930716 h 2760751"/>
              <a:gd name="connsiteX2" fmla="*/ 5212112 w 9256693"/>
              <a:gd name="connsiteY2" fmla="*/ 38424 h 2760751"/>
              <a:gd name="connsiteX3" fmla="*/ 4947849 w 9256693"/>
              <a:gd name="connsiteY3" fmla="*/ 2382462 h 2760751"/>
              <a:gd name="connsiteX4" fmla="*/ 2838836 w 9256693"/>
              <a:gd name="connsiteY4" fmla="*/ 2706260 h 2760751"/>
              <a:gd name="connsiteX5" fmla="*/ 1726848 w 9256693"/>
              <a:gd name="connsiteY5" fmla="*/ 2645465 h 2760751"/>
              <a:gd name="connsiteX6" fmla="*/ 174717 w 9256693"/>
              <a:gd name="connsiteY6" fmla="*/ 2380990 h 2760751"/>
              <a:gd name="connsiteX7" fmla="*/ 466447 w 9256693"/>
              <a:gd name="connsiteY7" fmla="*/ 979433 h 2760751"/>
              <a:gd name="connsiteX8" fmla="*/ 3999336 w 9256693"/>
              <a:gd name="connsiteY8" fmla="*/ 64969 h 2760751"/>
              <a:gd name="connsiteX9" fmla="*/ 4726116 w 9256693"/>
              <a:gd name="connsiteY9" fmla="*/ 2499267 h 2760751"/>
              <a:gd name="connsiteX10" fmla="*/ 7222993 w 9256693"/>
              <a:gd name="connsiteY10" fmla="*/ 2582737 h 2760751"/>
              <a:gd name="connsiteX11" fmla="*/ 9188510 w 9256693"/>
              <a:gd name="connsiteY11" fmla="*/ 2454269 h 2760751"/>
              <a:gd name="connsiteX0" fmla="*/ 9012144 w 9188510"/>
              <a:gd name="connsiteY0" fmla="*/ 1002874 h 2760751"/>
              <a:gd name="connsiteX1" fmla="*/ 7366757 w 9188510"/>
              <a:gd name="connsiteY1" fmla="*/ 930716 h 2760751"/>
              <a:gd name="connsiteX2" fmla="*/ 5212112 w 9188510"/>
              <a:gd name="connsiteY2" fmla="*/ 38424 h 2760751"/>
              <a:gd name="connsiteX3" fmla="*/ 4947849 w 9188510"/>
              <a:gd name="connsiteY3" fmla="*/ 2382462 h 2760751"/>
              <a:gd name="connsiteX4" fmla="*/ 2838836 w 9188510"/>
              <a:gd name="connsiteY4" fmla="*/ 2706260 h 2760751"/>
              <a:gd name="connsiteX5" fmla="*/ 1726848 w 9188510"/>
              <a:gd name="connsiteY5" fmla="*/ 2645465 h 2760751"/>
              <a:gd name="connsiteX6" fmla="*/ 174717 w 9188510"/>
              <a:gd name="connsiteY6" fmla="*/ 2380990 h 2760751"/>
              <a:gd name="connsiteX7" fmla="*/ 466447 w 9188510"/>
              <a:gd name="connsiteY7" fmla="*/ 979433 h 2760751"/>
              <a:gd name="connsiteX8" fmla="*/ 3999336 w 9188510"/>
              <a:gd name="connsiteY8" fmla="*/ 64969 h 2760751"/>
              <a:gd name="connsiteX9" fmla="*/ 4726116 w 9188510"/>
              <a:gd name="connsiteY9" fmla="*/ 2499267 h 2760751"/>
              <a:gd name="connsiteX10" fmla="*/ 7222993 w 9188510"/>
              <a:gd name="connsiteY10" fmla="*/ 2582737 h 2760751"/>
              <a:gd name="connsiteX11" fmla="*/ 9188510 w 9188510"/>
              <a:gd name="connsiteY11" fmla="*/ 2454269 h 2760751"/>
              <a:gd name="connsiteX0" fmla="*/ 9012144 w 9012144"/>
              <a:gd name="connsiteY0" fmla="*/ 1002874 h 2760751"/>
              <a:gd name="connsiteX1" fmla="*/ 7366757 w 9012144"/>
              <a:gd name="connsiteY1" fmla="*/ 930716 h 2760751"/>
              <a:gd name="connsiteX2" fmla="*/ 5212112 w 9012144"/>
              <a:gd name="connsiteY2" fmla="*/ 38424 h 2760751"/>
              <a:gd name="connsiteX3" fmla="*/ 4947849 w 9012144"/>
              <a:gd name="connsiteY3" fmla="*/ 2382462 h 2760751"/>
              <a:gd name="connsiteX4" fmla="*/ 2838836 w 9012144"/>
              <a:gd name="connsiteY4" fmla="*/ 2706260 h 2760751"/>
              <a:gd name="connsiteX5" fmla="*/ 1726848 w 9012144"/>
              <a:gd name="connsiteY5" fmla="*/ 2645465 h 2760751"/>
              <a:gd name="connsiteX6" fmla="*/ 174717 w 9012144"/>
              <a:gd name="connsiteY6" fmla="*/ 2380990 h 2760751"/>
              <a:gd name="connsiteX7" fmla="*/ 466447 w 9012144"/>
              <a:gd name="connsiteY7" fmla="*/ 979433 h 2760751"/>
              <a:gd name="connsiteX8" fmla="*/ 3999336 w 9012144"/>
              <a:gd name="connsiteY8" fmla="*/ 64969 h 2760751"/>
              <a:gd name="connsiteX9" fmla="*/ 4726116 w 9012144"/>
              <a:gd name="connsiteY9" fmla="*/ 2499267 h 2760751"/>
              <a:gd name="connsiteX10" fmla="*/ 7222993 w 9012144"/>
              <a:gd name="connsiteY10" fmla="*/ 2582737 h 2760751"/>
              <a:gd name="connsiteX11" fmla="*/ 8710044 w 9012144"/>
              <a:gd name="connsiteY11" fmla="*/ 2454269 h 2760751"/>
              <a:gd name="connsiteX0" fmla="*/ 8586842 w 8710044"/>
              <a:gd name="connsiteY0" fmla="*/ 1002874 h 2760751"/>
              <a:gd name="connsiteX1" fmla="*/ 7366757 w 8710044"/>
              <a:gd name="connsiteY1" fmla="*/ 930716 h 2760751"/>
              <a:gd name="connsiteX2" fmla="*/ 5212112 w 8710044"/>
              <a:gd name="connsiteY2" fmla="*/ 38424 h 2760751"/>
              <a:gd name="connsiteX3" fmla="*/ 4947849 w 8710044"/>
              <a:gd name="connsiteY3" fmla="*/ 2382462 h 2760751"/>
              <a:gd name="connsiteX4" fmla="*/ 2838836 w 8710044"/>
              <a:gd name="connsiteY4" fmla="*/ 2706260 h 2760751"/>
              <a:gd name="connsiteX5" fmla="*/ 1726848 w 8710044"/>
              <a:gd name="connsiteY5" fmla="*/ 2645465 h 2760751"/>
              <a:gd name="connsiteX6" fmla="*/ 174717 w 8710044"/>
              <a:gd name="connsiteY6" fmla="*/ 2380990 h 2760751"/>
              <a:gd name="connsiteX7" fmla="*/ 466447 w 8710044"/>
              <a:gd name="connsiteY7" fmla="*/ 979433 h 2760751"/>
              <a:gd name="connsiteX8" fmla="*/ 3999336 w 8710044"/>
              <a:gd name="connsiteY8" fmla="*/ 64969 h 2760751"/>
              <a:gd name="connsiteX9" fmla="*/ 4726116 w 8710044"/>
              <a:gd name="connsiteY9" fmla="*/ 2499267 h 2760751"/>
              <a:gd name="connsiteX10" fmla="*/ 7222993 w 8710044"/>
              <a:gd name="connsiteY10" fmla="*/ 2582737 h 2760751"/>
              <a:gd name="connsiteX11" fmla="*/ 8710044 w 8710044"/>
              <a:gd name="connsiteY11" fmla="*/ 2454269 h 2760751"/>
              <a:gd name="connsiteX0" fmla="*/ 8586842 w 8710044"/>
              <a:gd name="connsiteY0" fmla="*/ 1002874 h 2729493"/>
              <a:gd name="connsiteX1" fmla="*/ 7366757 w 8710044"/>
              <a:gd name="connsiteY1" fmla="*/ 930716 h 2729493"/>
              <a:gd name="connsiteX2" fmla="*/ 5212112 w 8710044"/>
              <a:gd name="connsiteY2" fmla="*/ 38424 h 2729493"/>
              <a:gd name="connsiteX3" fmla="*/ 4947849 w 8710044"/>
              <a:gd name="connsiteY3" fmla="*/ 2382462 h 2729493"/>
              <a:gd name="connsiteX4" fmla="*/ 2838836 w 8710044"/>
              <a:gd name="connsiteY4" fmla="*/ 2706260 h 2729493"/>
              <a:gd name="connsiteX5" fmla="*/ 1726848 w 8710044"/>
              <a:gd name="connsiteY5" fmla="*/ 2645465 h 2729493"/>
              <a:gd name="connsiteX6" fmla="*/ 174717 w 8710044"/>
              <a:gd name="connsiteY6" fmla="*/ 2380990 h 2729493"/>
              <a:gd name="connsiteX7" fmla="*/ 466447 w 8710044"/>
              <a:gd name="connsiteY7" fmla="*/ 979433 h 2729493"/>
              <a:gd name="connsiteX8" fmla="*/ 3999336 w 8710044"/>
              <a:gd name="connsiteY8" fmla="*/ 64969 h 2729493"/>
              <a:gd name="connsiteX9" fmla="*/ 4449670 w 8710044"/>
              <a:gd name="connsiteY9" fmla="*/ 2415797 h 2729493"/>
              <a:gd name="connsiteX10" fmla="*/ 7222993 w 8710044"/>
              <a:gd name="connsiteY10" fmla="*/ 2582737 h 2729493"/>
              <a:gd name="connsiteX11" fmla="*/ 8710044 w 8710044"/>
              <a:gd name="connsiteY11" fmla="*/ 2454269 h 2729493"/>
              <a:gd name="connsiteX0" fmla="*/ 8586842 w 8710044"/>
              <a:gd name="connsiteY0" fmla="*/ 1002874 h 2729493"/>
              <a:gd name="connsiteX1" fmla="*/ 7366757 w 8710044"/>
              <a:gd name="connsiteY1" fmla="*/ 930716 h 2729493"/>
              <a:gd name="connsiteX2" fmla="*/ 5212112 w 8710044"/>
              <a:gd name="connsiteY2" fmla="*/ 38424 h 2729493"/>
              <a:gd name="connsiteX3" fmla="*/ 4947849 w 8710044"/>
              <a:gd name="connsiteY3" fmla="*/ 2382462 h 2729493"/>
              <a:gd name="connsiteX4" fmla="*/ 1726848 w 8710044"/>
              <a:gd name="connsiteY4" fmla="*/ 2645465 h 2729493"/>
              <a:gd name="connsiteX5" fmla="*/ 174717 w 8710044"/>
              <a:gd name="connsiteY5" fmla="*/ 2380990 h 2729493"/>
              <a:gd name="connsiteX6" fmla="*/ 466447 w 8710044"/>
              <a:gd name="connsiteY6" fmla="*/ 979433 h 2729493"/>
              <a:gd name="connsiteX7" fmla="*/ 3999336 w 8710044"/>
              <a:gd name="connsiteY7" fmla="*/ 64969 h 2729493"/>
              <a:gd name="connsiteX8" fmla="*/ 4449670 w 8710044"/>
              <a:gd name="connsiteY8" fmla="*/ 2415797 h 2729493"/>
              <a:gd name="connsiteX9" fmla="*/ 7222993 w 8710044"/>
              <a:gd name="connsiteY9" fmla="*/ 2582737 h 2729493"/>
              <a:gd name="connsiteX10" fmla="*/ 8710044 w 8710044"/>
              <a:gd name="connsiteY10" fmla="*/ 2454269 h 2729493"/>
              <a:gd name="connsiteX0" fmla="*/ 8586842 w 8710044"/>
              <a:gd name="connsiteY0" fmla="*/ 1002874 h 2766013"/>
              <a:gd name="connsiteX1" fmla="*/ 7366757 w 8710044"/>
              <a:gd name="connsiteY1" fmla="*/ 930716 h 2766013"/>
              <a:gd name="connsiteX2" fmla="*/ 5212112 w 8710044"/>
              <a:gd name="connsiteY2" fmla="*/ 38424 h 2766013"/>
              <a:gd name="connsiteX3" fmla="*/ 4947849 w 8710044"/>
              <a:gd name="connsiteY3" fmla="*/ 2382462 h 2766013"/>
              <a:gd name="connsiteX4" fmla="*/ 1726848 w 8710044"/>
              <a:gd name="connsiteY4" fmla="*/ 2645465 h 2766013"/>
              <a:gd name="connsiteX5" fmla="*/ 174717 w 8710044"/>
              <a:gd name="connsiteY5" fmla="*/ 2380990 h 2766013"/>
              <a:gd name="connsiteX6" fmla="*/ 466447 w 8710044"/>
              <a:gd name="connsiteY6" fmla="*/ 979433 h 2766013"/>
              <a:gd name="connsiteX7" fmla="*/ 3999336 w 8710044"/>
              <a:gd name="connsiteY7" fmla="*/ 64969 h 2766013"/>
              <a:gd name="connsiteX8" fmla="*/ 4449670 w 8710044"/>
              <a:gd name="connsiteY8" fmla="*/ 2415797 h 2766013"/>
              <a:gd name="connsiteX9" fmla="*/ 6329858 w 8710044"/>
              <a:gd name="connsiteY9" fmla="*/ 2634905 h 2766013"/>
              <a:gd name="connsiteX10" fmla="*/ 8710044 w 8710044"/>
              <a:gd name="connsiteY10" fmla="*/ 2454269 h 2766013"/>
              <a:gd name="connsiteX0" fmla="*/ 8586842 w 8710044"/>
              <a:gd name="connsiteY0" fmla="*/ 1002874 h 2766013"/>
              <a:gd name="connsiteX1" fmla="*/ 7366757 w 8710044"/>
              <a:gd name="connsiteY1" fmla="*/ 930716 h 2766013"/>
              <a:gd name="connsiteX2" fmla="*/ 5212112 w 8710044"/>
              <a:gd name="connsiteY2" fmla="*/ 38424 h 2766013"/>
              <a:gd name="connsiteX3" fmla="*/ 4947849 w 8710044"/>
              <a:gd name="connsiteY3" fmla="*/ 2382462 h 2766013"/>
              <a:gd name="connsiteX4" fmla="*/ 1726848 w 8710044"/>
              <a:gd name="connsiteY4" fmla="*/ 2645465 h 2766013"/>
              <a:gd name="connsiteX5" fmla="*/ 174717 w 8710044"/>
              <a:gd name="connsiteY5" fmla="*/ 2380990 h 2766013"/>
              <a:gd name="connsiteX6" fmla="*/ 466447 w 8710044"/>
              <a:gd name="connsiteY6" fmla="*/ 979433 h 2766013"/>
              <a:gd name="connsiteX7" fmla="*/ 3999336 w 8710044"/>
              <a:gd name="connsiteY7" fmla="*/ 64969 h 2766013"/>
              <a:gd name="connsiteX8" fmla="*/ 4449670 w 8710044"/>
              <a:gd name="connsiteY8" fmla="*/ 2415797 h 2766013"/>
              <a:gd name="connsiteX9" fmla="*/ 6329858 w 8710044"/>
              <a:gd name="connsiteY9" fmla="*/ 2634905 h 2766013"/>
              <a:gd name="connsiteX10" fmla="*/ 8710044 w 8710044"/>
              <a:gd name="connsiteY10" fmla="*/ 2454269 h 2766013"/>
              <a:gd name="connsiteX0" fmla="*/ 8586842 w 8710044"/>
              <a:gd name="connsiteY0" fmla="*/ 1002874 h 2678944"/>
              <a:gd name="connsiteX1" fmla="*/ 7366757 w 8710044"/>
              <a:gd name="connsiteY1" fmla="*/ 930716 h 2678944"/>
              <a:gd name="connsiteX2" fmla="*/ 5212112 w 8710044"/>
              <a:gd name="connsiteY2" fmla="*/ 38424 h 2678944"/>
              <a:gd name="connsiteX3" fmla="*/ 4947849 w 8710044"/>
              <a:gd name="connsiteY3" fmla="*/ 2382462 h 2678944"/>
              <a:gd name="connsiteX4" fmla="*/ 1726848 w 8710044"/>
              <a:gd name="connsiteY4" fmla="*/ 2645465 h 2678944"/>
              <a:gd name="connsiteX5" fmla="*/ 174717 w 8710044"/>
              <a:gd name="connsiteY5" fmla="*/ 2380990 h 2678944"/>
              <a:gd name="connsiteX6" fmla="*/ 466447 w 8710044"/>
              <a:gd name="connsiteY6" fmla="*/ 979433 h 2678944"/>
              <a:gd name="connsiteX7" fmla="*/ 3999336 w 8710044"/>
              <a:gd name="connsiteY7" fmla="*/ 64969 h 2678944"/>
              <a:gd name="connsiteX8" fmla="*/ 4449670 w 8710044"/>
              <a:gd name="connsiteY8" fmla="*/ 2415797 h 2678944"/>
              <a:gd name="connsiteX9" fmla="*/ 6329858 w 8710044"/>
              <a:gd name="connsiteY9" fmla="*/ 2634905 h 2678944"/>
              <a:gd name="connsiteX10" fmla="*/ 8710044 w 8710044"/>
              <a:gd name="connsiteY10" fmla="*/ 2454269 h 2678944"/>
              <a:gd name="connsiteX0" fmla="*/ 8586842 w 8710044"/>
              <a:gd name="connsiteY0" fmla="*/ 1002874 h 2678944"/>
              <a:gd name="connsiteX1" fmla="*/ 7366757 w 8710044"/>
              <a:gd name="connsiteY1" fmla="*/ 930716 h 2678944"/>
              <a:gd name="connsiteX2" fmla="*/ 5212112 w 8710044"/>
              <a:gd name="connsiteY2" fmla="*/ 38424 h 2678944"/>
              <a:gd name="connsiteX3" fmla="*/ 4947849 w 8710044"/>
              <a:gd name="connsiteY3" fmla="*/ 2382462 h 2678944"/>
              <a:gd name="connsiteX4" fmla="*/ 1726848 w 8710044"/>
              <a:gd name="connsiteY4" fmla="*/ 2645465 h 2678944"/>
              <a:gd name="connsiteX5" fmla="*/ 174717 w 8710044"/>
              <a:gd name="connsiteY5" fmla="*/ 2380990 h 2678944"/>
              <a:gd name="connsiteX6" fmla="*/ 466447 w 8710044"/>
              <a:gd name="connsiteY6" fmla="*/ 979433 h 2678944"/>
              <a:gd name="connsiteX7" fmla="*/ 3999336 w 8710044"/>
              <a:gd name="connsiteY7" fmla="*/ 64969 h 2678944"/>
              <a:gd name="connsiteX8" fmla="*/ 4449670 w 8710044"/>
              <a:gd name="connsiteY8" fmla="*/ 2415797 h 2678944"/>
              <a:gd name="connsiteX9" fmla="*/ 6329858 w 8710044"/>
              <a:gd name="connsiteY9" fmla="*/ 2634905 h 2678944"/>
              <a:gd name="connsiteX10" fmla="*/ 8710044 w 8710044"/>
              <a:gd name="connsiteY10" fmla="*/ 2454269 h 2678944"/>
              <a:gd name="connsiteX0" fmla="*/ 8586842 w 8710044"/>
              <a:gd name="connsiteY0" fmla="*/ 1002874 h 2678944"/>
              <a:gd name="connsiteX1" fmla="*/ 7366757 w 8710044"/>
              <a:gd name="connsiteY1" fmla="*/ 930716 h 2678944"/>
              <a:gd name="connsiteX2" fmla="*/ 5212112 w 8710044"/>
              <a:gd name="connsiteY2" fmla="*/ 38424 h 2678944"/>
              <a:gd name="connsiteX3" fmla="*/ 4947849 w 8710044"/>
              <a:gd name="connsiteY3" fmla="*/ 2382462 h 2678944"/>
              <a:gd name="connsiteX4" fmla="*/ 1726848 w 8710044"/>
              <a:gd name="connsiteY4" fmla="*/ 2645465 h 2678944"/>
              <a:gd name="connsiteX5" fmla="*/ 174717 w 8710044"/>
              <a:gd name="connsiteY5" fmla="*/ 2380990 h 2678944"/>
              <a:gd name="connsiteX6" fmla="*/ 466447 w 8710044"/>
              <a:gd name="connsiteY6" fmla="*/ 979433 h 2678944"/>
              <a:gd name="connsiteX7" fmla="*/ 3999336 w 8710044"/>
              <a:gd name="connsiteY7" fmla="*/ 64969 h 2678944"/>
              <a:gd name="connsiteX8" fmla="*/ 4449670 w 8710044"/>
              <a:gd name="connsiteY8" fmla="*/ 2415797 h 2678944"/>
              <a:gd name="connsiteX9" fmla="*/ 6404286 w 8710044"/>
              <a:gd name="connsiteY9" fmla="*/ 2572302 h 2678944"/>
              <a:gd name="connsiteX10" fmla="*/ 8710044 w 8710044"/>
              <a:gd name="connsiteY10" fmla="*/ 2454269 h 2678944"/>
              <a:gd name="connsiteX0" fmla="*/ 8586842 w 8710044"/>
              <a:gd name="connsiteY0" fmla="*/ 1002874 h 2678944"/>
              <a:gd name="connsiteX1" fmla="*/ 7366757 w 8710044"/>
              <a:gd name="connsiteY1" fmla="*/ 930716 h 2678944"/>
              <a:gd name="connsiteX2" fmla="*/ 5212112 w 8710044"/>
              <a:gd name="connsiteY2" fmla="*/ 38424 h 2678944"/>
              <a:gd name="connsiteX3" fmla="*/ 4947849 w 8710044"/>
              <a:gd name="connsiteY3" fmla="*/ 2382462 h 2678944"/>
              <a:gd name="connsiteX4" fmla="*/ 1726848 w 8710044"/>
              <a:gd name="connsiteY4" fmla="*/ 2645465 h 2678944"/>
              <a:gd name="connsiteX5" fmla="*/ 174717 w 8710044"/>
              <a:gd name="connsiteY5" fmla="*/ 2380990 h 2678944"/>
              <a:gd name="connsiteX6" fmla="*/ 466447 w 8710044"/>
              <a:gd name="connsiteY6" fmla="*/ 979433 h 2678944"/>
              <a:gd name="connsiteX7" fmla="*/ 3999336 w 8710044"/>
              <a:gd name="connsiteY7" fmla="*/ 64969 h 2678944"/>
              <a:gd name="connsiteX8" fmla="*/ 4449670 w 8710044"/>
              <a:gd name="connsiteY8" fmla="*/ 2415797 h 2678944"/>
              <a:gd name="connsiteX9" fmla="*/ 6404286 w 8710044"/>
              <a:gd name="connsiteY9" fmla="*/ 2572302 h 2678944"/>
              <a:gd name="connsiteX10" fmla="*/ 8710044 w 8710044"/>
              <a:gd name="connsiteY10" fmla="*/ 2454269 h 2678944"/>
              <a:gd name="connsiteX0" fmla="*/ 8586842 w 8710044"/>
              <a:gd name="connsiteY0" fmla="*/ 1002874 h 2678944"/>
              <a:gd name="connsiteX1" fmla="*/ 7366757 w 8710044"/>
              <a:gd name="connsiteY1" fmla="*/ 930716 h 2678944"/>
              <a:gd name="connsiteX2" fmla="*/ 5212112 w 8710044"/>
              <a:gd name="connsiteY2" fmla="*/ 38424 h 2678944"/>
              <a:gd name="connsiteX3" fmla="*/ 4947849 w 8710044"/>
              <a:gd name="connsiteY3" fmla="*/ 2382462 h 2678944"/>
              <a:gd name="connsiteX4" fmla="*/ 1726848 w 8710044"/>
              <a:gd name="connsiteY4" fmla="*/ 2645465 h 2678944"/>
              <a:gd name="connsiteX5" fmla="*/ 174717 w 8710044"/>
              <a:gd name="connsiteY5" fmla="*/ 2380990 h 2678944"/>
              <a:gd name="connsiteX6" fmla="*/ 466447 w 8710044"/>
              <a:gd name="connsiteY6" fmla="*/ 979433 h 2678944"/>
              <a:gd name="connsiteX7" fmla="*/ 3999336 w 8710044"/>
              <a:gd name="connsiteY7" fmla="*/ 64969 h 2678944"/>
              <a:gd name="connsiteX8" fmla="*/ 4449670 w 8710044"/>
              <a:gd name="connsiteY8" fmla="*/ 2415797 h 2678944"/>
              <a:gd name="connsiteX9" fmla="*/ 6521244 w 8710044"/>
              <a:gd name="connsiteY9" fmla="*/ 2436665 h 2678944"/>
              <a:gd name="connsiteX10" fmla="*/ 8710044 w 8710044"/>
              <a:gd name="connsiteY10" fmla="*/ 2454269 h 2678944"/>
              <a:gd name="connsiteX0" fmla="*/ 8586842 w 8710044"/>
              <a:gd name="connsiteY0" fmla="*/ 1002874 h 2678944"/>
              <a:gd name="connsiteX1" fmla="*/ 7366757 w 8710044"/>
              <a:gd name="connsiteY1" fmla="*/ 930716 h 2678944"/>
              <a:gd name="connsiteX2" fmla="*/ 5212112 w 8710044"/>
              <a:gd name="connsiteY2" fmla="*/ 38424 h 2678944"/>
              <a:gd name="connsiteX3" fmla="*/ 4947849 w 8710044"/>
              <a:gd name="connsiteY3" fmla="*/ 2382462 h 2678944"/>
              <a:gd name="connsiteX4" fmla="*/ 1726848 w 8710044"/>
              <a:gd name="connsiteY4" fmla="*/ 2645465 h 2678944"/>
              <a:gd name="connsiteX5" fmla="*/ 174717 w 8710044"/>
              <a:gd name="connsiteY5" fmla="*/ 2380990 h 2678944"/>
              <a:gd name="connsiteX6" fmla="*/ 466447 w 8710044"/>
              <a:gd name="connsiteY6" fmla="*/ 979433 h 2678944"/>
              <a:gd name="connsiteX7" fmla="*/ 3999336 w 8710044"/>
              <a:gd name="connsiteY7" fmla="*/ 64969 h 2678944"/>
              <a:gd name="connsiteX8" fmla="*/ 4449670 w 8710044"/>
              <a:gd name="connsiteY8" fmla="*/ 2415797 h 2678944"/>
              <a:gd name="connsiteX9" fmla="*/ 6521244 w 8710044"/>
              <a:gd name="connsiteY9" fmla="*/ 2436665 h 2678944"/>
              <a:gd name="connsiteX10" fmla="*/ 8710044 w 8710044"/>
              <a:gd name="connsiteY10" fmla="*/ 2454269 h 2678944"/>
              <a:gd name="connsiteX0" fmla="*/ 8586842 w 8710044"/>
              <a:gd name="connsiteY0" fmla="*/ 1002874 h 2678944"/>
              <a:gd name="connsiteX1" fmla="*/ 7366757 w 8710044"/>
              <a:gd name="connsiteY1" fmla="*/ 930716 h 2678944"/>
              <a:gd name="connsiteX2" fmla="*/ 5212112 w 8710044"/>
              <a:gd name="connsiteY2" fmla="*/ 38424 h 2678944"/>
              <a:gd name="connsiteX3" fmla="*/ 4947849 w 8710044"/>
              <a:gd name="connsiteY3" fmla="*/ 2382462 h 2678944"/>
              <a:gd name="connsiteX4" fmla="*/ 1726848 w 8710044"/>
              <a:gd name="connsiteY4" fmla="*/ 2645465 h 2678944"/>
              <a:gd name="connsiteX5" fmla="*/ 174717 w 8710044"/>
              <a:gd name="connsiteY5" fmla="*/ 2380990 h 2678944"/>
              <a:gd name="connsiteX6" fmla="*/ 466447 w 8710044"/>
              <a:gd name="connsiteY6" fmla="*/ 979433 h 2678944"/>
              <a:gd name="connsiteX7" fmla="*/ 3999336 w 8710044"/>
              <a:gd name="connsiteY7" fmla="*/ 64969 h 2678944"/>
              <a:gd name="connsiteX8" fmla="*/ 4449670 w 8710044"/>
              <a:gd name="connsiteY8" fmla="*/ 2415797 h 2678944"/>
              <a:gd name="connsiteX9" fmla="*/ 6521244 w 8710044"/>
              <a:gd name="connsiteY9" fmla="*/ 2436665 h 2678944"/>
              <a:gd name="connsiteX10" fmla="*/ 8710044 w 8710044"/>
              <a:gd name="connsiteY10" fmla="*/ 2454269 h 2678944"/>
              <a:gd name="connsiteX0" fmla="*/ 8586842 w 8710044"/>
              <a:gd name="connsiteY0" fmla="*/ 1002874 h 2678944"/>
              <a:gd name="connsiteX1" fmla="*/ 7366757 w 8710044"/>
              <a:gd name="connsiteY1" fmla="*/ 930716 h 2678944"/>
              <a:gd name="connsiteX2" fmla="*/ 5212112 w 8710044"/>
              <a:gd name="connsiteY2" fmla="*/ 38424 h 2678944"/>
              <a:gd name="connsiteX3" fmla="*/ 4947849 w 8710044"/>
              <a:gd name="connsiteY3" fmla="*/ 2382462 h 2678944"/>
              <a:gd name="connsiteX4" fmla="*/ 1726848 w 8710044"/>
              <a:gd name="connsiteY4" fmla="*/ 2645465 h 2678944"/>
              <a:gd name="connsiteX5" fmla="*/ 174717 w 8710044"/>
              <a:gd name="connsiteY5" fmla="*/ 2380990 h 2678944"/>
              <a:gd name="connsiteX6" fmla="*/ 466447 w 8710044"/>
              <a:gd name="connsiteY6" fmla="*/ 979433 h 2678944"/>
              <a:gd name="connsiteX7" fmla="*/ 3999336 w 8710044"/>
              <a:gd name="connsiteY7" fmla="*/ 64969 h 2678944"/>
              <a:gd name="connsiteX8" fmla="*/ 4343344 w 8710044"/>
              <a:gd name="connsiteY8" fmla="*/ 2301028 h 2678944"/>
              <a:gd name="connsiteX9" fmla="*/ 6521244 w 8710044"/>
              <a:gd name="connsiteY9" fmla="*/ 2436665 h 2678944"/>
              <a:gd name="connsiteX10" fmla="*/ 8710044 w 8710044"/>
              <a:gd name="connsiteY10" fmla="*/ 2454269 h 267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044" h="2678944">
                <a:moveTo>
                  <a:pt x="8586842" y="1002874"/>
                </a:moveTo>
                <a:cubicBezTo>
                  <a:pt x="8078048" y="1090186"/>
                  <a:pt x="7929212" y="1091458"/>
                  <a:pt x="7366757" y="930716"/>
                </a:cubicBezTo>
                <a:cubicBezTo>
                  <a:pt x="6804302" y="769974"/>
                  <a:pt x="5615263" y="-203534"/>
                  <a:pt x="5212112" y="38424"/>
                </a:cubicBezTo>
                <a:cubicBezTo>
                  <a:pt x="4808961" y="280382"/>
                  <a:pt x="5528726" y="1947955"/>
                  <a:pt x="4947849" y="2382462"/>
                </a:cubicBezTo>
                <a:cubicBezTo>
                  <a:pt x="4366972" y="2816969"/>
                  <a:pt x="2522370" y="2645710"/>
                  <a:pt x="1726848" y="2645465"/>
                </a:cubicBezTo>
                <a:cubicBezTo>
                  <a:pt x="931326" y="2645220"/>
                  <a:pt x="384784" y="2658662"/>
                  <a:pt x="174717" y="2380990"/>
                </a:cubicBezTo>
                <a:cubicBezTo>
                  <a:pt x="-35350" y="2103318"/>
                  <a:pt x="-170989" y="1365436"/>
                  <a:pt x="466447" y="979433"/>
                </a:cubicBezTo>
                <a:cubicBezTo>
                  <a:pt x="1103883" y="593430"/>
                  <a:pt x="3353187" y="-155297"/>
                  <a:pt x="3999336" y="64969"/>
                </a:cubicBezTo>
                <a:cubicBezTo>
                  <a:pt x="4645485" y="285235"/>
                  <a:pt x="3903533" y="1985736"/>
                  <a:pt x="4343344" y="2301028"/>
                </a:cubicBezTo>
                <a:cubicBezTo>
                  <a:pt x="4783155" y="2616320"/>
                  <a:pt x="5899787" y="2440688"/>
                  <a:pt x="6521244" y="2436665"/>
                </a:cubicBezTo>
                <a:cubicBezTo>
                  <a:pt x="7397883" y="2474377"/>
                  <a:pt x="8215881" y="2628707"/>
                  <a:pt x="8710044" y="2454269"/>
                </a:cubicBezTo>
              </a:path>
            </a:pathLst>
          </a:custGeom>
          <a:noFill/>
          <a:ln w="63500">
            <a:solidFill>
              <a:srgbClr val="FF0000">
                <a:alpha val="65000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CC79E4-2BC5-4948-8C8B-2B3E87115B3C}"/>
              </a:ext>
            </a:extLst>
          </p:cNvPr>
          <p:cNvSpPr/>
          <p:nvPr/>
        </p:nvSpPr>
        <p:spPr>
          <a:xfrm>
            <a:off x="8252056" y="2191852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BB8A9A5-5886-144D-BFAF-5F88451491EF}"/>
              </a:ext>
            </a:extLst>
          </p:cNvPr>
          <p:cNvSpPr/>
          <p:nvPr/>
        </p:nvSpPr>
        <p:spPr>
          <a:xfrm>
            <a:off x="8252056" y="2642796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05A2323-F3D7-9D4F-A2EE-276AFAB6D0ED}"/>
              </a:ext>
            </a:extLst>
          </p:cNvPr>
          <p:cNvSpPr/>
          <p:nvPr/>
        </p:nvSpPr>
        <p:spPr>
          <a:xfrm>
            <a:off x="8252056" y="2417177"/>
            <a:ext cx="2089254" cy="224589"/>
          </a:xfrm>
          <a:prstGeom prst="rect">
            <a:avLst/>
          </a:prstGeom>
          <a:pattFill prst="wdDnDiag">
            <a:fgClr>
              <a:srgbClr val="00B050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Planned Extension</a:t>
            </a:r>
          </a:p>
        </p:txBody>
      </p: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Nate Foster</cp:lastModifiedBy>
  <cp:revision>6</cp:revision>
  <dcterms:created xsi:type="dcterms:W3CDTF">2020-11-12T20:43:04Z</dcterms:created>
  <dcterms:modified xsi:type="dcterms:W3CDTF">2021-05-16T01:16:25Z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