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46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47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49513D-F7D9-E54C-A2E9-C5DD3BE1EB01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6d44ab1e-4f7a-423e-9215-d8d8e61f56e6"/>
    <ds:schemaRef ds:uri="88a3e169-3f2e-4cb2-84e3-0f816f3920d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Calvert, Thomas</cp:lastModifiedBy>
  <cp:revision>6</cp:revision>
  <dcterms:created xsi:type="dcterms:W3CDTF">2020-11-12T20:43:04Z</dcterms:created>
  <dcterms:modified xsi:type="dcterms:W3CDTF">2022-10-18T09:49:54Z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  <property fmtid="{D5CDD505-2E9C-101B-9397-08002B2CF9AE}" pid="3" name="MSIP_Label_64e4cbe8-b4f6-45dc-bcba-6123dfd2d8bf_Enabled">
    <vt:lpwstr>true</vt:lpwstr>
  </property>
  <property fmtid="{D5CDD505-2E9C-101B-9397-08002B2CF9AE}" pid="4" name="MSIP_Label_64e4cbe8-b4f6-45dc-bcba-6123dfd2d8bf_SetDate">
    <vt:lpwstr>2022-10-18T09:48:53Z</vt:lpwstr>
  </property>
  <property fmtid="{D5CDD505-2E9C-101B-9397-08002B2CF9AE}" pid="5" name="MSIP_Label_64e4cbe8-b4f6-45dc-bcba-6123dfd2d8bf_Method">
    <vt:lpwstr>Privileged</vt:lpwstr>
  </property>
  <property fmtid="{D5CDD505-2E9C-101B-9397-08002B2CF9AE}" pid="6" name="MSIP_Label_64e4cbe8-b4f6-45dc-bcba-6123dfd2d8bf_Name">
    <vt:lpwstr>Non-Business-AIP 2.0</vt:lpwstr>
  </property>
  <property fmtid="{D5CDD505-2E9C-101B-9397-08002B2CF9AE}" pid="7" name="MSIP_Label_64e4cbe8-b4f6-45dc-bcba-6123dfd2d8bf_SiteId">
    <vt:lpwstr>3dd8961f-e488-4e60-8e11-a82d994e183d</vt:lpwstr>
  </property>
  <property fmtid="{D5CDD505-2E9C-101B-9397-08002B2CF9AE}" pid="8" name="MSIP_Label_64e4cbe8-b4f6-45dc-bcba-6123dfd2d8bf_ActionId">
    <vt:lpwstr>763081f5-261c-4735-bcf1-bce3e3b850bb</vt:lpwstr>
  </property>
  <property fmtid="{D5CDD505-2E9C-101B-9397-08002B2CF9AE}" pid="9" name="MSIP_Label_64e4cbe8-b4f6-45dc-bcba-6123dfd2d8bf_ContentBits">
    <vt:lpwstr>0</vt:lpwstr>
  </property>
</Properties>
</file>