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DCDB3-09E4-4209-B11E-19B5B969B971}" v="21" dt="2021-05-15T04:35:43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327088" y="3937957"/>
            <a:ext cx="2276178" cy="392105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3725832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316230" y="4597410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218614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endCxn id="121" idx="3"/>
          </p:cNvCxnSpPr>
          <p:nvPr/>
        </p:nvCxnSpPr>
        <p:spPr>
          <a:xfrm rot="10800000" flipV="1">
            <a:off x="3569049" y="4930490"/>
            <a:ext cx="150404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166135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1" idx="0"/>
            <a:endCxn id="12" idx="0"/>
          </p:cNvCxnSpPr>
          <p:nvPr/>
        </p:nvCxnSpPr>
        <p:spPr>
          <a:xfrm rot="10800000">
            <a:off x="6556592" y="2610581"/>
            <a:ext cx="1975122" cy="721846"/>
          </a:xfrm>
          <a:prstGeom prst="bentConnector4">
            <a:avLst>
              <a:gd name="adj1" fmla="val 33251"/>
              <a:gd name="adj2" fmla="val 131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9661230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9645973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317470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317470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9DD46B-B87C-437F-BA55-C57AF60D765B}"/>
              </a:ext>
            </a:extLst>
          </p:cNvPr>
          <p:cNvGrpSpPr/>
          <p:nvPr/>
        </p:nvGrpSpPr>
        <p:grpSpPr>
          <a:xfrm flipV="1">
            <a:off x="8760105" y="3519254"/>
            <a:ext cx="301553" cy="1251523"/>
            <a:chOff x="9200194" y="3519254"/>
            <a:chExt cx="301553" cy="1251523"/>
          </a:xfrm>
        </p:grpSpPr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C64DEB71-3093-431E-88AF-4C2BE81668E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993077" y="3726372"/>
              <a:ext cx="715787" cy="301552"/>
            </a:xfrm>
            <a:prstGeom prst="bentConnector3">
              <a:avLst>
                <a:gd name="adj1" fmla="val -3572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368C70F1-7509-412A-8F1A-A518E73EEB0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72285" y="4344340"/>
              <a:ext cx="554346" cy="298527"/>
            </a:xfrm>
            <a:prstGeom prst="bentConnector3">
              <a:avLst>
                <a:gd name="adj1" fmla="val 996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764487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>
            <a:off x="8764487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8353096" y="4929659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  <a:endCxn id="14" idx="0"/>
          </p:cNvCxnSpPr>
          <p:nvPr/>
        </p:nvCxnSpPr>
        <p:spPr>
          <a:xfrm flipV="1">
            <a:off x="2052479" y="2619690"/>
            <a:ext cx="3641244" cy="694929"/>
          </a:xfrm>
          <a:prstGeom prst="bentConnector4">
            <a:avLst>
              <a:gd name="adj1" fmla="val 41487"/>
              <a:gd name="adj2" fmla="val 132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9645973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9661230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004586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>
            <a:off x="5308532" y="2623749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>
            <a:off x="5374452" y="3015970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>
            <a:off x="5370661" y="3722364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>
            <a:off x="5370662" y="4060951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>
            <a:off x="6109193" y="2610581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>
            <a:off x="5349421" y="4403753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>
            <a:off x="5288002" y="261969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>
            <a:off x="6231065" y="4397065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>
            <a:off x="569043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D3BE8-DF3A-4F04-908C-973DFE021940}"/>
              </a:ext>
            </a:extLst>
          </p:cNvPr>
          <p:cNvCxnSpPr>
            <a:cxnSpLocks/>
          </p:cNvCxnSpPr>
          <p:nvPr/>
        </p:nvCxnSpPr>
        <p:spPr>
          <a:xfrm>
            <a:off x="6559873" y="359124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>
            <a:off x="6555326" y="3923324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>
            <a:off x="655911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>
            <a:off x="568664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>
            <a:off x="655532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46405-9500-4397-B377-F93955C0070E}"/>
              </a:ext>
            </a:extLst>
          </p:cNvPr>
          <p:cNvCxnSpPr>
            <a:cxnSpLocks/>
          </p:cNvCxnSpPr>
          <p:nvPr/>
        </p:nvCxnSpPr>
        <p:spPr>
          <a:xfrm>
            <a:off x="5686646" y="358425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>
            <a:off x="5686646" y="3923324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E0ED-8772-44A6-BD46-8EBA68442208}"/>
              </a:ext>
            </a:extLst>
          </p:cNvPr>
          <p:cNvSpPr/>
          <p:nvPr/>
        </p:nvSpPr>
        <p:spPr>
          <a:xfrm>
            <a:off x="5374452" y="3386966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7FA4F80-C4C0-4859-884B-41920790CA7A}"/>
              </a:ext>
            </a:extLst>
          </p:cNvPr>
          <p:cNvCxnSpPr>
            <a:cxnSpLocks/>
          </p:cNvCxnSpPr>
          <p:nvPr/>
        </p:nvCxnSpPr>
        <p:spPr>
          <a:xfrm>
            <a:off x="6563664" y="3255848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CD7B2CD-4139-4CA0-8F3D-C2F75675CAD0}"/>
              </a:ext>
            </a:extLst>
          </p:cNvPr>
          <p:cNvCxnSpPr>
            <a:cxnSpLocks/>
          </p:cNvCxnSpPr>
          <p:nvPr/>
        </p:nvCxnSpPr>
        <p:spPr>
          <a:xfrm>
            <a:off x="5690437" y="324885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5BF228F-7392-4163-85E4-ED62A7AC1794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5506054" y="3907622"/>
            <a:ext cx="294399" cy="1781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9876982-0570-44F5-B12B-B2063F961DF8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6262431" y="4099083"/>
            <a:ext cx="190304" cy="1307476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56C68FF-B872-470E-8F89-290953F628E9}"/>
              </a:ext>
            </a:extLst>
          </p:cNvPr>
          <p:cNvCxnSpPr>
            <a:cxnSpLocks/>
          </p:cNvCxnSpPr>
          <p:nvPr/>
        </p:nvCxnSpPr>
        <p:spPr>
          <a:xfrm flipV="1">
            <a:off x="7009006" y="4847973"/>
            <a:ext cx="0" cy="8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D698BE8-3C15-496F-9E33-6CDA16B84D33}"/>
              </a:ext>
            </a:extLst>
          </p:cNvPr>
          <p:cNvGrpSpPr/>
          <p:nvPr/>
        </p:nvGrpSpPr>
        <p:grpSpPr>
          <a:xfrm flipH="1">
            <a:off x="6662769" y="2484867"/>
            <a:ext cx="408827" cy="2285957"/>
            <a:chOff x="5547388" y="-106133"/>
            <a:chExt cx="408827" cy="2285957"/>
          </a:xfrm>
        </p:grpSpPr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0A298E79-BB8F-4FCE-8F51-69445642F1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60" y="2064496"/>
              <a:ext cx="403990" cy="115327"/>
            </a:xfrm>
            <a:prstGeom prst="bentConnector3">
              <a:avLst>
                <a:gd name="adj1" fmla="val 960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23E5A02B-F0BE-4FBD-8B4B-640E6650DBC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547388" y="-106133"/>
              <a:ext cx="408827" cy="135459"/>
            </a:xfrm>
            <a:prstGeom prst="bentConnector3">
              <a:avLst>
                <a:gd name="adj1" fmla="val 993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5E2129-B58F-401B-84C8-766C2777479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07017" y="1034240"/>
              <a:ext cx="2285956" cy="5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3589632-E957-4E7E-BD65-62A7B15EAC3E}"/>
              </a:ext>
            </a:extLst>
          </p:cNvPr>
          <p:cNvSpPr/>
          <p:nvPr/>
        </p:nvSpPr>
        <p:spPr>
          <a:xfrm rot="16200000" flipH="1">
            <a:off x="4447810" y="3416557"/>
            <a:ext cx="1121778" cy="467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Net-to-host inline extern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AD9CF24-6711-4BF0-AED5-D7D1F9DB12EB}"/>
              </a:ext>
            </a:extLst>
          </p:cNvPr>
          <p:cNvCxnSpPr>
            <a:cxnSpLocks/>
          </p:cNvCxnSpPr>
          <p:nvPr/>
        </p:nvCxnSpPr>
        <p:spPr>
          <a:xfrm flipH="1">
            <a:off x="5008699" y="4661491"/>
            <a:ext cx="592233" cy="119599"/>
          </a:xfrm>
          <a:prstGeom prst="bentConnector3">
            <a:avLst>
              <a:gd name="adj1" fmla="val -18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221A856-95B9-4D0D-9AEA-E2DED9F7DAB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008698" y="2484867"/>
            <a:ext cx="595249" cy="133072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746428-D555-43AA-9FBF-C46ACFCA17FD}"/>
              </a:ext>
            </a:extLst>
          </p:cNvPr>
          <p:cNvCxnSpPr>
            <a:cxnSpLocks/>
            <a:stCxn id="157" idx="1"/>
          </p:cNvCxnSpPr>
          <p:nvPr/>
        </p:nvCxnSpPr>
        <p:spPr>
          <a:xfrm flipH="1" flipV="1">
            <a:off x="5008699" y="2484867"/>
            <a:ext cx="0" cy="60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6ED4961-067E-44B0-A854-66E8C044105E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 flipV="1">
            <a:off x="5008699" y="4211374"/>
            <a:ext cx="0" cy="56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456DBB3-732A-47A6-BC0F-02D56B7BFF6B}"/>
              </a:ext>
            </a:extLst>
          </p:cNvPr>
          <p:cNvCxnSpPr>
            <a:cxnSpLocks/>
          </p:cNvCxnSpPr>
          <p:nvPr/>
        </p:nvCxnSpPr>
        <p:spPr>
          <a:xfrm>
            <a:off x="7009006" y="4933090"/>
            <a:ext cx="307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866221D-E22D-494F-A732-52D1550B6CE5}"/>
              </a:ext>
            </a:extLst>
          </p:cNvPr>
          <p:cNvSpPr/>
          <p:nvPr/>
        </p:nvSpPr>
        <p:spPr>
          <a:xfrm flipH="1">
            <a:off x="622570" y="2358978"/>
            <a:ext cx="9839194" cy="2838905"/>
          </a:xfrm>
          <a:custGeom>
            <a:avLst/>
            <a:gdLst>
              <a:gd name="connsiteX0" fmla="*/ 0 w 10466962"/>
              <a:gd name="connsiteY0" fmla="*/ 0 h 632298"/>
              <a:gd name="connsiteX1" fmla="*/ 1614792 w 10466962"/>
              <a:gd name="connsiteY1" fmla="*/ 359924 h 632298"/>
              <a:gd name="connsiteX2" fmla="*/ 5418307 w 10466962"/>
              <a:gd name="connsiteY2" fmla="*/ 350196 h 632298"/>
              <a:gd name="connsiteX3" fmla="*/ 8579796 w 10466962"/>
              <a:gd name="connsiteY3" fmla="*/ 379379 h 632298"/>
              <a:gd name="connsiteX4" fmla="*/ 10466962 w 10466962"/>
              <a:gd name="connsiteY4" fmla="*/ 632298 h 632298"/>
              <a:gd name="connsiteX0" fmla="*/ 0 w 9921351"/>
              <a:gd name="connsiteY0" fmla="*/ 0 h 959469"/>
              <a:gd name="connsiteX1" fmla="*/ 1614792 w 9921351"/>
              <a:gd name="connsiteY1" fmla="*/ 359924 h 959469"/>
              <a:gd name="connsiteX2" fmla="*/ 5418307 w 9921351"/>
              <a:gd name="connsiteY2" fmla="*/ 350196 h 959469"/>
              <a:gd name="connsiteX3" fmla="*/ 8579796 w 9921351"/>
              <a:gd name="connsiteY3" fmla="*/ 379379 h 959469"/>
              <a:gd name="connsiteX4" fmla="*/ 9921351 w 9921351"/>
              <a:gd name="connsiteY4" fmla="*/ 959469 h 959469"/>
              <a:gd name="connsiteX0" fmla="*/ 0 w 9921351"/>
              <a:gd name="connsiteY0" fmla="*/ 0 h 1983055"/>
              <a:gd name="connsiteX1" fmla="*/ 1614792 w 9921351"/>
              <a:gd name="connsiteY1" fmla="*/ 359924 h 1983055"/>
              <a:gd name="connsiteX2" fmla="*/ 5418307 w 9921351"/>
              <a:gd name="connsiteY2" fmla="*/ 350196 h 1983055"/>
              <a:gd name="connsiteX3" fmla="*/ 7753114 w 9921351"/>
              <a:gd name="connsiteY3" fmla="*/ 1981677 h 1983055"/>
              <a:gd name="connsiteX4" fmla="*/ 9921351 w 9921351"/>
              <a:gd name="connsiteY4" fmla="*/ 959469 h 1983055"/>
              <a:gd name="connsiteX0" fmla="*/ 0 w 9921351"/>
              <a:gd name="connsiteY0" fmla="*/ 572593 h 2555648"/>
              <a:gd name="connsiteX1" fmla="*/ 1614792 w 9921351"/>
              <a:gd name="connsiteY1" fmla="*/ 932517 h 2555648"/>
              <a:gd name="connsiteX2" fmla="*/ 4029482 w 9921351"/>
              <a:gd name="connsiteY2" fmla="*/ 0 h 2555648"/>
              <a:gd name="connsiteX3" fmla="*/ 7753114 w 9921351"/>
              <a:gd name="connsiteY3" fmla="*/ 2554270 h 2555648"/>
              <a:gd name="connsiteX4" fmla="*/ 9921351 w 9921351"/>
              <a:gd name="connsiteY4" fmla="*/ 1532062 h 2555648"/>
              <a:gd name="connsiteX0" fmla="*/ 0 w 9921351"/>
              <a:gd name="connsiteY0" fmla="*/ 572593 h 2555648"/>
              <a:gd name="connsiteX1" fmla="*/ 1614792 w 9921351"/>
              <a:gd name="connsiteY1" fmla="*/ 932517 h 2555648"/>
              <a:gd name="connsiteX2" fmla="*/ 4029482 w 9921351"/>
              <a:gd name="connsiteY2" fmla="*/ 0 h 2555648"/>
              <a:gd name="connsiteX3" fmla="*/ 7753114 w 9921351"/>
              <a:gd name="connsiteY3" fmla="*/ 2554270 h 2555648"/>
              <a:gd name="connsiteX4" fmla="*/ 9921351 w 9921351"/>
              <a:gd name="connsiteY4" fmla="*/ 1532062 h 2555648"/>
              <a:gd name="connsiteX0" fmla="*/ 0 w 9921351"/>
              <a:gd name="connsiteY0" fmla="*/ 583889 h 2566944"/>
              <a:gd name="connsiteX1" fmla="*/ 1614792 w 9921351"/>
              <a:gd name="connsiteY1" fmla="*/ 943813 h 2566944"/>
              <a:gd name="connsiteX2" fmla="*/ 4029482 w 9921351"/>
              <a:gd name="connsiteY2" fmla="*/ 11296 h 2566944"/>
              <a:gd name="connsiteX3" fmla="*/ 6198359 w 9921351"/>
              <a:gd name="connsiteY3" fmla="*/ 1698019 h 2566944"/>
              <a:gd name="connsiteX4" fmla="*/ 7753114 w 9921351"/>
              <a:gd name="connsiteY4" fmla="*/ 2565566 h 2566944"/>
              <a:gd name="connsiteX5" fmla="*/ 9921351 w 9921351"/>
              <a:gd name="connsiteY5" fmla="*/ 1543358 h 2566944"/>
              <a:gd name="connsiteX0" fmla="*/ 0 w 9921351"/>
              <a:gd name="connsiteY0" fmla="*/ 583889 h 2664073"/>
              <a:gd name="connsiteX1" fmla="*/ 1614792 w 9921351"/>
              <a:gd name="connsiteY1" fmla="*/ 943813 h 2664073"/>
              <a:gd name="connsiteX2" fmla="*/ 4029482 w 9921351"/>
              <a:gd name="connsiteY2" fmla="*/ 11296 h 2664073"/>
              <a:gd name="connsiteX3" fmla="*/ 5239408 w 9921351"/>
              <a:gd name="connsiteY3" fmla="*/ 2419472 h 2664073"/>
              <a:gd name="connsiteX4" fmla="*/ 7753114 w 9921351"/>
              <a:gd name="connsiteY4" fmla="*/ 2565566 h 2664073"/>
              <a:gd name="connsiteX5" fmla="*/ 9921351 w 9921351"/>
              <a:gd name="connsiteY5" fmla="*/ 1543358 h 2664073"/>
              <a:gd name="connsiteX0" fmla="*/ 0 w 9921351"/>
              <a:gd name="connsiteY0" fmla="*/ 542335 h 2622519"/>
              <a:gd name="connsiteX1" fmla="*/ 1614792 w 9921351"/>
              <a:gd name="connsiteY1" fmla="*/ 902259 h 2622519"/>
              <a:gd name="connsiteX2" fmla="*/ 4384955 w 9921351"/>
              <a:gd name="connsiteY2" fmla="*/ 11687 h 2622519"/>
              <a:gd name="connsiteX3" fmla="*/ 5239408 w 9921351"/>
              <a:gd name="connsiteY3" fmla="*/ 2377918 h 2622519"/>
              <a:gd name="connsiteX4" fmla="*/ 7753114 w 9921351"/>
              <a:gd name="connsiteY4" fmla="*/ 2524012 h 2622519"/>
              <a:gd name="connsiteX5" fmla="*/ 9921351 w 9921351"/>
              <a:gd name="connsiteY5" fmla="*/ 1501804 h 2622519"/>
              <a:gd name="connsiteX0" fmla="*/ 0 w 9921351"/>
              <a:gd name="connsiteY0" fmla="*/ 534027 h 2614211"/>
              <a:gd name="connsiteX1" fmla="*/ 1614792 w 9921351"/>
              <a:gd name="connsiteY1" fmla="*/ 893951 h 2614211"/>
              <a:gd name="connsiteX2" fmla="*/ 4649494 w 9921351"/>
              <a:gd name="connsiteY2" fmla="*/ 11768 h 2614211"/>
              <a:gd name="connsiteX3" fmla="*/ 5239408 w 9921351"/>
              <a:gd name="connsiteY3" fmla="*/ 2369610 h 2614211"/>
              <a:gd name="connsiteX4" fmla="*/ 7753114 w 9921351"/>
              <a:gd name="connsiteY4" fmla="*/ 2515704 h 2614211"/>
              <a:gd name="connsiteX5" fmla="*/ 9921351 w 9921351"/>
              <a:gd name="connsiteY5" fmla="*/ 1493496 h 2614211"/>
              <a:gd name="connsiteX0" fmla="*/ 0 w 9921351"/>
              <a:gd name="connsiteY0" fmla="*/ 558953 h 2639137"/>
              <a:gd name="connsiteX1" fmla="*/ 1614792 w 9921351"/>
              <a:gd name="connsiteY1" fmla="*/ 918877 h 2639137"/>
              <a:gd name="connsiteX2" fmla="*/ 4806564 w 9921351"/>
              <a:gd name="connsiteY2" fmla="*/ 11527 h 2639137"/>
              <a:gd name="connsiteX3" fmla="*/ 5239408 w 9921351"/>
              <a:gd name="connsiteY3" fmla="*/ 2394536 h 2639137"/>
              <a:gd name="connsiteX4" fmla="*/ 7753114 w 9921351"/>
              <a:gd name="connsiteY4" fmla="*/ 2540630 h 2639137"/>
              <a:gd name="connsiteX5" fmla="*/ 9921351 w 9921351"/>
              <a:gd name="connsiteY5" fmla="*/ 1518422 h 2639137"/>
              <a:gd name="connsiteX0" fmla="*/ 0 w 9714681"/>
              <a:gd name="connsiteY0" fmla="*/ 558953 h 2639137"/>
              <a:gd name="connsiteX1" fmla="*/ 1614792 w 9714681"/>
              <a:gd name="connsiteY1" fmla="*/ 918877 h 2639137"/>
              <a:gd name="connsiteX2" fmla="*/ 4806564 w 9714681"/>
              <a:gd name="connsiteY2" fmla="*/ 11527 h 2639137"/>
              <a:gd name="connsiteX3" fmla="*/ 5239408 w 9714681"/>
              <a:gd name="connsiteY3" fmla="*/ 2394536 h 2639137"/>
              <a:gd name="connsiteX4" fmla="*/ 7753114 w 9714681"/>
              <a:gd name="connsiteY4" fmla="*/ 2540630 h 2639137"/>
              <a:gd name="connsiteX5" fmla="*/ 9714681 w 9714681"/>
              <a:gd name="connsiteY5" fmla="*/ 2281820 h 2639137"/>
              <a:gd name="connsiteX0" fmla="*/ 0 w 9695908"/>
              <a:gd name="connsiteY0" fmla="*/ 1055231 h 2640115"/>
              <a:gd name="connsiteX1" fmla="*/ 1596019 w 9695908"/>
              <a:gd name="connsiteY1" fmla="*/ 919855 h 2640115"/>
              <a:gd name="connsiteX2" fmla="*/ 4787791 w 9695908"/>
              <a:gd name="connsiteY2" fmla="*/ 12505 h 2640115"/>
              <a:gd name="connsiteX3" fmla="*/ 5220635 w 9695908"/>
              <a:gd name="connsiteY3" fmla="*/ 2395514 h 2640115"/>
              <a:gd name="connsiteX4" fmla="*/ 7734341 w 9695908"/>
              <a:gd name="connsiteY4" fmla="*/ 2541608 h 2640115"/>
              <a:gd name="connsiteX5" fmla="*/ 9695908 w 9695908"/>
              <a:gd name="connsiteY5" fmla="*/ 2282798 h 2640115"/>
              <a:gd name="connsiteX0" fmla="*/ 0 w 9695908"/>
              <a:gd name="connsiteY0" fmla="*/ 1074075 h 2658959"/>
              <a:gd name="connsiteX1" fmla="*/ 1596019 w 9695908"/>
              <a:gd name="connsiteY1" fmla="*/ 938699 h 2658959"/>
              <a:gd name="connsiteX2" fmla="*/ 3708368 w 9695908"/>
              <a:gd name="connsiteY2" fmla="*/ 12299 h 2658959"/>
              <a:gd name="connsiteX3" fmla="*/ 5220635 w 9695908"/>
              <a:gd name="connsiteY3" fmla="*/ 2414358 h 2658959"/>
              <a:gd name="connsiteX4" fmla="*/ 7734341 w 9695908"/>
              <a:gd name="connsiteY4" fmla="*/ 2560452 h 2658959"/>
              <a:gd name="connsiteX5" fmla="*/ 9695908 w 9695908"/>
              <a:gd name="connsiteY5" fmla="*/ 2301642 h 2658959"/>
              <a:gd name="connsiteX0" fmla="*/ 0 w 9695908"/>
              <a:gd name="connsiteY0" fmla="*/ 1074075 h 2817767"/>
              <a:gd name="connsiteX1" fmla="*/ 1596019 w 9695908"/>
              <a:gd name="connsiteY1" fmla="*/ 938699 h 2817767"/>
              <a:gd name="connsiteX2" fmla="*/ 3708368 w 9695908"/>
              <a:gd name="connsiteY2" fmla="*/ 12299 h 2817767"/>
              <a:gd name="connsiteX3" fmla="*/ 4019190 w 9695908"/>
              <a:gd name="connsiteY3" fmla="*/ 2642958 h 2817767"/>
              <a:gd name="connsiteX4" fmla="*/ 7734341 w 9695908"/>
              <a:gd name="connsiteY4" fmla="*/ 2560452 h 2817767"/>
              <a:gd name="connsiteX5" fmla="*/ 9695908 w 9695908"/>
              <a:gd name="connsiteY5" fmla="*/ 2301642 h 2817767"/>
              <a:gd name="connsiteX0" fmla="*/ 0 w 9695908"/>
              <a:gd name="connsiteY0" fmla="*/ 1074075 h 2838905"/>
              <a:gd name="connsiteX1" fmla="*/ 1596019 w 9695908"/>
              <a:gd name="connsiteY1" fmla="*/ 938699 h 2838905"/>
              <a:gd name="connsiteX2" fmla="*/ 3708368 w 9695908"/>
              <a:gd name="connsiteY2" fmla="*/ 12299 h 2838905"/>
              <a:gd name="connsiteX3" fmla="*/ 4019190 w 9695908"/>
              <a:gd name="connsiteY3" fmla="*/ 2642958 h 2838905"/>
              <a:gd name="connsiteX4" fmla="*/ 7724955 w 9695908"/>
              <a:gd name="connsiteY4" fmla="*/ 2646177 h 2838905"/>
              <a:gd name="connsiteX5" fmla="*/ 9695908 w 9695908"/>
              <a:gd name="connsiteY5" fmla="*/ 2301642 h 283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95908" h="2838905">
                <a:moveTo>
                  <a:pt x="0" y="1074075"/>
                </a:moveTo>
                <a:cubicBezTo>
                  <a:pt x="355870" y="1224854"/>
                  <a:pt x="977958" y="1115662"/>
                  <a:pt x="1596019" y="938699"/>
                </a:cubicBezTo>
                <a:cubicBezTo>
                  <a:pt x="2214080" y="761736"/>
                  <a:pt x="2944440" y="-113402"/>
                  <a:pt x="3708368" y="12299"/>
                </a:cubicBezTo>
                <a:cubicBezTo>
                  <a:pt x="4472296" y="138000"/>
                  <a:pt x="3398585" y="2217246"/>
                  <a:pt x="4019190" y="2642958"/>
                </a:cubicBezTo>
                <a:cubicBezTo>
                  <a:pt x="4639795" y="3068670"/>
                  <a:pt x="7104456" y="2671954"/>
                  <a:pt x="7724955" y="2646177"/>
                </a:cubicBezTo>
                <a:cubicBezTo>
                  <a:pt x="8566397" y="2693194"/>
                  <a:pt x="9173046" y="2198691"/>
                  <a:pt x="9695908" y="2301642"/>
                </a:cubicBezTo>
              </a:path>
            </a:pathLst>
          </a:custGeom>
          <a:noFill/>
          <a:ln w="63500">
            <a:solidFill>
              <a:srgbClr val="FF0000">
                <a:alpha val="65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631A4A7D-EDC1-4110-A581-21969CA6806B}"/>
              </a:ext>
            </a:extLst>
          </p:cNvPr>
          <p:cNvSpPr/>
          <p:nvPr/>
        </p:nvSpPr>
        <p:spPr>
          <a:xfrm>
            <a:off x="1503196" y="2346953"/>
            <a:ext cx="8784777" cy="2649255"/>
          </a:xfrm>
          <a:custGeom>
            <a:avLst/>
            <a:gdLst>
              <a:gd name="connsiteX0" fmla="*/ 10391775 w 10391775"/>
              <a:gd name="connsiteY0" fmla="*/ 656667 h 1018617"/>
              <a:gd name="connsiteX1" fmla="*/ 8448675 w 10391775"/>
              <a:gd name="connsiteY1" fmla="*/ 866217 h 1018617"/>
              <a:gd name="connsiteX2" fmla="*/ 4838700 w 10391775"/>
              <a:gd name="connsiteY2" fmla="*/ 866217 h 1018617"/>
              <a:gd name="connsiteX3" fmla="*/ 4752975 w 10391775"/>
              <a:gd name="connsiteY3" fmla="*/ 85167 h 1018617"/>
              <a:gd name="connsiteX4" fmla="*/ 7096125 w 10391775"/>
              <a:gd name="connsiteY4" fmla="*/ 104217 h 1018617"/>
              <a:gd name="connsiteX5" fmla="*/ 7162800 w 10391775"/>
              <a:gd name="connsiteY5" fmla="*/ 828117 h 1018617"/>
              <a:gd name="connsiteX6" fmla="*/ 2085975 w 10391775"/>
              <a:gd name="connsiteY6" fmla="*/ 866217 h 1018617"/>
              <a:gd name="connsiteX7" fmla="*/ 0 w 10391775"/>
              <a:gd name="connsiteY7" fmla="*/ 1018617 h 1018617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4752975 w 10391775"/>
              <a:gd name="connsiteY3" fmla="*/ 88320 h 1021770"/>
              <a:gd name="connsiteX4" fmla="*/ 7096125 w 10391775"/>
              <a:gd name="connsiteY4" fmla="*/ 107370 h 1021770"/>
              <a:gd name="connsiteX5" fmla="*/ 71628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5019675 w 10391775"/>
              <a:gd name="connsiteY3" fmla="*/ 88320 h 1021770"/>
              <a:gd name="connsiteX4" fmla="*/ 7096125 w 10391775"/>
              <a:gd name="connsiteY4" fmla="*/ 107370 h 1021770"/>
              <a:gd name="connsiteX5" fmla="*/ 71628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5019675 w 10391775"/>
              <a:gd name="connsiteY3" fmla="*/ 88320 h 1021770"/>
              <a:gd name="connsiteX4" fmla="*/ 7096125 w 10391775"/>
              <a:gd name="connsiteY4" fmla="*/ 107370 h 1021770"/>
              <a:gd name="connsiteX5" fmla="*/ 69342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69549 h 1031499"/>
              <a:gd name="connsiteX1" fmla="*/ 8448675 w 10391775"/>
              <a:gd name="connsiteY1" fmla="*/ 879099 h 1031499"/>
              <a:gd name="connsiteX2" fmla="*/ 5124450 w 10391775"/>
              <a:gd name="connsiteY2" fmla="*/ 925833 h 1031499"/>
              <a:gd name="connsiteX3" fmla="*/ 5019675 w 10391775"/>
              <a:gd name="connsiteY3" fmla="*/ 98049 h 1031499"/>
              <a:gd name="connsiteX4" fmla="*/ 6886575 w 10391775"/>
              <a:gd name="connsiteY4" fmla="*/ 98405 h 1031499"/>
              <a:gd name="connsiteX5" fmla="*/ 6934200 w 10391775"/>
              <a:gd name="connsiteY5" fmla="*/ 840999 h 1031499"/>
              <a:gd name="connsiteX6" fmla="*/ 2085975 w 10391775"/>
              <a:gd name="connsiteY6" fmla="*/ 879099 h 1031499"/>
              <a:gd name="connsiteX7" fmla="*/ 0 w 10391775"/>
              <a:gd name="connsiteY7" fmla="*/ 1031499 h 1031499"/>
              <a:gd name="connsiteX0" fmla="*/ 10391775 w 10391775"/>
              <a:gd name="connsiteY0" fmla="*/ 669549 h 1031499"/>
              <a:gd name="connsiteX1" fmla="*/ 8448675 w 10391775"/>
              <a:gd name="connsiteY1" fmla="*/ 879099 h 1031499"/>
              <a:gd name="connsiteX2" fmla="*/ 5124450 w 10391775"/>
              <a:gd name="connsiteY2" fmla="*/ 925833 h 1031499"/>
              <a:gd name="connsiteX3" fmla="*/ 5019675 w 10391775"/>
              <a:gd name="connsiteY3" fmla="*/ 98049 h 1031499"/>
              <a:gd name="connsiteX4" fmla="*/ 6972300 w 10391775"/>
              <a:gd name="connsiteY4" fmla="*/ 98405 h 1031499"/>
              <a:gd name="connsiteX5" fmla="*/ 6934200 w 10391775"/>
              <a:gd name="connsiteY5" fmla="*/ 840999 h 1031499"/>
              <a:gd name="connsiteX6" fmla="*/ 2085975 w 10391775"/>
              <a:gd name="connsiteY6" fmla="*/ 879099 h 1031499"/>
              <a:gd name="connsiteX7" fmla="*/ 0 w 10391775"/>
              <a:gd name="connsiteY7" fmla="*/ 1031499 h 1031499"/>
              <a:gd name="connsiteX0" fmla="*/ 10527962 w 10527962"/>
              <a:gd name="connsiteY0" fmla="*/ 669549 h 1031499"/>
              <a:gd name="connsiteX1" fmla="*/ 8584862 w 10527962"/>
              <a:gd name="connsiteY1" fmla="*/ 879099 h 1031499"/>
              <a:gd name="connsiteX2" fmla="*/ 5260637 w 10527962"/>
              <a:gd name="connsiteY2" fmla="*/ 925833 h 1031499"/>
              <a:gd name="connsiteX3" fmla="*/ 5155862 w 10527962"/>
              <a:gd name="connsiteY3" fmla="*/ 98049 h 1031499"/>
              <a:gd name="connsiteX4" fmla="*/ 7108487 w 10527962"/>
              <a:gd name="connsiteY4" fmla="*/ 98405 h 1031499"/>
              <a:gd name="connsiteX5" fmla="*/ 7070387 w 10527962"/>
              <a:gd name="connsiteY5" fmla="*/ 840999 h 1031499"/>
              <a:gd name="connsiteX6" fmla="*/ 2222162 w 10527962"/>
              <a:gd name="connsiteY6" fmla="*/ 879099 h 1031499"/>
              <a:gd name="connsiteX7" fmla="*/ 0 w 10527962"/>
              <a:gd name="connsiteY7" fmla="*/ 1031499 h 1031499"/>
              <a:gd name="connsiteX0" fmla="*/ 10527962 w 10527962"/>
              <a:gd name="connsiteY0" fmla="*/ 669549 h 1031499"/>
              <a:gd name="connsiteX1" fmla="*/ 8584862 w 10527962"/>
              <a:gd name="connsiteY1" fmla="*/ 879099 h 1031499"/>
              <a:gd name="connsiteX2" fmla="*/ 5260637 w 10527962"/>
              <a:gd name="connsiteY2" fmla="*/ 925833 h 1031499"/>
              <a:gd name="connsiteX3" fmla="*/ 5155862 w 10527962"/>
              <a:gd name="connsiteY3" fmla="*/ 98049 h 1031499"/>
              <a:gd name="connsiteX4" fmla="*/ 7108487 w 10527962"/>
              <a:gd name="connsiteY4" fmla="*/ 98405 h 1031499"/>
              <a:gd name="connsiteX5" fmla="*/ 7070387 w 10527962"/>
              <a:gd name="connsiteY5" fmla="*/ 840999 h 1031499"/>
              <a:gd name="connsiteX6" fmla="*/ 2222162 w 10527962"/>
              <a:gd name="connsiteY6" fmla="*/ 879099 h 1031499"/>
              <a:gd name="connsiteX7" fmla="*/ 269537 w 10527962"/>
              <a:gd name="connsiteY7" fmla="*/ 1003460 h 1031499"/>
              <a:gd name="connsiteX8" fmla="*/ 0 w 10527962"/>
              <a:gd name="connsiteY8" fmla="*/ 1031499 h 1031499"/>
              <a:gd name="connsiteX0" fmla="*/ 10267759 w 10369837"/>
              <a:gd name="connsiteY0" fmla="*/ 1470027 h 1804199"/>
              <a:gd name="connsiteX1" fmla="*/ 8324659 w 10369837"/>
              <a:gd name="connsiteY1" fmla="*/ 1679577 h 1804199"/>
              <a:gd name="connsiteX2" fmla="*/ 5000434 w 10369837"/>
              <a:gd name="connsiteY2" fmla="*/ 1726311 h 1804199"/>
              <a:gd name="connsiteX3" fmla="*/ 4895659 w 10369837"/>
              <a:gd name="connsiteY3" fmla="*/ 898527 h 1804199"/>
              <a:gd name="connsiteX4" fmla="*/ 6848284 w 10369837"/>
              <a:gd name="connsiteY4" fmla="*/ 898883 h 1804199"/>
              <a:gd name="connsiteX5" fmla="*/ 6810184 w 10369837"/>
              <a:gd name="connsiteY5" fmla="*/ 1641477 h 1804199"/>
              <a:gd name="connsiteX6" fmla="*/ 1961959 w 10369837"/>
              <a:gd name="connsiteY6" fmla="*/ 1679577 h 1804199"/>
              <a:gd name="connsiteX7" fmla="*/ 9334 w 10369837"/>
              <a:gd name="connsiteY7" fmla="*/ 1803938 h 1804199"/>
              <a:gd name="connsiteX8" fmla="*/ 10369697 w 10369837"/>
              <a:gd name="connsiteY8" fmla="*/ 8 h 1804199"/>
              <a:gd name="connsiteX0" fmla="*/ 10483086 w 10585024"/>
              <a:gd name="connsiteY0" fmla="*/ 1470019 h 1866995"/>
              <a:gd name="connsiteX1" fmla="*/ 8539986 w 10585024"/>
              <a:gd name="connsiteY1" fmla="*/ 1679569 h 1866995"/>
              <a:gd name="connsiteX2" fmla="*/ 5215761 w 10585024"/>
              <a:gd name="connsiteY2" fmla="*/ 1726303 h 1866995"/>
              <a:gd name="connsiteX3" fmla="*/ 5110986 w 10585024"/>
              <a:gd name="connsiteY3" fmla="*/ 898519 h 1866995"/>
              <a:gd name="connsiteX4" fmla="*/ 7063611 w 10585024"/>
              <a:gd name="connsiteY4" fmla="*/ 898875 h 1866995"/>
              <a:gd name="connsiteX5" fmla="*/ 7025511 w 10585024"/>
              <a:gd name="connsiteY5" fmla="*/ 1641469 h 1866995"/>
              <a:gd name="connsiteX6" fmla="*/ 2177286 w 10585024"/>
              <a:gd name="connsiteY6" fmla="*/ 1679569 h 1866995"/>
              <a:gd name="connsiteX7" fmla="*/ 224661 w 10585024"/>
              <a:gd name="connsiteY7" fmla="*/ 1803930 h 1866995"/>
              <a:gd name="connsiteX8" fmla="*/ 7149336 w 10585024"/>
              <a:gd name="connsiteY8" fmla="*/ 560808 h 1866995"/>
              <a:gd name="connsiteX9" fmla="*/ 10585024 w 10585024"/>
              <a:gd name="connsiteY9" fmla="*/ 0 h 1866995"/>
              <a:gd name="connsiteX0" fmla="*/ 10483086 w 10585024"/>
              <a:gd name="connsiteY0" fmla="*/ 1607885 h 2004861"/>
              <a:gd name="connsiteX1" fmla="*/ 8539986 w 10585024"/>
              <a:gd name="connsiteY1" fmla="*/ 1817435 h 2004861"/>
              <a:gd name="connsiteX2" fmla="*/ 5215761 w 10585024"/>
              <a:gd name="connsiteY2" fmla="*/ 1864169 h 2004861"/>
              <a:gd name="connsiteX3" fmla="*/ 5110986 w 10585024"/>
              <a:gd name="connsiteY3" fmla="*/ 1036385 h 2004861"/>
              <a:gd name="connsiteX4" fmla="*/ 7063611 w 10585024"/>
              <a:gd name="connsiteY4" fmla="*/ 1036741 h 2004861"/>
              <a:gd name="connsiteX5" fmla="*/ 7025511 w 10585024"/>
              <a:gd name="connsiteY5" fmla="*/ 1779335 h 2004861"/>
              <a:gd name="connsiteX6" fmla="*/ 2177286 w 10585024"/>
              <a:gd name="connsiteY6" fmla="*/ 1817435 h 2004861"/>
              <a:gd name="connsiteX7" fmla="*/ 224661 w 10585024"/>
              <a:gd name="connsiteY7" fmla="*/ 1941796 h 2004861"/>
              <a:gd name="connsiteX8" fmla="*/ 6377811 w 10585024"/>
              <a:gd name="connsiteY8" fmla="*/ 109827 h 2004861"/>
              <a:gd name="connsiteX9" fmla="*/ 10585024 w 10585024"/>
              <a:gd name="connsiteY9" fmla="*/ 137866 h 2004861"/>
              <a:gd name="connsiteX0" fmla="*/ 10258446 w 10360384"/>
              <a:gd name="connsiteY0" fmla="*/ 1607885 h 1964857"/>
              <a:gd name="connsiteX1" fmla="*/ 8315346 w 10360384"/>
              <a:gd name="connsiteY1" fmla="*/ 1817435 h 1964857"/>
              <a:gd name="connsiteX2" fmla="*/ 4991121 w 10360384"/>
              <a:gd name="connsiteY2" fmla="*/ 1864169 h 1964857"/>
              <a:gd name="connsiteX3" fmla="*/ 4886346 w 10360384"/>
              <a:gd name="connsiteY3" fmla="*/ 1036385 h 1964857"/>
              <a:gd name="connsiteX4" fmla="*/ 6838971 w 10360384"/>
              <a:gd name="connsiteY4" fmla="*/ 1036741 h 1964857"/>
              <a:gd name="connsiteX5" fmla="*/ 6800871 w 10360384"/>
              <a:gd name="connsiteY5" fmla="*/ 1779335 h 1964857"/>
              <a:gd name="connsiteX6" fmla="*/ 1952646 w 10360384"/>
              <a:gd name="connsiteY6" fmla="*/ 1817435 h 1964857"/>
              <a:gd name="connsiteX7" fmla="*/ 21 w 10360384"/>
              <a:gd name="connsiteY7" fmla="*/ 1941796 h 1964857"/>
              <a:gd name="connsiteX8" fmla="*/ 1981221 w 10360384"/>
              <a:gd name="connsiteY8" fmla="*/ 1296868 h 1964857"/>
              <a:gd name="connsiteX9" fmla="*/ 6153171 w 10360384"/>
              <a:gd name="connsiteY9" fmla="*/ 109827 h 1964857"/>
              <a:gd name="connsiteX10" fmla="*/ 10360384 w 10360384"/>
              <a:gd name="connsiteY10" fmla="*/ 137866 h 1964857"/>
              <a:gd name="connsiteX0" fmla="*/ 10258446 w 10360384"/>
              <a:gd name="connsiteY0" fmla="*/ 1607885 h 1964857"/>
              <a:gd name="connsiteX1" fmla="*/ 8315346 w 10360384"/>
              <a:gd name="connsiteY1" fmla="*/ 1817435 h 1964857"/>
              <a:gd name="connsiteX2" fmla="*/ 4991121 w 10360384"/>
              <a:gd name="connsiteY2" fmla="*/ 1864169 h 1964857"/>
              <a:gd name="connsiteX3" fmla="*/ 4886346 w 10360384"/>
              <a:gd name="connsiteY3" fmla="*/ 1036385 h 1964857"/>
              <a:gd name="connsiteX4" fmla="*/ 6838971 w 10360384"/>
              <a:gd name="connsiteY4" fmla="*/ 1036741 h 1964857"/>
              <a:gd name="connsiteX5" fmla="*/ 6800871 w 10360384"/>
              <a:gd name="connsiteY5" fmla="*/ 1779335 h 1964857"/>
              <a:gd name="connsiteX6" fmla="*/ 1952646 w 10360384"/>
              <a:gd name="connsiteY6" fmla="*/ 1817435 h 1964857"/>
              <a:gd name="connsiteX7" fmla="*/ 21 w 10360384"/>
              <a:gd name="connsiteY7" fmla="*/ 1941796 h 1964857"/>
              <a:gd name="connsiteX8" fmla="*/ 1419246 w 10360384"/>
              <a:gd name="connsiteY8" fmla="*/ 184600 h 1964857"/>
              <a:gd name="connsiteX9" fmla="*/ 6153171 w 10360384"/>
              <a:gd name="connsiteY9" fmla="*/ 109827 h 1964857"/>
              <a:gd name="connsiteX10" fmla="*/ 10360384 w 10360384"/>
              <a:gd name="connsiteY10" fmla="*/ 137866 h 1964857"/>
              <a:gd name="connsiteX0" fmla="*/ 9541419 w 9643357"/>
              <a:gd name="connsiteY0" fmla="*/ 1607885 h 1919616"/>
              <a:gd name="connsiteX1" fmla="*/ 7598319 w 9643357"/>
              <a:gd name="connsiteY1" fmla="*/ 1817435 h 1919616"/>
              <a:gd name="connsiteX2" fmla="*/ 4274094 w 9643357"/>
              <a:gd name="connsiteY2" fmla="*/ 1864169 h 1919616"/>
              <a:gd name="connsiteX3" fmla="*/ 4169319 w 9643357"/>
              <a:gd name="connsiteY3" fmla="*/ 1036385 h 1919616"/>
              <a:gd name="connsiteX4" fmla="*/ 6121944 w 9643357"/>
              <a:gd name="connsiteY4" fmla="*/ 1036741 h 1919616"/>
              <a:gd name="connsiteX5" fmla="*/ 6083844 w 9643357"/>
              <a:gd name="connsiteY5" fmla="*/ 1779335 h 1919616"/>
              <a:gd name="connsiteX6" fmla="*/ 1235619 w 9643357"/>
              <a:gd name="connsiteY6" fmla="*/ 1817435 h 1919616"/>
              <a:gd name="connsiteX7" fmla="*/ 73569 w 9643357"/>
              <a:gd name="connsiteY7" fmla="*/ 1137972 h 1919616"/>
              <a:gd name="connsiteX8" fmla="*/ 702219 w 9643357"/>
              <a:gd name="connsiteY8" fmla="*/ 184600 h 1919616"/>
              <a:gd name="connsiteX9" fmla="*/ 5436144 w 9643357"/>
              <a:gd name="connsiteY9" fmla="*/ 109827 h 1919616"/>
              <a:gd name="connsiteX10" fmla="*/ 9643357 w 9643357"/>
              <a:gd name="connsiteY10" fmla="*/ 137866 h 1919616"/>
              <a:gd name="connsiteX0" fmla="*/ 9583120 w 9685058"/>
              <a:gd name="connsiteY0" fmla="*/ 1607885 h 1919616"/>
              <a:gd name="connsiteX1" fmla="*/ 7640020 w 9685058"/>
              <a:gd name="connsiteY1" fmla="*/ 1817435 h 1919616"/>
              <a:gd name="connsiteX2" fmla="*/ 4315795 w 9685058"/>
              <a:gd name="connsiteY2" fmla="*/ 1864169 h 1919616"/>
              <a:gd name="connsiteX3" fmla="*/ 4211020 w 9685058"/>
              <a:gd name="connsiteY3" fmla="*/ 1036385 h 1919616"/>
              <a:gd name="connsiteX4" fmla="*/ 6163645 w 9685058"/>
              <a:gd name="connsiteY4" fmla="*/ 1036741 h 1919616"/>
              <a:gd name="connsiteX5" fmla="*/ 6125545 w 9685058"/>
              <a:gd name="connsiteY5" fmla="*/ 1779335 h 1919616"/>
              <a:gd name="connsiteX6" fmla="*/ 1277320 w 9685058"/>
              <a:gd name="connsiteY6" fmla="*/ 1817435 h 1919616"/>
              <a:gd name="connsiteX7" fmla="*/ 48595 w 9685058"/>
              <a:gd name="connsiteY7" fmla="*/ 1156666 h 1919616"/>
              <a:gd name="connsiteX8" fmla="*/ 743920 w 9685058"/>
              <a:gd name="connsiteY8" fmla="*/ 184600 h 1919616"/>
              <a:gd name="connsiteX9" fmla="*/ 5477845 w 9685058"/>
              <a:gd name="connsiteY9" fmla="*/ 109827 h 1919616"/>
              <a:gd name="connsiteX10" fmla="*/ 9685058 w 9685058"/>
              <a:gd name="connsiteY10" fmla="*/ 137866 h 1919616"/>
              <a:gd name="connsiteX0" fmla="*/ 9534678 w 9636616"/>
              <a:gd name="connsiteY0" fmla="*/ 1607885 h 1919616"/>
              <a:gd name="connsiteX1" fmla="*/ 7591578 w 9636616"/>
              <a:gd name="connsiteY1" fmla="*/ 1817435 h 1919616"/>
              <a:gd name="connsiteX2" fmla="*/ 4267353 w 9636616"/>
              <a:gd name="connsiteY2" fmla="*/ 1864169 h 1919616"/>
              <a:gd name="connsiteX3" fmla="*/ 4162578 w 9636616"/>
              <a:gd name="connsiteY3" fmla="*/ 1036385 h 1919616"/>
              <a:gd name="connsiteX4" fmla="*/ 6115203 w 9636616"/>
              <a:gd name="connsiteY4" fmla="*/ 1036741 h 1919616"/>
              <a:gd name="connsiteX5" fmla="*/ 6077103 w 9636616"/>
              <a:gd name="connsiteY5" fmla="*/ 1779335 h 1919616"/>
              <a:gd name="connsiteX6" fmla="*/ 1228878 w 9636616"/>
              <a:gd name="connsiteY6" fmla="*/ 1817435 h 1919616"/>
              <a:gd name="connsiteX7" fmla="*/ 153 w 9636616"/>
              <a:gd name="connsiteY7" fmla="*/ 1156666 h 1919616"/>
              <a:gd name="connsiteX8" fmla="*/ 981228 w 9636616"/>
              <a:gd name="connsiteY8" fmla="*/ 137866 h 1919616"/>
              <a:gd name="connsiteX9" fmla="*/ 5429403 w 9636616"/>
              <a:gd name="connsiteY9" fmla="*/ 109827 h 1919616"/>
              <a:gd name="connsiteX10" fmla="*/ 9636616 w 9636616"/>
              <a:gd name="connsiteY10" fmla="*/ 137866 h 1919616"/>
              <a:gd name="connsiteX0" fmla="*/ 7591578 w 9636616"/>
              <a:gd name="connsiteY0" fmla="*/ 1817435 h 1919616"/>
              <a:gd name="connsiteX1" fmla="*/ 4267353 w 9636616"/>
              <a:gd name="connsiteY1" fmla="*/ 1864169 h 1919616"/>
              <a:gd name="connsiteX2" fmla="*/ 4162578 w 9636616"/>
              <a:gd name="connsiteY2" fmla="*/ 1036385 h 1919616"/>
              <a:gd name="connsiteX3" fmla="*/ 6115203 w 9636616"/>
              <a:gd name="connsiteY3" fmla="*/ 1036741 h 1919616"/>
              <a:gd name="connsiteX4" fmla="*/ 6077103 w 9636616"/>
              <a:gd name="connsiteY4" fmla="*/ 1779335 h 1919616"/>
              <a:gd name="connsiteX5" fmla="*/ 1228878 w 9636616"/>
              <a:gd name="connsiteY5" fmla="*/ 1817435 h 1919616"/>
              <a:gd name="connsiteX6" fmla="*/ 153 w 9636616"/>
              <a:gd name="connsiteY6" fmla="*/ 1156666 h 1919616"/>
              <a:gd name="connsiteX7" fmla="*/ 981228 w 9636616"/>
              <a:gd name="connsiteY7" fmla="*/ 137866 h 1919616"/>
              <a:gd name="connsiteX8" fmla="*/ 5429403 w 9636616"/>
              <a:gd name="connsiteY8" fmla="*/ 109827 h 1919616"/>
              <a:gd name="connsiteX9" fmla="*/ 9636616 w 9636616"/>
              <a:gd name="connsiteY9" fmla="*/ 137866 h 1919616"/>
              <a:gd name="connsiteX0" fmla="*/ 4267353 w 9636616"/>
              <a:gd name="connsiteY0" fmla="*/ 1864169 h 1864169"/>
              <a:gd name="connsiteX1" fmla="*/ 4162578 w 9636616"/>
              <a:gd name="connsiteY1" fmla="*/ 1036385 h 1864169"/>
              <a:gd name="connsiteX2" fmla="*/ 6115203 w 9636616"/>
              <a:gd name="connsiteY2" fmla="*/ 1036741 h 1864169"/>
              <a:gd name="connsiteX3" fmla="*/ 6077103 w 9636616"/>
              <a:gd name="connsiteY3" fmla="*/ 1779335 h 1864169"/>
              <a:gd name="connsiteX4" fmla="*/ 1228878 w 9636616"/>
              <a:gd name="connsiteY4" fmla="*/ 1817435 h 1864169"/>
              <a:gd name="connsiteX5" fmla="*/ 153 w 9636616"/>
              <a:gd name="connsiteY5" fmla="*/ 1156666 h 1864169"/>
              <a:gd name="connsiteX6" fmla="*/ 981228 w 9636616"/>
              <a:gd name="connsiteY6" fmla="*/ 137866 h 1864169"/>
              <a:gd name="connsiteX7" fmla="*/ 5429403 w 9636616"/>
              <a:gd name="connsiteY7" fmla="*/ 109827 h 1864169"/>
              <a:gd name="connsiteX8" fmla="*/ 9636616 w 9636616"/>
              <a:gd name="connsiteY8" fmla="*/ 137866 h 1864169"/>
              <a:gd name="connsiteX0" fmla="*/ 4162578 w 9636616"/>
              <a:gd name="connsiteY0" fmla="*/ 1036385 h 1841440"/>
              <a:gd name="connsiteX1" fmla="*/ 6115203 w 9636616"/>
              <a:gd name="connsiteY1" fmla="*/ 1036741 h 1841440"/>
              <a:gd name="connsiteX2" fmla="*/ 6077103 w 9636616"/>
              <a:gd name="connsiteY2" fmla="*/ 1779335 h 1841440"/>
              <a:gd name="connsiteX3" fmla="*/ 1228878 w 9636616"/>
              <a:gd name="connsiteY3" fmla="*/ 1817435 h 1841440"/>
              <a:gd name="connsiteX4" fmla="*/ 153 w 9636616"/>
              <a:gd name="connsiteY4" fmla="*/ 1156666 h 1841440"/>
              <a:gd name="connsiteX5" fmla="*/ 981228 w 9636616"/>
              <a:gd name="connsiteY5" fmla="*/ 137866 h 1841440"/>
              <a:gd name="connsiteX6" fmla="*/ 5429403 w 9636616"/>
              <a:gd name="connsiteY6" fmla="*/ 109827 h 1841440"/>
              <a:gd name="connsiteX7" fmla="*/ 9636616 w 9636616"/>
              <a:gd name="connsiteY7" fmla="*/ 137866 h 1841440"/>
              <a:gd name="connsiteX0" fmla="*/ 6115203 w 9636616"/>
              <a:gd name="connsiteY0" fmla="*/ 1036741 h 1841440"/>
              <a:gd name="connsiteX1" fmla="*/ 6077103 w 9636616"/>
              <a:gd name="connsiteY1" fmla="*/ 1779335 h 1841440"/>
              <a:gd name="connsiteX2" fmla="*/ 1228878 w 9636616"/>
              <a:gd name="connsiteY2" fmla="*/ 1817435 h 1841440"/>
              <a:gd name="connsiteX3" fmla="*/ 153 w 9636616"/>
              <a:gd name="connsiteY3" fmla="*/ 1156666 h 1841440"/>
              <a:gd name="connsiteX4" fmla="*/ 981228 w 9636616"/>
              <a:gd name="connsiteY4" fmla="*/ 137866 h 1841440"/>
              <a:gd name="connsiteX5" fmla="*/ 5429403 w 9636616"/>
              <a:gd name="connsiteY5" fmla="*/ 109827 h 1841440"/>
              <a:gd name="connsiteX6" fmla="*/ 9636616 w 9636616"/>
              <a:gd name="connsiteY6" fmla="*/ 137866 h 1841440"/>
              <a:gd name="connsiteX0" fmla="*/ 6129073 w 9650486"/>
              <a:gd name="connsiteY0" fmla="*/ 1036741 h 1811461"/>
              <a:gd name="connsiteX1" fmla="*/ 6090973 w 9650486"/>
              <a:gd name="connsiteY1" fmla="*/ 1779335 h 1811461"/>
              <a:gd name="connsiteX2" fmla="*/ 1262204 w 9650486"/>
              <a:gd name="connsiteY2" fmla="*/ 1702887 h 1811461"/>
              <a:gd name="connsiteX3" fmla="*/ 14023 w 9650486"/>
              <a:gd name="connsiteY3" fmla="*/ 1156666 h 1811461"/>
              <a:gd name="connsiteX4" fmla="*/ 995098 w 9650486"/>
              <a:gd name="connsiteY4" fmla="*/ 137866 h 1811461"/>
              <a:gd name="connsiteX5" fmla="*/ 5443273 w 9650486"/>
              <a:gd name="connsiteY5" fmla="*/ 109827 h 1811461"/>
              <a:gd name="connsiteX6" fmla="*/ 9650486 w 9650486"/>
              <a:gd name="connsiteY6" fmla="*/ 137866 h 1811461"/>
              <a:gd name="connsiteX0" fmla="*/ 6129073 w 9650486"/>
              <a:gd name="connsiteY0" fmla="*/ 1036741 h 1778894"/>
              <a:gd name="connsiteX1" fmla="*/ 5935331 w 9650486"/>
              <a:gd name="connsiteY1" fmla="*/ 1702971 h 1778894"/>
              <a:gd name="connsiteX2" fmla="*/ 1262204 w 9650486"/>
              <a:gd name="connsiteY2" fmla="*/ 1702887 h 1778894"/>
              <a:gd name="connsiteX3" fmla="*/ 14023 w 9650486"/>
              <a:gd name="connsiteY3" fmla="*/ 1156666 h 1778894"/>
              <a:gd name="connsiteX4" fmla="*/ 995098 w 9650486"/>
              <a:gd name="connsiteY4" fmla="*/ 137866 h 1778894"/>
              <a:gd name="connsiteX5" fmla="*/ 5443273 w 9650486"/>
              <a:gd name="connsiteY5" fmla="*/ 109827 h 1778894"/>
              <a:gd name="connsiteX6" fmla="*/ 9650486 w 9650486"/>
              <a:gd name="connsiteY6" fmla="*/ 137866 h 1778894"/>
              <a:gd name="connsiteX0" fmla="*/ 6129073 w 9650486"/>
              <a:gd name="connsiteY0" fmla="*/ 1036741 h 1763097"/>
              <a:gd name="connsiteX1" fmla="*/ 6236888 w 9650486"/>
              <a:gd name="connsiteY1" fmla="*/ 1674334 h 1763097"/>
              <a:gd name="connsiteX2" fmla="*/ 1262204 w 9650486"/>
              <a:gd name="connsiteY2" fmla="*/ 1702887 h 1763097"/>
              <a:gd name="connsiteX3" fmla="*/ 14023 w 9650486"/>
              <a:gd name="connsiteY3" fmla="*/ 1156666 h 1763097"/>
              <a:gd name="connsiteX4" fmla="*/ 995098 w 9650486"/>
              <a:gd name="connsiteY4" fmla="*/ 137866 h 1763097"/>
              <a:gd name="connsiteX5" fmla="*/ 5443273 w 9650486"/>
              <a:gd name="connsiteY5" fmla="*/ 109827 h 1763097"/>
              <a:gd name="connsiteX6" fmla="*/ 9650486 w 9650486"/>
              <a:gd name="connsiteY6" fmla="*/ 137866 h 1763097"/>
              <a:gd name="connsiteX0" fmla="*/ 6197167 w 9650486"/>
              <a:gd name="connsiteY0" fmla="*/ 989012 h 1765855"/>
              <a:gd name="connsiteX1" fmla="*/ 6236888 w 9650486"/>
              <a:gd name="connsiteY1" fmla="*/ 1674334 h 1765855"/>
              <a:gd name="connsiteX2" fmla="*/ 1262204 w 9650486"/>
              <a:gd name="connsiteY2" fmla="*/ 1702887 h 1765855"/>
              <a:gd name="connsiteX3" fmla="*/ 14023 w 9650486"/>
              <a:gd name="connsiteY3" fmla="*/ 1156666 h 1765855"/>
              <a:gd name="connsiteX4" fmla="*/ 995098 w 9650486"/>
              <a:gd name="connsiteY4" fmla="*/ 137866 h 1765855"/>
              <a:gd name="connsiteX5" fmla="*/ 5443273 w 9650486"/>
              <a:gd name="connsiteY5" fmla="*/ 109827 h 1765855"/>
              <a:gd name="connsiteX6" fmla="*/ 9650486 w 9650486"/>
              <a:gd name="connsiteY6" fmla="*/ 137866 h 1765855"/>
              <a:gd name="connsiteX0" fmla="*/ 6022069 w 9650486"/>
              <a:gd name="connsiteY0" fmla="*/ 1065377 h 1761480"/>
              <a:gd name="connsiteX1" fmla="*/ 6236888 w 9650486"/>
              <a:gd name="connsiteY1" fmla="*/ 1674334 h 1761480"/>
              <a:gd name="connsiteX2" fmla="*/ 1262204 w 9650486"/>
              <a:gd name="connsiteY2" fmla="*/ 1702887 h 1761480"/>
              <a:gd name="connsiteX3" fmla="*/ 14023 w 9650486"/>
              <a:gd name="connsiteY3" fmla="*/ 1156666 h 1761480"/>
              <a:gd name="connsiteX4" fmla="*/ 995098 w 9650486"/>
              <a:gd name="connsiteY4" fmla="*/ 137866 h 1761480"/>
              <a:gd name="connsiteX5" fmla="*/ 5443273 w 9650486"/>
              <a:gd name="connsiteY5" fmla="*/ 109827 h 1761480"/>
              <a:gd name="connsiteX6" fmla="*/ 9650486 w 9650486"/>
              <a:gd name="connsiteY6" fmla="*/ 137866 h 1761480"/>
              <a:gd name="connsiteX0" fmla="*/ 6022069 w 9650486"/>
              <a:gd name="connsiteY0" fmla="*/ 1065377 h 1748504"/>
              <a:gd name="connsiteX1" fmla="*/ 6514937 w 9650486"/>
              <a:gd name="connsiteY1" fmla="*/ 1322125 h 1748504"/>
              <a:gd name="connsiteX2" fmla="*/ 6236888 w 9650486"/>
              <a:gd name="connsiteY2" fmla="*/ 1674334 h 1748504"/>
              <a:gd name="connsiteX3" fmla="*/ 1262204 w 9650486"/>
              <a:gd name="connsiteY3" fmla="*/ 1702887 h 1748504"/>
              <a:gd name="connsiteX4" fmla="*/ 14023 w 9650486"/>
              <a:gd name="connsiteY4" fmla="*/ 1156666 h 1748504"/>
              <a:gd name="connsiteX5" fmla="*/ 995098 w 9650486"/>
              <a:gd name="connsiteY5" fmla="*/ 137866 h 1748504"/>
              <a:gd name="connsiteX6" fmla="*/ 5443273 w 9650486"/>
              <a:gd name="connsiteY6" fmla="*/ 109827 h 1748504"/>
              <a:gd name="connsiteX7" fmla="*/ 9650486 w 9650486"/>
              <a:gd name="connsiteY7" fmla="*/ 137866 h 1748504"/>
              <a:gd name="connsiteX0" fmla="*/ 6022069 w 9650486"/>
              <a:gd name="connsiteY0" fmla="*/ 1065377 h 1745636"/>
              <a:gd name="connsiteX1" fmla="*/ 6407933 w 9650486"/>
              <a:gd name="connsiteY1" fmla="*/ 1388945 h 1745636"/>
              <a:gd name="connsiteX2" fmla="*/ 6236888 w 9650486"/>
              <a:gd name="connsiteY2" fmla="*/ 1674334 h 1745636"/>
              <a:gd name="connsiteX3" fmla="*/ 1262204 w 9650486"/>
              <a:gd name="connsiteY3" fmla="*/ 1702887 h 1745636"/>
              <a:gd name="connsiteX4" fmla="*/ 14023 w 9650486"/>
              <a:gd name="connsiteY4" fmla="*/ 1156666 h 1745636"/>
              <a:gd name="connsiteX5" fmla="*/ 995098 w 9650486"/>
              <a:gd name="connsiteY5" fmla="*/ 137866 h 1745636"/>
              <a:gd name="connsiteX6" fmla="*/ 5443273 w 9650486"/>
              <a:gd name="connsiteY6" fmla="*/ 109827 h 1745636"/>
              <a:gd name="connsiteX7" fmla="*/ 9650486 w 9650486"/>
              <a:gd name="connsiteY7" fmla="*/ 137866 h 1745636"/>
              <a:gd name="connsiteX0" fmla="*/ 6022069 w 9650486"/>
              <a:gd name="connsiteY0" fmla="*/ 1065377 h 1749300"/>
              <a:gd name="connsiteX1" fmla="*/ 6407933 w 9650486"/>
              <a:gd name="connsiteY1" fmla="*/ 1388945 h 1749300"/>
              <a:gd name="connsiteX2" fmla="*/ 4709646 w 9650486"/>
              <a:gd name="connsiteY2" fmla="*/ 1683881 h 1749300"/>
              <a:gd name="connsiteX3" fmla="*/ 1262204 w 9650486"/>
              <a:gd name="connsiteY3" fmla="*/ 1702887 h 1749300"/>
              <a:gd name="connsiteX4" fmla="*/ 14023 w 9650486"/>
              <a:gd name="connsiteY4" fmla="*/ 1156666 h 1749300"/>
              <a:gd name="connsiteX5" fmla="*/ 995098 w 9650486"/>
              <a:gd name="connsiteY5" fmla="*/ 137866 h 1749300"/>
              <a:gd name="connsiteX6" fmla="*/ 5443273 w 9650486"/>
              <a:gd name="connsiteY6" fmla="*/ 109827 h 1749300"/>
              <a:gd name="connsiteX7" fmla="*/ 9650486 w 9650486"/>
              <a:gd name="connsiteY7" fmla="*/ 137866 h 1749300"/>
              <a:gd name="connsiteX0" fmla="*/ 6022069 w 9650486"/>
              <a:gd name="connsiteY0" fmla="*/ 1065377 h 1749300"/>
              <a:gd name="connsiteX1" fmla="*/ 6407933 w 9650486"/>
              <a:gd name="connsiteY1" fmla="*/ 1388945 h 1749300"/>
              <a:gd name="connsiteX2" fmla="*/ 4447000 w 9650486"/>
              <a:gd name="connsiteY2" fmla="*/ 1683881 h 1749300"/>
              <a:gd name="connsiteX3" fmla="*/ 1262204 w 9650486"/>
              <a:gd name="connsiteY3" fmla="*/ 1702887 h 1749300"/>
              <a:gd name="connsiteX4" fmla="*/ 14023 w 9650486"/>
              <a:gd name="connsiteY4" fmla="*/ 1156666 h 1749300"/>
              <a:gd name="connsiteX5" fmla="*/ 995098 w 9650486"/>
              <a:gd name="connsiteY5" fmla="*/ 137866 h 1749300"/>
              <a:gd name="connsiteX6" fmla="*/ 5443273 w 9650486"/>
              <a:gd name="connsiteY6" fmla="*/ 109827 h 1749300"/>
              <a:gd name="connsiteX7" fmla="*/ 9650486 w 9650486"/>
              <a:gd name="connsiteY7" fmla="*/ 137866 h 1749300"/>
              <a:gd name="connsiteX0" fmla="*/ 6022069 w 9650486"/>
              <a:gd name="connsiteY0" fmla="*/ 1065377 h 1743709"/>
              <a:gd name="connsiteX1" fmla="*/ 6407933 w 9650486"/>
              <a:gd name="connsiteY1" fmla="*/ 1388945 h 1743709"/>
              <a:gd name="connsiteX2" fmla="*/ 5970188 w 9650486"/>
              <a:gd name="connsiteY2" fmla="*/ 1522585 h 1743709"/>
              <a:gd name="connsiteX3" fmla="*/ 4447000 w 9650486"/>
              <a:gd name="connsiteY3" fmla="*/ 1683881 h 1743709"/>
              <a:gd name="connsiteX4" fmla="*/ 1262204 w 9650486"/>
              <a:gd name="connsiteY4" fmla="*/ 1702887 h 1743709"/>
              <a:gd name="connsiteX5" fmla="*/ 14023 w 9650486"/>
              <a:gd name="connsiteY5" fmla="*/ 1156666 h 1743709"/>
              <a:gd name="connsiteX6" fmla="*/ 995098 w 9650486"/>
              <a:gd name="connsiteY6" fmla="*/ 137866 h 1743709"/>
              <a:gd name="connsiteX7" fmla="*/ 5443273 w 9650486"/>
              <a:gd name="connsiteY7" fmla="*/ 109827 h 1743709"/>
              <a:gd name="connsiteX8" fmla="*/ 9650486 w 9650486"/>
              <a:gd name="connsiteY8" fmla="*/ 137866 h 1743709"/>
              <a:gd name="connsiteX0" fmla="*/ 6022069 w 9650486"/>
              <a:gd name="connsiteY0" fmla="*/ 1065377 h 1740588"/>
              <a:gd name="connsiteX1" fmla="*/ 6407933 w 9650486"/>
              <a:gd name="connsiteY1" fmla="*/ 1388945 h 1740588"/>
              <a:gd name="connsiteX2" fmla="*/ 6145285 w 9650486"/>
              <a:gd name="connsiteY2" fmla="*/ 1608496 h 1740588"/>
              <a:gd name="connsiteX3" fmla="*/ 4447000 w 9650486"/>
              <a:gd name="connsiteY3" fmla="*/ 1683881 h 1740588"/>
              <a:gd name="connsiteX4" fmla="*/ 1262204 w 9650486"/>
              <a:gd name="connsiteY4" fmla="*/ 1702887 h 1740588"/>
              <a:gd name="connsiteX5" fmla="*/ 14023 w 9650486"/>
              <a:gd name="connsiteY5" fmla="*/ 1156666 h 1740588"/>
              <a:gd name="connsiteX6" fmla="*/ 995098 w 9650486"/>
              <a:gd name="connsiteY6" fmla="*/ 137866 h 1740588"/>
              <a:gd name="connsiteX7" fmla="*/ 5443273 w 9650486"/>
              <a:gd name="connsiteY7" fmla="*/ 109827 h 1740588"/>
              <a:gd name="connsiteX8" fmla="*/ 9650486 w 9650486"/>
              <a:gd name="connsiteY8" fmla="*/ 137866 h 1740588"/>
              <a:gd name="connsiteX0" fmla="*/ 6010687 w 9639104"/>
              <a:gd name="connsiteY0" fmla="*/ 1065377 h 1740588"/>
              <a:gd name="connsiteX1" fmla="*/ 6396551 w 9639104"/>
              <a:gd name="connsiteY1" fmla="*/ 1388945 h 1740588"/>
              <a:gd name="connsiteX2" fmla="*/ 6133903 w 9639104"/>
              <a:gd name="connsiteY2" fmla="*/ 1608496 h 1740588"/>
              <a:gd name="connsiteX3" fmla="*/ 4435618 w 9639104"/>
              <a:gd name="connsiteY3" fmla="*/ 1683881 h 1740588"/>
              <a:gd name="connsiteX4" fmla="*/ 1250822 w 9639104"/>
              <a:gd name="connsiteY4" fmla="*/ 1702887 h 1740588"/>
              <a:gd name="connsiteX5" fmla="*/ 2641 w 9639104"/>
              <a:gd name="connsiteY5" fmla="*/ 1156666 h 1740588"/>
              <a:gd name="connsiteX6" fmla="*/ 983716 w 9639104"/>
              <a:gd name="connsiteY6" fmla="*/ 137866 h 1740588"/>
              <a:gd name="connsiteX7" fmla="*/ 2998571 w 9639104"/>
              <a:gd name="connsiteY7" fmla="*/ 59979 h 1740588"/>
              <a:gd name="connsiteX8" fmla="*/ 5431891 w 9639104"/>
              <a:gd name="connsiteY8" fmla="*/ 109827 h 1740588"/>
              <a:gd name="connsiteX9" fmla="*/ 9639104 w 9639104"/>
              <a:gd name="connsiteY9" fmla="*/ 137866 h 1740588"/>
              <a:gd name="connsiteX0" fmla="*/ 6011871 w 9640288"/>
              <a:gd name="connsiteY0" fmla="*/ 1793039 h 2468250"/>
              <a:gd name="connsiteX1" fmla="*/ 6397735 w 9640288"/>
              <a:gd name="connsiteY1" fmla="*/ 2116607 h 2468250"/>
              <a:gd name="connsiteX2" fmla="*/ 6135087 w 9640288"/>
              <a:gd name="connsiteY2" fmla="*/ 2336158 h 2468250"/>
              <a:gd name="connsiteX3" fmla="*/ 4436802 w 9640288"/>
              <a:gd name="connsiteY3" fmla="*/ 2411543 h 2468250"/>
              <a:gd name="connsiteX4" fmla="*/ 1252006 w 9640288"/>
              <a:gd name="connsiteY4" fmla="*/ 2430549 h 2468250"/>
              <a:gd name="connsiteX5" fmla="*/ 3825 w 9640288"/>
              <a:gd name="connsiteY5" fmla="*/ 1884328 h 2468250"/>
              <a:gd name="connsiteX6" fmla="*/ 984900 w 9640288"/>
              <a:gd name="connsiteY6" fmla="*/ 865528 h 2468250"/>
              <a:gd name="connsiteX7" fmla="*/ 4086875 w 9640288"/>
              <a:gd name="connsiteY7" fmla="*/ 19 h 2468250"/>
              <a:gd name="connsiteX8" fmla="*/ 5433075 w 9640288"/>
              <a:gd name="connsiteY8" fmla="*/ 837489 h 2468250"/>
              <a:gd name="connsiteX9" fmla="*/ 9640288 w 9640288"/>
              <a:gd name="connsiteY9" fmla="*/ 865528 h 2468250"/>
              <a:gd name="connsiteX0" fmla="*/ 6011871 w 9640288"/>
              <a:gd name="connsiteY0" fmla="*/ 1793027 h 2502451"/>
              <a:gd name="connsiteX1" fmla="*/ 6397735 w 9640288"/>
              <a:gd name="connsiteY1" fmla="*/ 2116595 h 2502451"/>
              <a:gd name="connsiteX2" fmla="*/ 6135087 w 9640288"/>
              <a:gd name="connsiteY2" fmla="*/ 2336146 h 2502451"/>
              <a:gd name="connsiteX3" fmla="*/ 4436802 w 9640288"/>
              <a:gd name="connsiteY3" fmla="*/ 2411531 h 2502451"/>
              <a:gd name="connsiteX4" fmla="*/ 1252006 w 9640288"/>
              <a:gd name="connsiteY4" fmla="*/ 2430537 h 2502451"/>
              <a:gd name="connsiteX5" fmla="*/ 3825 w 9640288"/>
              <a:gd name="connsiteY5" fmla="*/ 1884316 h 2502451"/>
              <a:gd name="connsiteX6" fmla="*/ 984900 w 9640288"/>
              <a:gd name="connsiteY6" fmla="*/ 865516 h 2502451"/>
              <a:gd name="connsiteX7" fmla="*/ 4086875 w 9640288"/>
              <a:gd name="connsiteY7" fmla="*/ 7 h 2502451"/>
              <a:gd name="connsiteX8" fmla="*/ 4579635 w 9640288"/>
              <a:gd name="connsiteY8" fmla="*/ 2502451 h 2502451"/>
              <a:gd name="connsiteX9" fmla="*/ 9640288 w 9640288"/>
              <a:gd name="connsiteY9" fmla="*/ 865516 h 2502451"/>
              <a:gd name="connsiteX0" fmla="*/ 6011871 w 9640288"/>
              <a:gd name="connsiteY0" fmla="*/ 1793027 h 2565477"/>
              <a:gd name="connsiteX1" fmla="*/ 6397735 w 9640288"/>
              <a:gd name="connsiteY1" fmla="*/ 2116595 h 2565477"/>
              <a:gd name="connsiteX2" fmla="*/ 6135087 w 9640288"/>
              <a:gd name="connsiteY2" fmla="*/ 2336146 h 2565477"/>
              <a:gd name="connsiteX3" fmla="*/ 4436802 w 9640288"/>
              <a:gd name="connsiteY3" fmla="*/ 2411531 h 2565477"/>
              <a:gd name="connsiteX4" fmla="*/ 1252006 w 9640288"/>
              <a:gd name="connsiteY4" fmla="*/ 2430537 h 2565477"/>
              <a:gd name="connsiteX5" fmla="*/ 3825 w 9640288"/>
              <a:gd name="connsiteY5" fmla="*/ 1884316 h 2565477"/>
              <a:gd name="connsiteX6" fmla="*/ 984900 w 9640288"/>
              <a:gd name="connsiteY6" fmla="*/ 865516 h 2565477"/>
              <a:gd name="connsiteX7" fmla="*/ 4086875 w 9640288"/>
              <a:gd name="connsiteY7" fmla="*/ 7 h 2565477"/>
              <a:gd name="connsiteX8" fmla="*/ 4579635 w 9640288"/>
              <a:gd name="connsiteY8" fmla="*/ 2502451 h 2565477"/>
              <a:gd name="connsiteX9" fmla="*/ 7236475 w 9640288"/>
              <a:gd name="connsiteY9" fmla="*/ 1734770 h 2565477"/>
              <a:gd name="connsiteX10" fmla="*/ 9640288 w 9640288"/>
              <a:gd name="connsiteY10" fmla="*/ 865516 h 2565477"/>
              <a:gd name="connsiteX0" fmla="*/ 6011871 w 9640288"/>
              <a:gd name="connsiteY0" fmla="*/ 1793027 h 2674568"/>
              <a:gd name="connsiteX1" fmla="*/ 6397735 w 9640288"/>
              <a:gd name="connsiteY1" fmla="*/ 2116595 h 2674568"/>
              <a:gd name="connsiteX2" fmla="*/ 6135087 w 9640288"/>
              <a:gd name="connsiteY2" fmla="*/ 2336146 h 2674568"/>
              <a:gd name="connsiteX3" fmla="*/ 4436802 w 9640288"/>
              <a:gd name="connsiteY3" fmla="*/ 2411531 h 2674568"/>
              <a:gd name="connsiteX4" fmla="*/ 1252006 w 9640288"/>
              <a:gd name="connsiteY4" fmla="*/ 2430537 h 2674568"/>
              <a:gd name="connsiteX5" fmla="*/ 3825 w 9640288"/>
              <a:gd name="connsiteY5" fmla="*/ 1884316 h 2674568"/>
              <a:gd name="connsiteX6" fmla="*/ 984900 w 9640288"/>
              <a:gd name="connsiteY6" fmla="*/ 865516 h 2674568"/>
              <a:gd name="connsiteX7" fmla="*/ 4086875 w 9640288"/>
              <a:gd name="connsiteY7" fmla="*/ 7 h 2674568"/>
              <a:gd name="connsiteX8" fmla="*/ 4579635 w 9640288"/>
              <a:gd name="connsiteY8" fmla="*/ 2502451 h 2674568"/>
              <a:gd name="connsiteX9" fmla="*/ 7307595 w 9640288"/>
              <a:gd name="connsiteY9" fmla="*/ 2412724 h 2674568"/>
              <a:gd name="connsiteX10" fmla="*/ 9640288 w 9640288"/>
              <a:gd name="connsiteY10" fmla="*/ 865516 h 2674568"/>
              <a:gd name="connsiteX0" fmla="*/ 6011871 w 8786848"/>
              <a:gd name="connsiteY0" fmla="*/ 1793027 h 2674568"/>
              <a:gd name="connsiteX1" fmla="*/ 6397735 w 8786848"/>
              <a:gd name="connsiteY1" fmla="*/ 2116595 h 2674568"/>
              <a:gd name="connsiteX2" fmla="*/ 6135087 w 8786848"/>
              <a:gd name="connsiteY2" fmla="*/ 2336146 h 2674568"/>
              <a:gd name="connsiteX3" fmla="*/ 4436802 w 8786848"/>
              <a:gd name="connsiteY3" fmla="*/ 2411531 h 2674568"/>
              <a:gd name="connsiteX4" fmla="*/ 1252006 w 8786848"/>
              <a:gd name="connsiteY4" fmla="*/ 2430537 h 2674568"/>
              <a:gd name="connsiteX5" fmla="*/ 3825 w 8786848"/>
              <a:gd name="connsiteY5" fmla="*/ 1884316 h 2674568"/>
              <a:gd name="connsiteX6" fmla="*/ 984900 w 8786848"/>
              <a:gd name="connsiteY6" fmla="*/ 865516 h 2674568"/>
              <a:gd name="connsiteX7" fmla="*/ 4086875 w 8786848"/>
              <a:gd name="connsiteY7" fmla="*/ 7 h 2674568"/>
              <a:gd name="connsiteX8" fmla="*/ 4579635 w 8786848"/>
              <a:gd name="connsiteY8" fmla="*/ 2502451 h 2674568"/>
              <a:gd name="connsiteX9" fmla="*/ 7307595 w 8786848"/>
              <a:gd name="connsiteY9" fmla="*/ 2412724 h 2674568"/>
              <a:gd name="connsiteX10" fmla="*/ 8786848 w 8786848"/>
              <a:gd name="connsiteY10" fmla="*/ 2311152 h 2674568"/>
              <a:gd name="connsiteX0" fmla="*/ 6011871 w 8786848"/>
              <a:gd name="connsiteY0" fmla="*/ 1793027 h 2674568"/>
              <a:gd name="connsiteX1" fmla="*/ 6397735 w 8786848"/>
              <a:gd name="connsiteY1" fmla="*/ 2116595 h 2674568"/>
              <a:gd name="connsiteX2" fmla="*/ 6135087 w 8786848"/>
              <a:gd name="connsiteY2" fmla="*/ 2336146 h 2674568"/>
              <a:gd name="connsiteX3" fmla="*/ 4436802 w 8786848"/>
              <a:gd name="connsiteY3" fmla="*/ 2411531 h 2674568"/>
              <a:gd name="connsiteX4" fmla="*/ 1252006 w 8786848"/>
              <a:gd name="connsiteY4" fmla="*/ 2430537 h 2674568"/>
              <a:gd name="connsiteX5" fmla="*/ 3825 w 8786848"/>
              <a:gd name="connsiteY5" fmla="*/ 1884316 h 2674568"/>
              <a:gd name="connsiteX6" fmla="*/ 984900 w 8786848"/>
              <a:gd name="connsiteY6" fmla="*/ 865516 h 2674568"/>
              <a:gd name="connsiteX7" fmla="*/ 4086875 w 8786848"/>
              <a:gd name="connsiteY7" fmla="*/ 7 h 2674568"/>
              <a:gd name="connsiteX8" fmla="*/ 4579635 w 8786848"/>
              <a:gd name="connsiteY8" fmla="*/ 2502451 h 2674568"/>
              <a:gd name="connsiteX9" fmla="*/ 7307595 w 8786848"/>
              <a:gd name="connsiteY9" fmla="*/ 2412724 h 2674568"/>
              <a:gd name="connsiteX10" fmla="*/ 8786848 w 8786848"/>
              <a:gd name="connsiteY10" fmla="*/ 2311152 h 2674568"/>
              <a:gd name="connsiteX0" fmla="*/ 6397735 w 8786848"/>
              <a:gd name="connsiteY0" fmla="*/ 2116595 h 2674568"/>
              <a:gd name="connsiteX1" fmla="*/ 6135087 w 8786848"/>
              <a:gd name="connsiteY1" fmla="*/ 2336146 h 2674568"/>
              <a:gd name="connsiteX2" fmla="*/ 4436802 w 8786848"/>
              <a:gd name="connsiteY2" fmla="*/ 2411531 h 2674568"/>
              <a:gd name="connsiteX3" fmla="*/ 1252006 w 8786848"/>
              <a:gd name="connsiteY3" fmla="*/ 2430537 h 2674568"/>
              <a:gd name="connsiteX4" fmla="*/ 3825 w 8786848"/>
              <a:gd name="connsiteY4" fmla="*/ 1884316 h 2674568"/>
              <a:gd name="connsiteX5" fmla="*/ 984900 w 8786848"/>
              <a:gd name="connsiteY5" fmla="*/ 865516 h 2674568"/>
              <a:gd name="connsiteX6" fmla="*/ 4086875 w 8786848"/>
              <a:gd name="connsiteY6" fmla="*/ 7 h 2674568"/>
              <a:gd name="connsiteX7" fmla="*/ 4579635 w 8786848"/>
              <a:gd name="connsiteY7" fmla="*/ 2502451 h 2674568"/>
              <a:gd name="connsiteX8" fmla="*/ 7307595 w 8786848"/>
              <a:gd name="connsiteY8" fmla="*/ 2412724 h 2674568"/>
              <a:gd name="connsiteX9" fmla="*/ 8786848 w 8786848"/>
              <a:gd name="connsiteY9" fmla="*/ 2311152 h 2674568"/>
              <a:gd name="connsiteX0" fmla="*/ 6135087 w 8786848"/>
              <a:gd name="connsiteY0" fmla="*/ 2336146 h 2674568"/>
              <a:gd name="connsiteX1" fmla="*/ 4436802 w 8786848"/>
              <a:gd name="connsiteY1" fmla="*/ 2411531 h 2674568"/>
              <a:gd name="connsiteX2" fmla="*/ 1252006 w 8786848"/>
              <a:gd name="connsiteY2" fmla="*/ 2430537 h 2674568"/>
              <a:gd name="connsiteX3" fmla="*/ 3825 w 8786848"/>
              <a:gd name="connsiteY3" fmla="*/ 1884316 h 2674568"/>
              <a:gd name="connsiteX4" fmla="*/ 984900 w 8786848"/>
              <a:gd name="connsiteY4" fmla="*/ 865516 h 2674568"/>
              <a:gd name="connsiteX5" fmla="*/ 4086875 w 8786848"/>
              <a:gd name="connsiteY5" fmla="*/ 7 h 2674568"/>
              <a:gd name="connsiteX6" fmla="*/ 4579635 w 8786848"/>
              <a:gd name="connsiteY6" fmla="*/ 2502451 h 2674568"/>
              <a:gd name="connsiteX7" fmla="*/ 7307595 w 8786848"/>
              <a:gd name="connsiteY7" fmla="*/ 2412724 h 2674568"/>
              <a:gd name="connsiteX8" fmla="*/ 8786848 w 8786848"/>
              <a:gd name="connsiteY8" fmla="*/ 2311152 h 2674568"/>
              <a:gd name="connsiteX0" fmla="*/ 5027647 w 8786848"/>
              <a:gd name="connsiteY0" fmla="*/ 2236447 h 2674568"/>
              <a:gd name="connsiteX1" fmla="*/ 4436802 w 8786848"/>
              <a:gd name="connsiteY1" fmla="*/ 2411531 h 2674568"/>
              <a:gd name="connsiteX2" fmla="*/ 1252006 w 8786848"/>
              <a:gd name="connsiteY2" fmla="*/ 2430537 h 2674568"/>
              <a:gd name="connsiteX3" fmla="*/ 3825 w 8786848"/>
              <a:gd name="connsiteY3" fmla="*/ 1884316 h 2674568"/>
              <a:gd name="connsiteX4" fmla="*/ 984900 w 8786848"/>
              <a:gd name="connsiteY4" fmla="*/ 865516 h 2674568"/>
              <a:gd name="connsiteX5" fmla="*/ 4086875 w 8786848"/>
              <a:gd name="connsiteY5" fmla="*/ 7 h 2674568"/>
              <a:gd name="connsiteX6" fmla="*/ 4579635 w 8786848"/>
              <a:gd name="connsiteY6" fmla="*/ 2502451 h 2674568"/>
              <a:gd name="connsiteX7" fmla="*/ 7307595 w 8786848"/>
              <a:gd name="connsiteY7" fmla="*/ 2412724 h 2674568"/>
              <a:gd name="connsiteX8" fmla="*/ 8786848 w 8786848"/>
              <a:gd name="connsiteY8" fmla="*/ 2311152 h 2674568"/>
              <a:gd name="connsiteX0" fmla="*/ 5027647 w 8786848"/>
              <a:gd name="connsiteY0" fmla="*/ 2236447 h 2674568"/>
              <a:gd name="connsiteX1" fmla="*/ 4436802 w 8786848"/>
              <a:gd name="connsiteY1" fmla="*/ 2411531 h 2674568"/>
              <a:gd name="connsiteX2" fmla="*/ 1252006 w 8786848"/>
              <a:gd name="connsiteY2" fmla="*/ 2430537 h 2674568"/>
              <a:gd name="connsiteX3" fmla="*/ 3825 w 8786848"/>
              <a:gd name="connsiteY3" fmla="*/ 1884316 h 2674568"/>
              <a:gd name="connsiteX4" fmla="*/ 984900 w 8786848"/>
              <a:gd name="connsiteY4" fmla="*/ 865516 h 2674568"/>
              <a:gd name="connsiteX5" fmla="*/ 4086875 w 8786848"/>
              <a:gd name="connsiteY5" fmla="*/ 7 h 2674568"/>
              <a:gd name="connsiteX6" fmla="*/ 4579635 w 8786848"/>
              <a:gd name="connsiteY6" fmla="*/ 2502451 h 2674568"/>
              <a:gd name="connsiteX7" fmla="*/ 7307595 w 8786848"/>
              <a:gd name="connsiteY7" fmla="*/ 2412724 h 2674568"/>
              <a:gd name="connsiteX8" fmla="*/ 8786848 w 8786848"/>
              <a:gd name="connsiteY8" fmla="*/ 2311152 h 2674568"/>
              <a:gd name="connsiteX0" fmla="*/ 5027647 w 8786848"/>
              <a:gd name="connsiteY0" fmla="*/ 2236447 h 2674568"/>
              <a:gd name="connsiteX1" fmla="*/ 4436802 w 8786848"/>
              <a:gd name="connsiteY1" fmla="*/ 2411531 h 2674568"/>
              <a:gd name="connsiteX2" fmla="*/ 1252006 w 8786848"/>
              <a:gd name="connsiteY2" fmla="*/ 2430537 h 2674568"/>
              <a:gd name="connsiteX3" fmla="*/ 3825 w 8786848"/>
              <a:gd name="connsiteY3" fmla="*/ 1884316 h 2674568"/>
              <a:gd name="connsiteX4" fmla="*/ 984900 w 8786848"/>
              <a:gd name="connsiteY4" fmla="*/ 865516 h 2674568"/>
              <a:gd name="connsiteX5" fmla="*/ 4086875 w 8786848"/>
              <a:gd name="connsiteY5" fmla="*/ 7 h 2674568"/>
              <a:gd name="connsiteX6" fmla="*/ 4579635 w 8786848"/>
              <a:gd name="connsiteY6" fmla="*/ 2502451 h 2674568"/>
              <a:gd name="connsiteX7" fmla="*/ 7307595 w 8786848"/>
              <a:gd name="connsiteY7" fmla="*/ 2412724 h 2674568"/>
              <a:gd name="connsiteX8" fmla="*/ 8786848 w 8786848"/>
              <a:gd name="connsiteY8" fmla="*/ 2311152 h 2674568"/>
              <a:gd name="connsiteX0" fmla="*/ 5027647 w 8786848"/>
              <a:gd name="connsiteY0" fmla="*/ 2236447 h 2674568"/>
              <a:gd name="connsiteX1" fmla="*/ 3634162 w 8786848"/>
              <a:gd name="connsiteY1" fmla="*/ 2431471 h 2674568"/>
              <a:gd name="connsiteX2" fmla="*/ 1252006 w 8786848"/>
              <a:gd name="connsiteY2" fmla="*/ 2430537 h 2674568"/>
              <a:gd name="connsiteX3" fmla="*/ 3825 w 8786848"/>
              <a:gd name="connsiteY3" fmla="*/ 1884316 h 2674568"/>
              <a:gd name="connsiteX4" fmla="*/ 984900 w 8786848"/>
              <a:gd name="connsiteY4" fmla="*/ 865516 h 2674568"/>
              <a:gd name="connsiteX5" fmla="*/ 4086875 w 8786848"/>
              <a:gd name="connsiteY5" fmla="*/ 7 h 2674568"/>
              <a:gd name="connsiteX6" fmla="*/ 4579635 w 8786848"/>
              <a:gd name="connsiteY6" fmla="*/ 2502451 h 2674568"/>
              <a:gd name="connsiteX7" fmla="*/ 7307595 w 8786848"/>
              <a:gd name="connsiteY7" fmla="*/ 2412724 h 2674568"/>
              <a:gd name="connsiteX8" fmla="*/ 8786848 w 8786848"/>
              <a:gd name="connsiteY8" fmla="*/ 2311152 h 2674568"/>
              <a:gd name="connsiteX0" fmla="*/ 5053715 w 8812916"/>
              <a:gd name="connsiteY0" fmla="*/ 2236447 h 2674568"/>
              <a:gd name="connsiteX1" fmla="*/ 3660230 w 8812916"/>
              <a:gd name="connsiteY1" fmla="*/ 2431471 h 2674568"/>
              <a:gd name="connsiteX2" fmla="*/ 1278074 w 8812916"/>
              <a:gd name="connsiteY2" fmla="*/ 2430537 h 2674568"/>
              <a:gd name="connsiteX3" fmla="*/ 29893 w 8812916"/>
              <a:gd name="connsiteY3" fmla="*/ 1884316 h 2674568"/>
              <a:gd name="connsiteX4" fmla="*/ 716328 w 8812916"/>
              <a:gd name="connsiteY4" fmla="*/ 815667 h 2674568"/>
              <a:gd name="connsiteX5" fmla="*/ 4112943 w 8812916"/>
              <a:gd name="connsiteY5" fmla="*/ 7 h 2674568"/>
              <a:gd name="connsiteX6" fmla="*/ 4605703 w 8812916"/>
              <a:gd name="connsiteY6" fmla="*/ 2502451 h 2674568"/>
              <a:gd name="connsiteX7" fmla="*/ 7333663 w 8812916"/>
              <a:gd name="connsiteY7" fmla="*/ 2412724 h 2674568"/>
              <a:gd name="connsiteX8" fmla="*/ 8812916 w 8812916"/>
              <a:gd name="connsiteY8" fmla="*/ 2311152 h 2674568"/>
              <a:gd name="connsiteX0" fmla="*/ 5025576 w 8784777"/>
              <a:gd name="connsiteY0" fmla="*/ 2236447 h 2674568"/>
              <a:gd name="connsiteX1" fmla="*/ 3632091 w 8784777"/>
              <a:gd name="connsiteY1" fmla="*/ 2431471 h 2674568"/>
              <a:gd name="connsiteX2" fmla="*/ 752095 w 8784777"/>
              <a:gd name="connsiteY2" fmla="*/ 2510296 h 2674568"/>
              <a:gd name="connsiteX3" fmla="*/ 1754 w 8784777"/>
              <a:gd name="connsiteY3" fmla="*/ 1884316 h 2674568"/>
              <a:gd name="connsiteX4" fmla="*/ 688189 w 8784777"/>
              <a:gd name="connsiteY4" fmla="*/ 815667 h 2674568"/>
              <a:gd name="connsiteX5" fmla="*/ 4084804 w 8784777"/>
              <a:gd name="connsiteY5" fmla="*/ 7 h 2674568"/>
              <a:gd name="connsiteX6" fmla="*/ 4577564 w 8784777"/>
              <a:gd name="connsiteY6" fmla="*/ 2502451 h 2674568"/>
              <a:gd name="connsiteX7" fmla="*/ 7305524 w 8784777"/>
              <a:gd name="connsiteY7" fmla="*/ 2412724 h 2674568"/>
              <a:gd name="connsiteX8" fmla="*/ 8784777 w 8784777"/>
              <a:gd name="connsiteY8" fmla="*/ 2311152 h 2674568"/>
              <a:gd name="connsiteX0" fmla="*/ 5025576 w 8784777"/>
              <a:gd name="connsiteY0" fmla="*/ 2236447 h 2599687"/>
              <a:gd name="connsiteX1" fmla="*/ 3632091 w 8784777"/>
              <a:gd name="connsiteY1" fmla="*/ 2431471 h 2599687"/>
              <a:gd name="connsiteX2" fmla="*/ 752095 w 8784777"/>
              <a:gd name="connsiteY2" fmla="*/ 2510296 h 2599687"/>
              <a:gd name="connsiteX3" fmla="*/ 1754 w 8784777"/>
              <a:gd name="connsiteY3" fmla="*/ 1884316 h 2599687"/>
              <a:gd name="connsiteX4" fmla="*/ 688189 w 8784777"/>
              <a:gd name="connsiteY4" fmla="*/ 815667 h 2599687"/>
              <a:gd name="connsiteX5" fmla="*/ 4084804 w 8784777"/>
              <a:gd name="connsiteY5" fmla="*/ 7 h 2599687"/>
              <a:gd name="connsiteX6" fmla="*/ 4313404 w 8784777"/>
              <a:gd name="connsiteY6" fmla="*/ 2362872 h 2599687"/>
              <a:gd name="connsiteX7" fmla="*/ 7305524 w 8784777"/>
              <a:gd name="connsiteY7" fmla="*/ 2412724 h 2599687"/>
              <a:gd name="connsiteX8" fmla="*/ 8784777 w 8784777"/>
              <a:gd name="connsiteY8" fmla="*/ 2311152 h 259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4777" h="2599687">
                <a:moveTo>
                  <a:pt x="5025576" y="2236447"/>
                </a:moveTo>
                <a:cubicBezTo>
                  <a:pt x="4739394" y="2385302"/>
                  <a:pt x="4344338" y="2385830"/>
                  <a:pt x="3632091" y="2431471"/>
                </a:cubicBezTo>
                <a:cubicBezTo>
                  <a:pt x="2919844" y="2477113"/>
                  <a:pt x="1357151" y="2601489"/>
                  <a:pt x="752095" y="2510296"/>
                </a:cubicBezTo>
                <a:cubicBezTo>
                  <a:pt x="147039" y="2419104"/>
                  <a:pt x="12405" y="2166754"/>
                  <a:pt x="1754" y="1884316"/>
                </a:cubicBezTo>
                <a:cubicBezTo>
                  <a:pt x="-8897" y="1601878"/>
                  <a:pt x="7681" y="1129718"/>
                  <a:pt x="688189" y="815667"/>
                </a:cubicBezTo>
                <a:cubicBezTo>
                  <a:pt x="1368697" y="501616"/>
                  <a:pt x="3343442" y="4680"/>
                  <a:pt x="4084804" y="7"/>
                </a:cubicBezTo>
                <a:cubicBezTo>
                  <a:pt x="4826166" y="-4666"/>
                  <a:pt x="3788471" y="2073745"/>
                  <a:pt x="4313404" y="2362872"/>
                </a:cubicBezTo>
                <a:cubicBezTo>
                  <a:pt x="4838337" y="2651999"/>
                  <a:pt x="6462082" y="2685547"/>
                  <a:pt x="7305524" y="2412724"/>
                </a:cubicBezTo>
                <a:cubicBezTo>
                  <a:pt x="8148966" y="2139902"/>
                  <a:pt x="8333342" y="2296509"/>
                  <a:pt x="8784777" y="2311152"/>
                </a:cubicBezTo>
              </a:path>
            </a:pathLst>
          </a:custGeom>
          <a:noFill/>
          <a:ln w="63500">
            <a:solidFill>
              <a:srgbClr val="0070C0">
                <a:alpha val="65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0F081A2-4D59-D14B-BA48-073E6F499EC5}"/>
              </a:ext>
            </a:extLst>
          </p:cNvPr>
          <p:cNvSpPr/>
          <p:nvPr/>
        </p:nvSpPr>
        <p:spPr>
          <a:xfrm>
            <a:off x="8252056" y="2191852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9AAE3D4-AB3B-EE48-B048-0941D136F43C}"/>
              </a:ext>
            </a:extLst>
          </p:cNvPr>
          <p:cNvSpPr/>
          <p:nvPr/>
        </p:nvSpPr>
        <p:spPr>
          <a:xfrm>
            <a:off x="8252056" y="2642796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D8FD626-B584-A14D-9A8E-DC27FC2CC269}"/>
              </a:ext>
            </a:extLst>
          </p:cNvPr>
          <p:cNvSpPr/>
          <p:nvPr/>
        </p:nvSpPr>
        <p:spPr>
          <a:xfrm>
            <a:off x="8252056" y="2417177"/>
            <a:ext cx="2089254" cy="224589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Planned Extension</a:t>
            </a:r>
          </a:p>
        </p:txBody>
      </p:sp>
    </p:spTree>
    <p:extLst>
      <p:ext uri="{BB962C8B-B14F-4D97-AF65-F5344CB8AC3E}">
        <p14:creationId xmlns:p14="http://schemas.microsoft.com/office/powerpoint/2010/main" val="38554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F4B324-A6F8-4FC0-BBBB-05E2337781BA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6d44ab1e-4f7a-423e-9215-d8d8e61f56e6"/>
    <ds:schemaRef ds:uri="88a3e169-3f2e-4cb2-84e3-0f816f3920de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Nate Foster</cp:lastModifiedBy>
  <cp:revision>6</cp:revision>
  <dcterms:created xsi:type="dcterms:W3CDTF">2020-11-12T20:43:04Z</dcterms:created>
  <dcterms:modified xsi:type="dcterms:W3CDTF">2021-05-16T01:17:22Z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