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D4937D-7EBF-4B56-9302-3DFC4A40A96E}" v="29" dt="2021-05-15T04:40:10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8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99D2-035C-4D52-A183-FE32F63FE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FFDB3-4892-4F06-8065-0F6D1799F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5D60E-C5C3-4A59-B1A9-BA06DCC4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FDB51-81A8-4C8E-A422-F4FAD377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FCEA-7945-4C99-829A-D2C4F6C0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2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C643-824D-4602-8547-6DEF1084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38C57-4305-4739-A731-217CB3476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9356F-B59B-4092-88BD-D8321AD8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B1058-81F8-4A2F-99C4-E0A3CCC2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A79B8-A8E0-4369-B294-6DE89960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AE663-4ACD-4B9A-8D62-87AFEE035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BA8E0-17B3-433E-B3BA-0E6DD01A2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BB37F-A0ED-40EA-AD43-FA2FBB1D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E3A7-9DC9-40A8-BA4B-825DA53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133D6-6E3E-4F85-A7A6-91A17A97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2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0EF1-8378-4211-B6C6-23B41C38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42AF-91DB-494A-B772-83EF2F391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085E4-2F98-4F72-A518-9246F6F3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BBB2-C5C7-4E2E-9852-504976A0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E519-959F-4981-8EC8-63C92027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8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8C0A-597A-4D15-A8E5-83E65D7F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14142-24B9-4C1B-A9F3-2876A367F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F06CB-18FA-4F17-B579-B36DD3F2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4DCC2-A725-404E-BBF9-3E24C2AE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7E962-CF3F-4747-9EB8-3F7205EA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5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7F5E-A7F1-4451-B52D-626D97EF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09293-8125-4E04-BA79-F0C9239FA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D380E-5AA8-4D0A-B3B9-E3C7BEC11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899DE-6E7B-478C-8461-5124A528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1F9FA-4640-4AE7-BDAC-F8BD2F09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CC0F1-8006-4122-9850-2E347A88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6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3470-D674-447D-8B1B-7F3CED9F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29AC4-11CC-4D41-987D-DFD68573E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F837F-66E1-4A0F-94CD-C22C0D316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35426-5B88-4F16-BFA6-AC0624756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BB3D8-D2E0-4BF9-A912-F73A8C325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4AB82-DF57-47D1-90D8-C966291E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B08E9-1522-47DE-B239-29A6146F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DBB81-DEB0-498C-9740-18A3E0CC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4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9244-BD1F-487A-B55F-993BEFD0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A3EB9-A8DF-4684-B608-77587771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C490-A24A-4382-A9F4-D59F90CD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D3C99-8DE2-46E7-8CA0-523DFB19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E6ECF-8F41-48FF-946D-0DCEC33E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80160-7A45-4460-AEE8-8EB2F141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EB43C-E460-43B4-BF9B-BF588A0C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7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7333-408B-44FA-9655-0FBBB5E7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19B7-13D8-4F99-A301-C4C2A755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0AEEC-495D-4111-B4A5-DAE2E65F1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FDC80-8752-4DD0-BAB8-BE338467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DEDD4-5C38-496A-B0E0-06629DA3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47193-A2D6-480D-A0E2-C07E2437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3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68B7-7BB3-4E10-A4D6-2FA747C7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D8DA6-FB9D-4B76-863B-EBFB17FB7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42129-7618-4AB5-89F4-0E6436FB2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08676-F21F-422E-A23A-CB9EACDF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1F60E-6E7D-4069-9D70-82E07110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C6BC-27AD-4155-AD91-F65021F7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0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3AC10-1DB1-4268-A440-D4660081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890C0-7803-48F1-89A2-7C6A839F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833A6-D538-4605-AA1C-B0A6BFA08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6BD4E-CE5E-4C33-8628-7DBE2DCE7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BEFA9-3C62-4B33-B425-2E019094C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0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0E3FF64B-C6A6-4736-9847-96B6371F20AE}"/>
              </a:ext>
            </a:extLst>
          </p:cNvPr>
          <p:cNvSpPr/>
          <p:nvPr/>
        </p:nvSpPr>
        <p:spPr>
          <a:xfrm rot="16200000">
            <a:off x="8327088" y="3937957"/>
            <a:ext cx="2276178" cy="392105"/>
          </a:xfrm>
          <a:prstGeom prst="rect">
            <a:avLst/>
          </a:prstGeom>
          <a:pattFill prst="wdDnDiag">
            <a:fgClr>
              <a:srgbClr val="00B050"/>
            </a:fgClr>
            <a:bgClr>
              <a:srgbClr val="92D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 Processing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FA8724-A465-47A6-9A0E-9F107AF39809}"/>
              </a:ext>
            </a:extLst>
          </p:cNvPr>
          <p:cNvGrpSpPr/>
          <p:nvPr/>
        </p:nvGrpSpPr>
        <p:grpSpPr>
          <a:xfrm>
            <a:off x="3725832" y="4598203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DF3C48E-C2EF-4D20-AFB2-DB281529E8F3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89E4118-41DC-4868-9B6A-C447AD851B5D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90398E5-521F-4063-99FE-BE1264D443E1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ECBDE68-91F2-47E4-AC15-78AF217D7254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6F1B34D-78E2-4CD7-A79E-D052F378D7AC}"/>
                  </a:ext>
                </a:extLst>
              </p:cNvPr>
              <p:cNvCxnSpPr>
                <a:stCxn id="6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0897452-91E2-44F6-BA39-CC080CF0F7D7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9FDB37A-305A-4275-ACA9-DB35B7949DC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1E671A-4AB0-45E2-927C-7EB4F296105C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80FA354-CDAD-4F92-82D2-BB7E29F7234F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2DA1646-60A8-4B65-A623-9C5669963125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AAC09B2-0041-43CD-ABEB-047275A88945}"/>
                  </a:ext>
                </a:extLst>
              </p:cNvPr>
              <p:cNvCxnSpPr>
                <a:stCxn id="69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75BAC5A-ABFE-45F5-B96B-39E7A4A2E9FF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E4EB1CBB-A1A6-4A7E-B150-7170D3DEB315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9729964-2882-4AE9-AFD2-1FA623551E12}"/>
                </a:ext>
              </a:extLst>
            </p:cNvPr>
            <p:cNvCxnSpPr>
              <a:stCxn id="57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F3752F6-B834-45F7-9B97-364258E51903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C834900-1FBA-4F79-9BAA-4729CB027B15}"/>
              </a:ext>
            </a:extLst>
          </p:cNvPr>
          <p:cNvGrpSpPr/>
          <p:nvPr/>
        </p:nvGrpSpPr>
        <p:grpSpPr>
          <a:xfrm rot="10800000">
            <a:off x="7316230" y="4597410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234B8E6-B6C8-4BFF-A10F-079EB15198A8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13AE22C-8AD7-40F6-9EF8-6B4DE095F8DF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F785829-C061-4AFB-BDB7-9C39345526BD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83D7377-E38F-400E-BCB0-83D7562912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A9CB8A9-645C-47BF-A98F-F493E5C3BF7C}"/>
                  </a:ext>
                </a:extLst>
              </p:cNvPr>
              <p:cNvCxnSpPr>
                <a:stCxn id="96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2F34EA5-A6AF-4011-A59A-0B5A3CB4CB1E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3D2EA44-E572-4314-A407-A19912C2D50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9FA7F2F-5E1A-4F16-89E2-0CB288EEE1E1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3B28F9F-E81C-43E0-8F8F-E37C550607A4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E6D3780-48EF-411D-8EA2-E6D89A649A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0AC4723-CB26-4590-80A1-F7276F18C7C4}"/>
                  </a:ext>
                </a:extLst>
              </p:cNvPr>
              <p:cNvCxnSpPr>
                <a:stCxn id="9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F6ACD16-9151-4EB9-8D35-BF01BF9499FA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E0EC7B73-1EFE-47F9-937E-B4ED639FD123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4F37508-E32F-4F43-B165-1554A5AB679E}"/>
                </a:ext>
              </a:extLst>
            </p:cNvPr>
            <p:cNvCxnSpPr>
              <a:stCxn id="94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EA0C0BF-71AF-491F-8D77-A19CCBAC8916}"/>
                </a:ext>
              </a:extLst>
            </p:cNvPr>
            <p:cNvCxnSpPr>
              <a:cxnSpLocks/>
              <a:stCxn id="89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5B57169-1275-4E2F-A03B-8F7108AA0A55}"/>
              </a:ext>
            </a:extLst>
          </p:cNvPr>
          <p:cNvSpPr/>
          <p:nvPr/>
        </p:nvSpPr>
        <p:spPr>
          <a:xfrm>
            <a:off x="2218614" y="4589811"/>
            <a:ext cx="1350435" cy="6813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Host-to-net inline extern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C8D7A4A-4E00-4E2B-A752-9407B9B8DC70}"/>
              </a:ext>
            </a:extLst>
          </p:cNvPr>
          <p:cNvCxnSpPr>
            <a:cxnSpLocks/>
            <a:endCxn id="121" idx="3"/>
          </p:cNvCxnSpPr>
          <p:nvPr/>
        </p:nvCxnSpPr>
        <p:spPr>
          <a:xfrm rot="10800000" flipV="1">
            <a:off x="3569049" y="4930490"/>
            <a:ext cx="150404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69446477-9F3C-4C1B-897E-FE05C5B55386}"/>
              </a:ext>
            </a:extLst>
          </p:cNvPr>
          <p:cNvSpPr/>
          <p:nvPr/>
        </p:nvSpPr>
        <p:spPr>
          <a:xfrm rot="5400000">
            <a:off x="1609843" y="3200422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9A9B0175-8F65-42F2-977C-C24007A56A08}"/>
              </a:ext>
            </a:extLst>
          </p:cNvPr>
          <p:cNvSpPr/>
          <p:nvPr/>
        </p:nvSpPr>
        <p:spPr>
          <a:xfrm rot="5400000">
            <a:off x="1609843" y="4811654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3C48504E-28A7-489B-8BDA-8A995ED1375D}"/>
              </a:ext>
            </a:extLst>
          </p:cNvPr>
          <p:cNvCxnSpPr/>
          <p:nvPr/>
        </p:nvCxnSpPr>
        <p:spPr>
          <a:xfrm rot="16200000" flipV="1">
            <a:off x="1315417" y="4230353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0A865F1-4DDF-4A37-936C-7E29C2D815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97650" y="361541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780DDE3-D616-4239-A66D-F2FEFC8DECC9}"/>
              </a:ext>
            </a:extLst>
          </p:cNvPr>
          <p:cNvCxnSpPr>
            <a:cxnSpLocks/>
          </p:cNvCxnSpPr>
          <p:nvPr/>
        </p:nvCxnSpPr>
        <p:spPr>
          <a:xfrm>
            <a:off x="1325328" y="3162900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75C8117-3AA7-4E36-88BA-920C6B3941AA}"/>
              </a:ext>
            </a:extLst>
          </p:cNvPr>
          <p:cNvCxnSpPr>
            <a:cxnSpLocks/>
          </p:cNvCxnSpPr>
          <p:nvPr/>
        </p:nvCxnSpPr>
        <p:spPr>
          <a:xfrm flipH="1">
            <a:off x="1332456" y="5077956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0B81CF6-C291-4A3A-8CFF-4322DFD54B64}"/>
              </a:ext>
            </a:extLst>
          </p:cNvPr>
          <p:cNvCxnSpPr>
            <a:cxnSpLocks/>
            <a:stCxn id="121" idx="1"/>
            <a:endCxn id="155" idx="0"/>
          </p:cNvCxnSpPr>
          <p:nvPr/>
        </p:nvCxnSpPr>
        <p:spPr>
          <a:xfrm flipH="1" flipV="1">
            <a:off x="2052479" y="4925851"/>
            <a:ext cx="166135" cy="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FB0182-B326-448A-83DA-468E49772E39}"/>
              </a:ext>
            </a:extLst>
          </p:cNvPr>
          <p:cNvSpPr/>
          <p:nvPr/>
        </p:nvSpPr>
        <p:spPr>
          <a:xfrm rot="16200000">
            <a:off x="-1315" y="3945025"/>
            <a:ext cx="2266436" cy="3682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Ports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C4648FD0-BE39-49B2-A297-6987E7ED42BA}"/>
              </a:ext>
            </a:extLst>
          </p:cNvPr>
          <p:cNvCxnSpPr>
            <a:cxnSpLocks/>
            <a:stCxn id="111" idx="0"/>
            <a:endCxn id="12" idx="0"/>
          </p:cNvCxnSpPr>
          <p:nvPr/>
        </p:nvCxnSpPr>
        <p:spPr>
          <a:xfrm rot="10800000">
            <a:off x="6556592" y="2610581"/>
            <a:ext cx="1975122" cy="721846"/>
          </a:xfrm>
          <a:prstGeom prst="bentConnector4">
            <a:avLst>
              <a:gd name="adj1" fmla="val 33251"/>
              <a:gd name="adj2" fmla="val 131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B56D066-03B7-4AA5-AE48-439E5D95D240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9661230" y="3502272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143778A-3CAF-4C20-AA59-3CC193DB8BCB}"/>
              </a:ext>
            </a:extLst>
          </p:cNvPr>
          <p:cNvSpPr/>
          <p:nvPr/>
        </p:nvSpPr>
        <p:spPr>
          <a:xfrm rot="16200000">
            <a:off x="9645973" y="3318158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1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CBF41200-6B39-49A7-85D4-64606C55105F}"/>
              </a:ext>
            </a:extLst>
          </p:cNvPr>
          <p:cNvSpPr/>
          <p:nvPr/>
        </p:nvSpPr>
        <p:spPr>
          <a:xfrm rot="16200000">
            <a:off x="8317470" y="4829463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8EF40A48-3C9D-4A24-A40E-E4870584BA66}"/>
              </a:ext>
            </a:extLst>
          </p:cNvPr>
          <p:cNvSpPr/>
          <p:nvPr/>
        </p:nvSpPr>
        <p:spPr>
          <a:xfrm rot="16200000">
            <a:off x="8317470" y="3218231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69DD46B-B87C-437F-BA55-C57AF60D765B}"/>
              </a:ext>
            </a:extLst>
          </p:cNvPr>
          <p:cNvGrpSpPr/>
          <p:nvPr/>
        </p:nvGrpSpPr>
        <p:grpSpPr>
          <a:xfrm flipV="1">
            <a:off x="8760105" y="3519254"/>
            <a:ext cx="301553" cy="1251523"/>
            <a:chOff x="9200194" y="3519254"/>
            <a:chExt cx="301553" cy="1251523"/>
          </a:xfrm>
        </p:grpSpPr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C64DEB71-3093-431E-88AF-4C2BE81668E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993077" y="3726372"/>
              <a:ext cx="715787" cy="301552"/>
            </a:xfrm>
            <a:prstGeom prst="bentConnector3">
              <a:avLst>
                <a:gd name="adj1" fmla="val -3572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368C70F1-7509-412A-8F1A-A518E73EEB07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9072285" y="4344340"/>
              <a:ext cx="554346" cy="298527"/>
            </a:xfrm>
            <a:prstGeom prst="bentConnector3">
              <a:avLst>
                <a:gd name="adj1" fmla="val 9966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6EAE7FF-ED18-4376-A74D-07B093B5896D}"/>
              </a:ext>
            </a:extLst>
          </p:cNvPr>
          <p:cNvCxnSpPr>
            <a:cxnSpLocks/>
          </p:cNvCxnSpPr>
          <p:nvPr/>
        </p:nvCxnSpPr>
        <p:spPr>
          <a:xfrm rot="10800000" flipH="1">
            <a:off x="8764487" y="5095376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B8B9C9F-8E4C-4C30-AB47-9A5A956DF566}"/>
              </a:ext>
            </a:extLst>
          </p:cNvPr>
          <p:cNvCxnSpPr>
            <a:cxnSpLocks/>
          </p:cNvCxnSpPr>
          <p:nvPr/>
        </p:nvCxnSpPr>
        <p:spPr>
          <a:xfrm rot="10800000">
            <a:off x="8764487" y="3180321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0462665-FCF8-4E8C-943A-0EF224BA3563}"/>
              </a:ext>
            </a:extLst>
          </p:cNvPr>
          <p:cNvCxnSpPr>
            <a:cxnSpLocks/>
            <a:stCxn id="86" idx="0"/>
          </p:cNvCxnSpPr>
          <p:nvPr/>
        </p:nvCxnSpPr>
        <p:spPr>
          <a:xfrm>
            <a:off x="8353096" y="4929659"/>
            <a:ext cx="178618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6B1E8FE-E0AE-4FF6-AC2B-2BC0EAF5B4C8}"/>
              </a:ext>
            </a:extLst>
          </p:cNvPr>
          <p:cNvCxnSpPr>
            <a:cxnSpLocks/>
            <a:stCxn id="138" idx="0"/>
            <a:endCxn id="14" idx="0"/>
          </p:cNvCxnSpPr>
          <p:nvPr/>
        </p:nvCxnSpPr>
        <p:spPr>
          <a:xfrm flipV="1">
            <a:off x="2052479" y="2619690"/>
            <a:ext cx="3641244" cy="694929"/>
          </a:xfrm>
          <a:prstGeom prst="bentConnector4">
            <a:avLst>
              <a:gd name="adj1" fmla="val 41487"/>
              <a:gd name="adj2" fmla="val 1328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BEE2C53-F970-432C-9EF0-B16395497DDB}"/>
              </a:ext>
            </a:extLst>
          </p:cNvPr>
          <p:cNvSpPr/>
          <p:nvPr/>
        </p:nvSpPr>
        <p:spPr>
          <a:xfrm rot="16200000">
            <a:off x="9645973" y="4578852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B96FCB9-19D5-432B-B874-01E971C45BF4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9661230" y="4762966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6F5D3B7-9CD0-4224-9762-C76C79E1371B}"/>
              </a:ext>
            </a:extLst>
          </p:cNvPr>
          <p:cNvSpPr txBox="1"/>
          <p:nvPr/>
        </p:nvSpPr>
        <p:spPr>
          <a:xfrm rot="16200000">
            <a:off x="10004586" y="4005660"/>
            <a:ext cx="238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19FC3C-4B0A-4BE8-AD6C-44B06ECD8204}"/>
              </a:ext>
            </a:extLst>
          </p:cNvPr>
          <p:cNvSpPr/>
          <p:nvPr/>
        </p:nvSpPr>
        <p:spPr>
          <a:xfrm>
            <a:off x="5308532" y="2623749"/>
            <a:ext cx="1621162" cy="20320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CD8402-7233-47B1-A1B5-23D2E88AF40D}"/>
              </a:ext>
            </a:extLst>
          </p:cNvPr>
          <p:cNvSpPr/>
          <p:nvPr/>
        </p:nvSpPr>
        <p:spPr>
          <a:xfrm>
            <a:off x="5374452" y="3015970"/>
            <a:ext cx="1494503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Parser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A835D9-811A-4207-86BD-82A8C24C1D85}"/>
              </a:ext>
            </a:extLst>
          </p:cNvPr>
          <p:cNvSpPr/>
          <p:nvPr/>
        </p:nvSpPr>
        <p:spPr>
          <a:xfrm>
            <a:off x="5370661" y="3722364"/>
            <a:ext cx="1494503" cy="2009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E0B604-11FA-4D85-8C27-1B6B6D7746A0}"/>
              </a:ext>
            </a:extLst>
          </p:cNvPr>
          <p:cNvSpPr/>
          <p:nvPr/>
        </p:nvSpPr>
        <p:spPr>
          <a:xfrm>
            <a:off x="5370662" y="4060951"/>
            <a:ext cx="1494503" cy="2348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Main Deparser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7A30FC-8EBC-4414-9C3F-8F53C01E89DB}"/>
              </a:ext>
            </a:extLst>
          </p:cNvPr>
          <p:cNvSpPr txBox="1"/>
          <p:nvPr/>
        </p:nvSpPr>
        <p:spPr>
          <a:xfrm>
            <a:off x="6109193" y="2610581"/>
            <a:ext cx="894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FROM_HOST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FDA1D5-F37B-4541-B9D2-E055C8630AC5}"/>
              </a:ext>
            </a:extLst>
          </p:cNvPr>
          <p:cNvSpPr txBox="1"/>
          <p:nvPr/>
        </p:nvSpPr>
        <p:spPr>
          <a:xfrm>
            <a:off x="5349421" y="4403753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TO_HOST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4AC9D-6D71-45C5-B180-594CD48DA462}"/>
              </a:ext>
            </a:extLst>
          </p:cNvPr>
          <p:cNvSpPr txBox="1"/>
          <p:nvPr/>
        </p:nvSpPr>
        <p:spPr>
          <a:xfrm>
            <a:off x="5288002" y="2619690"/>
            <a:ext cx="8114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FROM_NET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2C12F2-DD96-4A51-B663-4E2BD4690C21}"/>
              </a:ext>
            </a:extLst>
          </p:cNvPr>
          <p:cNvSpPr txBox="1"/>
          <p:nvPr/>
        </p:nvSpPr>
        <p:spPr>
          <a:xfrm>
            <a:off x="6231065" y="4397065"/>
            <a:ext cx="6254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TO_NET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801080-B3EB-43D3-BDB6-AD0E67A57AA2}"/>
              </a:ext>
            </a:extLst>
          </p:cNvPr>
          <p:cNvCxnSpPr>
            <a:cxnSpLocks/>
          </p:cNvCxnSpPr>
          <p:nvPr/>
        </p:nvCxnSpPr>
        <p:spPr>
          <a:xfrm>
            <a:off x="5690436" y="2870862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AD3BE8-DF3A-4F04-908C-973DFE021940}"/>
              </a:ext>
            </a:extLst>
          </p:cNvPr>
          <p:cNvCxnSpPr>
            <a:cxnSpLocks/>
          </p:cNvCxnSpPr>
          <p:nvPr/>
        </p:nvCxnSpPr>
        <p:spPr>
          <a:xfrm>
            <a:off x="6559873" y="3591246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8C6842-6E5E-4C24-B95F-914E14CD1B9C}"/>
              </a:ext>
            </a:extLst>
          </p:cNvPr>
          <p:cNvCxnSpPr>
            <a:cxnSpLocks/>
          </p:cNvCxnSpPr>
          <p:nvPr/>
        </p:nvCxnSpPr>
        <p:spPr>
          <a:xfrm>
            <a:off x="6555326" y="3923324"/>
            <a:ext cx="0" cy="13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973354-BD42-4475-A807-8DE90F54F8A4}"/>
              </a:ext>
            </a:extLst>
          </p:cNvPr>
          <p:cNvCxnSpPr>
            <a:cxnSpLocks/>
          </p:cNvCxnSpPr>
          <p:nvPr/>
        </p:nvCxnSpPr>
        <p:spPr>
          <a:xfrm>
            <a:off x="6559116" y="2870862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BD033C-95E1-41B3-B6D8-C9EAC2E4C393}"/>
              </a:ext>
            </a:extLst>
          </p:cNvPr>
          <p:cNvCxnSpPr>
            <a:cxnSpLocks/>
          </p:cNvCxnSpPr>
          <p:nvPr/>
        </p:nvCxnSpPr>
        <p:spPr>
          <a:xfrm>
            <a:off x="5686646" y="4295831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2C21DB-6C35-4435-AF14-F51CB6679761}"/>
              </a:ext>
            </a:extLst>
          </p:cNvPr>
          <p:cNvCxnSpPr>
            <a:cxnSpLocks/>
          </p:cNvCxnSpPr>
          <p:nvPr/>
        </p:nvCxnSpPr>
        <p:spPr>
          <a:xfrm>
            <a:off x="6555326" y="4295831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046405-9500-4397-B377-F93955C0070E}"/>
              </a:ext>
            </a:extLst>
          </p:cNvPr>
          <p:cNvCxnSpPr>
            <a:cxnSpLocks/>
          </p:cNvCxnSpPr>
          <p:nvPr/>
        </p:nvCxnSpPr>
        <p:spPr>
          <a:xfrm>
            <a:off x="5686646" y="3584251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8A593F-0DEE-408E-8DF2-68583A1E725F}"/>
              </a:ext>
            </a:extLst>
          </p:cNvPr>
          <p:cNvCxnSpPr>
            <a:cxnSpLocks/>
          </p:cNvCxnSpPr>
          <p:nvPr/>
        </p:nvCxnSpPr>
        <p:spPr>
          <a:xfrm>
            <a:off x="5686646" y="3923324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9B7E0ED-8772-44A6-BD46-8EBA68442208}"/>
              </a:ext>
            </a:extLst>
          </p:cNvPr>
          <p:cNvSpPr/>
          <p:nvPr/>
        </p:nvSpPr>
        <p:spPr>
          <a:xfrm>
            <a:off x="5374452" y="3386966"/>
            <a:ext cx="1494503" cy="2009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control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7FA4F80-C4C0-4859-884B-41920790CA7A}"/>
              </a:ext>
            </a:extLst>
          </p:cNvPr>
          <p:cNvCxnSpPr>
            <a:cxnSpLocks/>
          </p:cNvCxnSpPr>
          <p:nvPr/>
        </p:nvCxnSpPr>
        <p:spPr>
          <a:xfrm>
            <a:off x="6563664" y="3255848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CD7B2CD-4139-4CA0-8F3D-C2F75675CAD0}"/>
              </a:ext>
            </a:extLst>
          </p:cNvPr>
          <p:cNvCxnSpPr>
            <a:cxnSpLocks/>
          </p:cNvCxnSpPr>
          <p:nvPr/>
        </p:nvCxnSpPr>
        <p:spPr>
          <a:xfrm>
            <a:off x="5690437" y="324885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F5BF228F-7392-4163-85E4-ED62A7AC1794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>
            <a:off x="5506054" y="3907622"/>
            <a:ext cx="294399" cy="1781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E9876982-0570-44F5-B12B-B2063F961DF8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6262431" y="4099083"/>
            <a:ext cx="190304" cy="1307476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56C68FF-B872-470E-8F89-290953F628E9}"/>
              </a:ext>
            </a:extLst>
          </p:cNvPr>
          <p:cNvCxnSpPr>
            <a:cxnSpLocks/>
          </p:cNvCxnSpPr>
          <p:nvPr/>
        </p:nvCxnSpPr>
        <p:spPr>
          <a:xfrm flipV="1">
            <a:off x="7009006" y="4847973"/>
            <a:ext cx="0" cy="85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D698BE8-3C15-496F-9E33-6CDA16B84D33}"/>
              </a:ext>
            </a:extLst>
          </p:cNvPr>
          <p:cNvGrpSpPr/>
          <p:nvPr/>
        </p:nvGrpSpPr>
        <p:grpSpPr>
          <a:xfrm flipH="1">
            <a:off x="6662769" y="2484867"/>
            <a:ext cx="408827" cy="2285957"/>
            <a:chOff x="5547388" y="-106133"/>
            <a:chExt cx="408827" cy="2285957"/>
          </a:xfrm>
        </p:grpSpPr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0A298E79-BB8F-4FCE-8F51-69445642F1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9960" y="2064496"/>
              <a:ext cx="403990" cy="115327"/>
            </a:xfrm>
            <a:prstGeom prst="bentConnector3">
              <a:avLst>
                <a:gd name="adj1" fmla="val 960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or: Elbow 153">
              <a:extLst>
                <a:ext uri="{FF2B5EF4-FFF2-40B4-BE49-F238E27FC236}">
                  <a16:creationId xmlns:a16="http://schemas.microsoft.com/office/drawing/2014/main" id="{23E5A02B-F0BE-4FBD-8B4B-640E6650DBC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547388" y="-106133"/>
              <a:ext cx="408827" cy="135459"/>
            </a:xfrm>
            <a:prstGeom prst="bentConnector3">
              <a:avLst>
                <a:gd name="adj1" fmla="val 993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A5E2129-B58F-401B-84C8-766C2777479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07017" y="1034240"/>
              <a:ext cx="2285956" cy="5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3589632-E957-4E7E-BD65-62A7B15EAC3E}"/>
              </a:ext>
            </a:extLst>
          </p:cNvPr>
          <p:cNvSpPr/>
          <p:nvPr/>
        </p:nvSpPr>
        <p:spPr>
          <a:xfrm rot="16200000" flipH="1">
            <a:off x="4447810" y="3416557"/>
            <a:ext cx="1121778" cy="4678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Net-to-host inline extern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9AD9CF24-6711-4BF0-AED5-D7D1F9DB12EB}"/>
              </a:ext>
            </a:extLst>
          </p:cNvPr>
          <p:cNvCxnSpPr>
            <a:cxnSpLocks/>
          </p:cNvCxnSpPr>
          <p:nvPr/>
        </p:nvCxnSpPr>
        <p:spPr>
          <a:xfrm flipH="1">
            <a:off x="5008699" y="4661491"/>
            <a:ext cx="592233" cy="119599"/>
          </a:xfrm>
          <a:prstGeom prst="bentConnector3">
            <a:avLst>
              <a:gd name="adj1" fmla="val -18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5221A856-95B9-4D0D-9AEA-E2DED9F7DABF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008698" y="2484867"/>
            <a:ext cx="595249" cy="133072"/>
          </a:xfrm>
          <a:prstGeom prst="bentConnector3">
            <a:avLst>
              <a:gd name="adj1" fmla="val 999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0746428-D555-43AA-9FBF-C46ACFCA17FD}"/>
              </a:ext>
            </a:extLst>
          </p:cNvPr>
          <p:cNvCxnSpPr>
            <a:cxnSpLocks/>
            <a:stCxn id="157" idx="1"/>
          </p:cNvCxnSpPr>
          <p:nvPr/>
        </p:nvCxnSpPr>
        <p:spPr>
          <a:xfrm flipH="1" flipV="1">
            <a:off x="5008699" y="2484867"/>
            <a:ext cx="0" cy="604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6ED4961-067E-44B0-A854-66E8C044105E}"/>
              </a:ext>
            </a:extLst>
          </p:cNvPr>
          <p:cNvCxnSpPr>
            <a:cxnSpLocks/>
            <a:endCxn id="157" idx="3"/>
          </p:cNvCxnSpPr>
          <p:nvPr/>
        </p:nvCxnSpPr>
        <p:spPr>
          <a:xfrm flipH="1" flipV="1">
            <a:off x="5008699" y="4211374"/>
            <a:ext cx="0" cy="56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456DBB3-732A-47A6-BC0F-02D56B7BFF6B}"/>
              </a:ext>
            </a:extLst>
          </p:cNvPr>
          <p:cNvCxnSpPr>
            <a:cxnSpLocks/>
          </p:cNvCxnSpPr>
          <p:nvPr/>
        </p:nvCxnSpPr>
        <p:spPr>
          <a:xfrm>
            <a:off x="7009006" y="4933090"/>
            <a:ext cx="307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9866221D-E22D-494F-A732-52D1550B6CE5}"/>
              </a:ext>
            </a:extLst>
          </p:cNvPr>
          <p:cNvSpPr/>
          <p:nvPr/>
        </p:nvSpPr>
        <p:spPr>
          <a:xfrm>
            <a:off x="622570" y="2378800"/>
            <a:ext cx="9858244" cy="2639137"/>
          </a:xfrm>
          <a:custGeom>
            <a:avLst/>
            <a:gdLst>
              <a:gd name="connsiteX0" fmla="*/ 0 w 10466962"/>
              <a:gd name="connsiteY0" fmla="*/ 0 h 632298"/>
              <a:gd name="connsiteX1" fmla="*/ 1614792 w 10466962"/>
              <a:gd name="connsiteY1" fmla="*/ 359924 h 632298"/>
              <a:gd name="connsiteX2" fmla="*/ 5418307 w 10466962"/>
              <a:gd name="connsiteY2" fmla="*/ 350196 h 632298"/>
              <a:gd name="connsiteX3" fmla="*/ 8579796 w 10466962"/>
              <a:gd name="connsiteY3" fmla="*/ 379379 h 632298"/>
              <a:gd name="connsiteX4" fmla="*/ 10466962 w 10466962"/>
              <a:gd name="connsiteY4" fmla="*/ 632298 h 632298"/>
              <a:gd name="connsiteX0" fmla="*/ 0 w 9921351"/>
              <a:gd name="connsiteY0" fmla="*/ 0 h 959469"/>
              <a:gd name="connsiteX1" fmla="*/ 1614792 w 9921351"/>
              <a:gd name="connsiteY1" fmla="*/ 359924 h 959469"/>
              <a:gd name="connsiteX2" fmla="*/ 5418307 w 9921351"/>
              <a:gd name="connsiteY2" fmla="*/ 350196 h 959469"/>
              <a:gd name="connsiteX3" fmla="*/ 8579796 w 9921351"/>
              <a:gd name="connsiteY3" fmla="*/ 379379 h 959469"/>
              <a:gd name="connsiteX4" fmla="*/ 9921351 w 9921351"/>
              <a:gd name="connsiteY4" fmla="*/ 959469 h 959469"/>
              <a:gd name="connsiteX0" fmla="*/ 0 w 9921351"/>
              <a:gd name="connsiteY0" fmla="*/ 0 h 1983055"/>
              <a:gd name="connsiteX1" fmla="*/ 1614792 w 9921351"/>
              <a:gd name="connsiteY1" fmla="*/ 359924 h 1983055"/>
              <a:gd name="connsiteX2" fmla="*/ 5418307 w 9921351"/>
              <a:gd name="connsiteY2" fmla="*/ 350196 h 1983055"/>
              <a:gd name="connsiteX3" fmla="*/ 7753114 w 9921351"/>
              <a:gd name="connsiteY3" fmla="*/ 1981677 h 1983055"/>
              <a:gd name="connsiteX4" fmla="*/ 9921351 w 9921351"/>
              <a:gd name="connsiteY4" fmla="*/ 959469 h 1983055"/>
              <a:gd name="connsiteX0" fmla="*/ 0 w 9921351"/>
              <a:gd name="connsiteY0" fmla="*/ 572593 h 2555648"/>
              <a:gd name="connsiteX1" fmla="*/ 1614792 w 9921351"/>
              <a:gd name="connsiteY1" fmla="*/ 932517 h 2555648"/>
              <a:gd name="connsiteX2" fmla="*/ 4029482 w 9921351"/>
              <a:gd name="connsiteY2" fmla="*/ 0 h 2555648"/>
              <a:gd name="connsiteX3" fmla="*/ 7753114 w 9921351"/>
              <a:gd name="connsiteY3" fmla="*/ 2554270 h 2555648"/>
              <a:gd name="connsiteX4" fmla="*/ 9921351 w 9921351"/>
              <a:gd name="connsiteY4" fmla="*/ 1532062 h 2555648"/>
              <a:gd name="connsiteX0" fmla="*/ 0 w 9921351"/>
              <a:gd name="connsiteY0" fmla="*/ 572593 h 2555648"/>
              <a:gd name="connsiteX1" fmla="*/ 1614792 w 9921351"/>
              <a:gd name="connsiteY1" fmla="*/ 932517 h 2555648"/>
              <a:gd name="connsiteX2" fmla="*/ 4029482 w 9921351"/>
              <a:gd name="connsiteY2" fmla="*/ 0 h 2555648"/>
              <a:gd name="connsiteX3" fmla="*/ 7753114 w 9921351"/>
              <a:gd name="connsiteY3" fmla="*/ 2554270 h 2555648"/>
              <a:gd name="connsiteX4" fmla="*/ 9921351 w 9921351"/>
              <a:gd name="connsiteY4" fmla="*/ 1532062 h 2555648"/>
              <a:gd name="connsiteX0" fmla="*/ 0 w 9921351"/>
              <a:gd name="connsiteY0" fmla="*/ 583889 h 2566944"/>
              <a:gd name="connsiteX1" fmla="*/ 1614792 w 9921351"/>
              <a:gd name="connsiteY1" fmla="*/ 943813 h 2566944"/>
              <a:gd name="connsiteX2" fmla="*/ 4029482 w 9921351"/>
              <a:gd name="connsiteY2" fmla="*/ 11296 h 2566944"/>
              <a:gd name="connsiteX3" fmla="*/ 6198359 w 9921351"/>
              <a:gd name="connsiteY3" fmla="*/ 1698019 h 2566944"/>
              <a:gd name="connsiteX4" fmla="*/ 7753114 w 9921351"/>
              <a:gd name="connsiteY4" fmla="*/ 2565566 h 2566944"/>
              <a:gd name="connsiteX5" fmla="*/ 9921351 w 9921351"/>
              <a:gd name="connsiteY5" fmla="*/ 1543358 h 2566944"/>
              <a:gd name="connsiteX0" fmla="*/ 0 w 9921351"/>
              <a:gd name="connsiteY0" fmla="*/ 583889 h 2664073"/>
              <a:gd name="connsiteX1" fmla="*/ 1614792 w 9921351"/>
              <a:gd name="connsiteY1" fmla="*/ 943813 h 2664073"/>
              <a:gd name="connsiteX2" fmla="*/ 4029482 w 9921351"/>
              <a:gd name="connsiteY2" fmla="*/ 11296 h 2664073"/>
              <a:gd name="connsiteX3" fmla="*/ 5239408 w 9921351"/>
              <a:gd name="connsiteY3" fmla="*/ 2419472 h 2664073"/>
              <a:gd name="connsiteX4" fmla="*/ 7753114 w 9921351"/>
              <a:gd name="connsiteY4" fmla="*/ 2565566 h 2664073"/>
              <a:gd name="connsiteX5" fmla="*/ 9921351 w 9921351"/>
              <a:gd name="connsiteY5" fmla="*/ 1543358 h 2664073"/>
              <a:gd name="connsiteX0" fmla="*/ 0 w 9921351"/>
              <a:gd name="connsiteY0" fmla="*/ 542335 h 2622519"/>
              <a:gd name="connsiteX1" fmla="*/ 1614792 w 9921351"/>
              <a:gd name="connsiteY1" fmla="*/ 902259 h 2622519"/>
              <a:gd name="connsiteX2" fmla="*/ 4384955 w 9921351"/>
              <a:gd name="connsiteY2" fmla="*/ 11687 h 2622519"/>
              <a:gd name="connsiteX3" fmla="*/ 5239408 w 9921351"/>
              <a:gd name="connsiteY3" fmla="*/ 2377918 h 2622519"/>
              <a:gd name="connsiteX4" fmla="*/ 7753114 w 9921351"/>
              <a:gd name="connsiteY4" fmla="*/ 2524012 h 2622519"/>
              <a:gd name="connsiteX5" fmla="*/ 9921351 w 9921351"/>
              <a:gd name="connsiteY5" fmla="*/ 1501804 h 2622519"/>
              <a:gd name="connsiteX0" fmla="*/ 0 w 9921351"/>
              <a:gd name="connsiteY0" fmla="*/ 534027 h 2614211"/>
              <a:gd name="connsiteX1" fmla="*/ 1614792 w 9921351"/>
              <a:gd name="connsiteY1" fmla="*/ 893951 h 2614211"/>
              <a:gd name="connsiteX2" fmla="*/ 4649494 w 9921351"/>
              <a:gd name="connsiteY2" fmla="*/ 11768 h 2614211"/>
              <a:gd name="connsiteX3" fmla="*/ 5239408 w 9921351"/>
              <a:gd name="connsiteY3" fmla="*/ 2369610 h 2614211"/>
              <a:gd name="connsiteX4" fmla="*/ 7753114 w 9921351"/>
              <a:gd name="connsiteY4" fmla="*/ 2515704 h 2614211"/>
              <a:gd name="connsiteX5" fmla="*/ 9921351 w 9921351"/>
              <a:gd name="connsiteY5" fmla="*/ 1493496 h 2614211"/>
              <a:gd name="connsiteX0" fmla="*/ 0 w 9921351"/>
              <a:gd name="connsiteY0" fmla="*/ 558953 h 2639137"/>
              <a:gd name="connsiteX1" fmla="*/ 1614792 w 9921351"/>
              <a:gd name="connsiteY1" fmla="*/ 918877 h 2639137"/>
              <a:gd name="connsiteX2" fmla="*/ 4806564 w 9921351"/>
              <a:gd name="connsiteY2" fmla="*/ 11527 h 2639137"/>
              <a:gd name="connsiteX3" fmla="*/ 5239408 w 9921351"/>
              <a:gd name="connsiteY3" fmla="*/ 2394536 h 2639137"/>
              <a:gd name="connsiteX4" fmla="*/ 7753114 w 9921351"/>
              <a:gd name="connsiteY4" fmla="*/ 2540630 h 2639137"/>
              <a:gd name="connsiteX5" fmla="*/ 9921351 w 9921351"/>
              <a:gd name="connsiteY5" fmla="*/ 1518422 h 2639137"/>
              <a:gd name="connsiteX0" fmla="*/ 0 w 9714681"/>
              <a:gd name="connsiteY0" fmla="*/ 558953 h 2639137"/>
              <a:gd name="connsiteX1" fmla="*/ 1614792 w 9714681"/>
              <a:gd name="connsiteY1" fmla="*/ 918877 h 2639137"/>
              <a:gd name="connsiteX2" fmla="*/ 4806564 w 9714681"/>
              <a:gd name="connsiteY2" fmla="*/ 11527 h 2639137"/>
              <a:gd name="connsiteX3" fmla="*/ 5239408 w 9714681"/>
              <a:gd name="connsiteY3" fmla="*/ 2394536 h 2639137"/>
              <a:gd name="connsiteX4" fmla="*/ 7753114 w 9714681"/>
              <a:gd name="connsiteY4" fmla="*/ 2540630 h 2639137"/>
              <a:gd name="connsiteX5" fmla="*/ 9714681 w 9714681"/>
              <a:gd name="connsiteY5" fmla="*/ 2281820 h 263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14681" h="2639137">
                <a:moveTo>
                  <a:pt x="0" y="558953"/>
                </a:moveTo>
                <a:cubicBezTo>
                  <a:pt x="355870" y="709732"/>
                  <a:pt x="813698" y="1010115"/>
                  <a:pt x="1614792" y="918877"/>
                </a:cubicBezTo>
                <a:cubicBezTo>
                  <a:pt x="2415886" y="827639"/>
                  <a:pt x="4042636" y="-114174"/>
                  <a:pt x="4806564" y="11527"/>
                </a:cubicBezTo>
                <a:cubicBezTo>
                  <a:pt x="5570492" y="137228"/>
                  <a:pt x="4618803" y="1968824"/>
                  <a:pt x="5239408" y="2394536"/>
                </a:cubicBezTo>
                <a:cubicBezTo>
                  <a:pt x="5860013" y="2820248"/>
                  <a:pt x="7132615" y="2566407"/>
                  <a:pt x="7753114" y="2540630"/>
                </a:cubicBezTo>
                <a:cubicBezTo>
                  <a:pt x="8594556" y="2587647"/>
                  <a:pt x="9191819" y="2178869"/>
                  <a:pt x="9714681" y="2281820"/>
                </a:cubicBezTo>
              </a:path>
            </a:pathLst>
          </a:custGeom>
          <a:noFill/>
          <a:ln w="63500">
            <a:solidFill>
              <a:srgbClr val="FF0000">
                <a:alpha val="65000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0F333383-3BC3-4DDD-A6E8-78B87AED966D}"/>
              </a:ext>
            </a:extLst>
          </p:cNvPr>
          <p:cNvSpPr/>
          <p:nvPr/>
        </p:nvSpPr>
        <p:spPr>
          <a:xfrm>
            <a:off x="5858638" y="3456103"/>
            <a:ext cx="4434850" cy="1427806"/>
          </a:xfrm>
          <a:custGeom>
            <a:avLst/>
            <a:gdLst>
              <a:gd name="connsiteX0" fmla="*/ 0 w 10466962"/>
              <a:gd name="connsiteY0" fmla="*/ 0 h 632298"/>
              <a:gd name="connsiteX1" fmla="*/ 1614792 w 10466962"/>
              <a:gd name="connsiteY1" fmla="*/ 359924 h 632298"/>
              <a:gd name="connsiteX2" fmla="*/ 5418307 w 10466962"/>
              <a:gd name="connsiteY2" fmla="*/ 350196 h 632298"/>
              <a:gd name="connsiteX3" fmla="*/ 8579796 w 10466962"/>
              <a:gd name="connsiteY3" fmla="*/ 379379 h 632298"/>
              <a:gd name="connsiteX4" fmla="*/ 10466962 w 10466962"/>
              <a:gd name="connsiteY4" fmla="*/ 632298 h 632298"/>
              <a:gd name="connsiteX0" fmla="*/ 0 w 10466962"/>
              <a:gd name="connsiteY0" fmla="*/ 807455 h 1439753"/>
              <a:gd name="connsiteX1" fmla="*/ 1614792 w 10466962"/>
              <a:gd name="connsiteY1" fmla="*/ 1167379 h 1439753"/>
              <a:gd name="connsiteX2" fmla="*/ 5418307 w 10466962"/>
              <a:gd name="connsiteY2" fmla="*/ 1157651 h 1439753"/>
              <a:gd name="connsiteX3" fmla="*/ 8637311 w 10466962"/>
              <a:gd name="connsiteY3" fmla="*/ 59 h 1439753"/>
              <a:gd name="connsiteX4" fmla="*/ 10466962 w 10466962"/>
              <a:gd name="connsiteY4" fmla="*/ 1439753 h 1439753"/>
              <a:gd name="connsiteX0" fmla="*/ 0 w 10466962"/>
              <a:gd name="connsiteY0" fmla="*/ 810204 h 1442502"/>
              <a:gd name="connsiteX1" fmla="*/ 1614792 w 10466962"/>
              <a:gd name="connsiteY1" fmla="*/ 1170128 h 1442502"/>
              <a:gd name="connsiteX2" fmla="*/ 7824393 w 10466962"/>
              <a:gd name="connsiteY2" fmla="*/ 2809 h 1442502"/>
              <a:gd name="connsiteX3" fmla="*/ 8637311 w 10466962"/>
              <a:gd name="connsiteY3" fmla="*/ 2808 h 1442502"/>
              <a:gd name="connsiteX4" fmla="*/ 10466962 w 10466962"/>
              <a:gd name="connsiteY4" fmla="*/ 1442502 h 1442502"/>
              <a:gd name="connsiteX0" fmla="*/ 0 w 10466962"/>
              <a:gd name="connsiteY0" fmla="*/ 810204 h 1442502"/>
              <a:gd name="connsiteX1" fmla="*/ 7222601 w 10466962"/>
              <a:gd name="connsiteY1" fmla="*/ 168179 h 1442502"/>
              <a:gd name="connsiteX2" fmla="*/ 7824393 w 10466962"/>
              <a:gd name="connsiteY2" fmla="*/ 2809 h 1442502"/>
              <a:gd name="connsiteX3" fmla="*/ 8637311 w 10466962"/>
              <a:gd name="connsiteY3" fmla="*/ 2808 h 1442502"/>
              <a:gd name="connsiteX4" fmla="*/ 10466962 w 10466962"/>
              <a:gd name="connsiteY4" fmla="*/ 1442502 h 1442502"/>
              <a:gd name="connsiteX0" fmla="*/ 0 w 3584216"/>
              <a:gd name="connsiteY0" fmla="*/ 0 h 1498060"/>
              <a:gd name="connsiteX1" fmla="*/ 339855 w 3584216"/>
              <a:gd name="connsiteY1" fmla="*/ 223737 h 1498060"/>
              <a:gd name="connsiteX2" fmla="*/ 941647 w 3584216"/>
              <a:gd name="connsiteY2" fmla="*/ 58367 h 1498060"/>
              <a:gd name="connsiteX3" fmla="*/ 1754565 w 3584216"/>
              <a:gd name="connsiteY3" fmla="*/ 58366 h 1498060"/>
              <a:gd name="connsiteX4" fmla="*/ 3584216 w 3584216"/>
              <a:gd name="connsiteY4" fmla="*/ 1498060 h 1498060"/>
              <a:gd name="connsiteX0" fmla="*/ 0 w 3584216"/>
              <a:gd name="connsiteY0" fmla="*/ 0 h 1498060"/>
              <a:gd name="connsiteX1" fmla="*/ 339855 w 3584216"/>
              <a:gd name="connsiteY1" fmla="*/ 223737 h 1498060"/>
              <a:gd name="connsiteX2" fmla="*/ 1123782 w 3584216"/>
              <a:gd name="connsiteY2" fmla="*/ 165371 h 1498060"/>
              <a:gd name="connsiteX3" fmla="*/ 1754565 w 3584216"/>
              <a:gd name="connsiteY3" fmla="*/ 58366 h 1498060"/>
              <a:gd name="connsiteX4" fmla="*/ 3584216 w 3584216"/>
              <a:gd name="connsiteY4" fmla="*/ 1498060 h 1498060"/>
              <a:gd name="connsiteX0" fmla="*/ 0 w 3584216"/>
              <a:gd name="connsiteY0" fmla="*/ 0 h 1498060"/>
              <a:gd name="connsiteX1" fmla="*/ 339855 w 3584216"/>
              <a:gd name="connsiteY1" fmla="*/ 223737 h 1498060"/>
              <a:gd name="connsiteX2" fmla="*/ 1123782 w 3584216"/>
              <a:gd name="connsiteY2" fmla="*/ 165371 h 1498060"/>
              <a:gd name="connsiteX3" fmla="*/ 2214694 w 3584216"/>
              <a:gd name="connsiteY3" fmla="*/ 233464 h 1498060"/>
              <a:gd name="connsiteX4" fmla="*/ 3584216 w 3584216"/>
              <a:gd name="connsiteY4" fmla="*/ 1498060 h 1498060"/>
              <a:gd name="connsiteX0" fmla="*/ 0 w 3584216"/>
              <a:gd name="connsiteY0" fmla="*/ 0 h 1498060"/>
              <a:gd name="connsiteX1" fmla="*/ 339855 w 3584216"/>
              <a:gd name="connsiteY1" fmla="*/ 223737 h 1498060"/>
              <a:gd name="connsiteX2" fmla="*/ 1123782 w 3584216"/>
              <a:gd name="connsiteY2" fmla="*/ 165371 h 1498060"/>
              <a:gd name="connsiteX3" fmla="*/ 2243453 w 3584216"/>
              <a:gd name="connsiteY3" fmla="*/ 165371 h 1498060"/>
              <a:gd name="connsiteX4" fmla="*/ 3584216 w 3584216"/>
              <a:gd name="connsiteY4" fmla="*/ 1498060 h 1498060"/>
              <a:gd name="connsiteX0" fmla="*/ 0 w 3584216"/>
              <a:gd name="connsiteY0" fmla="*/ 0 h 1498060"/>
              <a:gd name="connsiteX1" fmla="*/ 339855 w 3584216"/>
              <a:gd name="connsiteY1" fmla="*/ 223737 h 1498060"/>
              <a:gd name="connsiteX2" fmla="*/ 1286744 w 3584216"/>
              <a:gd name="connsiteY2" fmla="*/ 77822 h 1498060"/>
              <a:gd name="connsiteX3" fmla="*/ 2243453 w 3584216"/>
              <a:gd name="connsiteY3" fmla="*/ 165371 h 1498060"/>
              <a:gd name="connsiteX4" fmla="*/ 3584216 w 3584216"/>
              <a:gd name="connsiteY4" fmla="*/ 1498060 h 1498060"/>
              <a:gd name="connsiteX0" fmla="*/ 0 w 3584216"/>
              <a:gd name="connsiteY0" fmla="*/ 0 h 1498060"/>
              <a:gd name="connsiteX1" fmla="*/ 339855 w 3584216"/>
              <a:gd name="connsiteY1" fmla="*/ 223737 h 1498060"/>
              <a:gd name="connsiteX2" fmla="*/ 979992 w 3584216"/>
              <a:gd name="connsiteY2" fmla="*/ 38912 h 1498060"/>
              <a:gd name="connsiteX3" fmla="*/ 2243453 w 3584216"/>
              <a:gd name="connsiteY3" fmla="*/ 165371 h 1498060"/>
              <a:gd name="connsiteX4" fmla="*/ 3584216 w 3584216"/>
              <a:gd name="connsiteY4" fmla="*/ 1498060 h 1498060"/>
              <a:gd name="connsiteX0" fmla="*/ 0 w 3584216"/>
              <a:gd name="connsiteY0" fmla="*/ 0 h 1498060"/>
              <a:gd name="connsiteX1" fmla="*/ 979992 w 3584216"/>
              <a:gd name="connsiteY1" fmla="*/ 38912 h 1498060"/>
              <a:gd name="connsiteX2" fmla="*/ 2243453 w 3584216"/>
              <a:gd name="connsiteY2" fmla="*/ 165371 h 1498060"/>
              <a:gd name="connsiteX3" fmla="*/ 3584216 w 3584216"/>
              <a:gd name="connsiteY3" fmla="*/ 1498060 h 1498060"/>
              <a:gd name="connsiteX0" fmla="*/ 0 w 3584216"/>
              <a:gd name="connsiteY0" fmla="*/ 0 h 1498060"/>
              <a:gd name="connsiteX1" fmla="*/ 979992 w 3584216"/>
              <a:gd name="connsiteY1" fmla="*/ 38912 h 1498060"/>
              <a:gd name="connsiteX2" fmla="*/ 2185938 w 3584216"/>
              <a:gd name="connsiteY2" fmla="*/ 126461 h 1498060"/>
              <a:gd name="connsiteX3" fmla="*/ 3584216 w 3584216"/>
              <a:gd name="connsiteY3" fmla="*/ 1498060 h 1498060"/>
              <a:gd name="connsiteX0" fmla="*/ 0 w 3584216"/>
              <a:gd name="connsiteY0" fmla="*/ 0 h 1498060"/>
              <a:gd name="connsiteX1" fmla="*/ 845788 w 3584216"/>
              <a:gd name="connsiteY1" fmla="*/ 68095 h 1498060"/>
              <a:gd name="connsiteX2" fmla="*/ 2185938 w 3584216"/>
              <a:gd name="connsiteY2" fmla="*/ 126461 h 1498060"/>
              <a:gd name="connsiteX3" fmla="*/ 3584216 w 3584216"/>
              <a:gd name="connsiteY3" fmla="*/ 1498060 h 1498060"/>
              <a:gd name="connsiteX0" fmla="*/ 0 w 3459598"/>
              <a:gd name="connsiteY0" fmla="*/ 0 h 1536970"/>
              <a:gd name="connsiteX1" fmla="*/ 845788 w 3459598"/>
              <a:gd name="connsiteY1" fmla="*/ 68095 h 1536970"/>
              <a:gd name="connsiteX2" fmla="*/ 2185938 w 3459598"/>
              <a:gd name="connsiteY2" fmla="*/ 126461 h 1536970"/>
              <a:gd name="connsiteX3" fmla="*/ 3459598 w 3459598"/>
              <a:gd name="connsiteY3" fmla="*/ 1536970 h 1536970"/>
              <a:gd name="connsiteX0" fmla="*/ 0 w 3632145"/>
              <a:gd name="connsiteY0" fmla="*/ 0 h 1429966"/>
              <a:gd name="connsiteX1" fmla="*/ 845788 w 3632145"/>
              <a:gd name="connsiteY1" fmla="*/ 68095 h 1429966"/>
              <a:gd name="connsiteX2" fmla="*/ 2185938 w 3632145"/>
              <a:gd name="connsiteY2" fmla="*/ 126461 h 1429966"/>
              <a:gd name="connsiteX3" fmla="*/ 3632145 w 3632145"/>
              <a:gd name="connsiteY3" fmla="*/ 1429966 h 1429966"/>
              <a:gd name="connsiteX0" fmla="*/ 0 w 3411667"/>
              <a:gd name="connsiteY0" fmla="*/ 0 h 1653702"/>
              <a:gd name="connsiteX1" fmla="*/ 845788 w 3411667"/>
              <a:gd name="connsiteY1" fmla="*/ 68095 h 1653702"/>
              <a:gd name="connsiteX2" fmla="*/ 2185938 w 3411667"/>
              <a:gd name="connsiteY2" fmla="*/ 126461 h 1653702"/>
              <a:gd name="connsiteX3" fmla="*/ 3411667 w 3411667"/>
              <a:gd name="connsiteY3" fmla="*/ 1653702 h 1653702"/>
              <a:gd name="connsiteX0" fmla="*/ 0 w 3411667"/>
              <a:gd name="connsiteY0" fmla="*/ 0 h 1653702"/>
              <a:gd name="connsiteX1" fmla="*/ 845788 w 3411667"/>
              <a:gd name="connsiteY1" fmla="*/ 68095 h 1653702"/>
              <a:gd name="connsiteX2" fmla="*/ 2185938 w 3411667"/>
              <a:gd name="connsiteY2" fmla="*/ 126461 h 1653702"/>
              <a:gd name="connsiteX3" fmla="*/ 2806149 w 3411667"/>
              <a:gd name="connsiteY3" fmla="*/ 658697 h 1653702"/>
              <a:gd name="connsiteX4" fmla="*/ 3411667 w 3411667"/>
              <a:gd name="connsiteY4" fmla="*/ 1653702 h 1653702"/>
              <a:gd name="connsiteX0" fmla="*/ 0 w 3411667"/>
              <a:gd name="connsiteY0" fmla="*/ 0 h 1653702"/>
              <a:gd name="connsiteX1" fmla="*/ 845788 w 3411667"/>
              <a:gd name="connsiteY1" fmla="*/ 68095 h 1653702"/>
              <a:gd name="connsiteX2" fmla="*/ 2185938 w 3411667"/>
              <a:gd name="connsiteY2" fmla="*/ 126461 h 1653702"/>
              <a:gd name="connsiteX3" fmla="*/ 2413123 w 3411667"/>
              <a:gd name="connsiteY3" fmla="*/ 1300723 h 1653702"/>
              <a:gd name="connsiteX4" fmla="*/ 3411667 w 3411667"/>
              <a:gd name="connsiteY4" fmla="*/ 1653702 h 1653702"/>
              <a:gd name="connsiteX0" fmla="*/ 0 w 3440425"/>
              <a:gd name="connsiteY0" fmla="*/ 0 h 1575881"/>
              <a:gd name="connsiteX1" fmla="*/ 845788 w 3440425"/>
              <a:gd name="connsiteY1" fmla="*/ 68095 h 1575881"/>
              <a:gd name="connsiteX2" fmla="*/ 2185938 w 3440425"/>
              <a:gd name="connsiteY2" fmla="*/ 126461 h 1575881"/>
              <a:gd name="connsiteX3" fmla="*/ 2413123 w 3440425"/>
              <a:gd name="connsiteY3" fmla="*/ 1300723 h 1575881"/>
              <a:gd name="connsiteX4" fmla="*/ 3440425 w 3440425"/>
              <a:gd name="connsiteY4" fmla="*/ 1575881 h 1575881"/>
              <a:gd name="connsiteX0" fmla="*/ 0 w 3440425"/>
              <a:gd name="connsiteY0" fmla="*/ 0 h 1575881"/>
              <a:gd name="connsiteX1" fmla="*/ 845788 w 3440425"/>
              <a:gd name="connsiteY1" fmla="*/ 68095 h 1575881"/>
              <a:gd name="connsiteX2" fmla="*/ 2185938 w 3440425"/>
              <a:gd name="connsiteY2" fmla="*/ 126461 h 1575881"/>
              <a:gd name="connsiteX3" fmla="*/ 2413123 w 3440425"/>
              <a:gd name="connsiteY3" fmla="*/ 1300723 h 1575881"/>
              <a:gd name="connsiteX4" fmla="*/ 3064971 w 3440425"/>
              <a:gd name="connsiteY4" fmla="*/ 1466094 h 1575881"/>
              <a:gd name="connsiteX5" fmla="*/ 3440425 w 3440425"/>
              <a:gd name="connsiteY5" fmla="*/ 1575881 h 1575881"/>
              <a:gd name="connsiteX0" fmla="*/ 0 w 3440425"/>
              <a:gd name="connsiteY0" fmla="*/ 0 h 1575881"/>
              <a:gd name="connsiteX1" fmla="*/ 845788 w 3440425"/>
              <a:gd name="connsiteY1" fmla="*/ 68095 h 1575881"/>
              <a:gd name="connsiteX2" fmla="*/ 2185938 w 3440425"/>
              <a:gd name="connsiteY2" fmla="*/ 126461 h 1575881"/>
              <a:gd name="connsiteX3" fmla="*/ 2413123 w 3440425"/>
              <a:gd name="connsiteY3" fmla="*/ 1300723 h 1575881"/>
              <a:gd name="connsiteX4" fmla="*/ 2844494 w 3440425"/>
              <a:gd name="connsiteY4" fmla="*/ 1543915 h 1575881"/>
              <a:gd name="connsiteX5" fmla="*/ 3440425 w 3440425"/>
              <a:gd name="connsiteY5" fmla="*/ 1575881 h 1575881"/>
              <a:gd name="connsiteX0" fmla="*/ 0 w 3517113"/>
              <a:gd name="connsiteY0" fmla="*/ 0 h 1563479"/>
              <a:gd name="connsiteX1" fmla="*/ 845788 w 3517113"/>
              <a:gd name="connsiteY1" fmla="*/ 68095 h 1563479"/>
              <a:gd name="connsiteX2" fmla="*/ 2185938 w 3517113"/>
              <a:gd name="connsiteY2" fmla="*/ 126461 h 1563479"/>
              <a:gd name="connsiteX3" fmla="*/ 2413123 w 3517113"/>
              <a:gd name="connsiteY3" fmla="*/ 1300723 h 1563479"/>
              <a:gd name="connsiteX4" fmla="*/ 2844494 w 3517113"/>
              <a:gd name="connsiteY4" fmla="*/ 1543915 h 1563479"/>
              <a:gd name="connsiteX5" fmla="*/ 3517113 w 3517113"/>
              <a:gd name="connsiteY5" fmla="*/ 1556425 h 1563479"/>
              <a:gd name="connsiteX0" fmla="*/ 0 w 5252179"/>
              <a:gd name="connsiteY0" fmla="*/ 1255303 h 1495820"/>
              <a:gd name="connsiteX1" fmla="*/ 2580854 w 5252179"/>
              <a:gd name="connsiteY1" fmla="*/ 436 h 1495820"/>
              <a:gd name="connsiteX2" fmla="*/ 3921004 w 5252179"/>
              <a:gd name="connsiteY2" fmla="*/ 58802 h 1495820"/>
              <a:gd name="connsiteX3" fmla="*/ 4148189 w 5252179"/>
              <a:gd name="connsiteY3" fmla="*/ 1233064 h 1495820"/>
              <a:gd name="connsiteX4" fmla="*/ 4579560 w 5252179"/>
              <a:gd name="connsiteY4" fmla="*/ 1476256 h 1495820"/>
              <a:gd name="connsiteX5" fmla="*/ 5252179 w 5252179"/>
              <a:gd name="connsiteY5" fmla="*/ 1488766 h 1495820"/>
              <a:gd name="connsiteX0" fmla="*/ 0 w 5252179"/>
              <a:gd name="connsiteY0" fmla="*/ 1196549 h 1459244"/>
              <a:gd name="connsiteX1" fmla="*/ 1123782 w 5252179"/>
              <a:gd name="connsiteY1" fmla="*/ 1459197 h 1459244"/>
              <a:gd name="connsiteX2" fmla="*/ 3921004 w 5252179"/>
              <a:gd name="connsiteY2" fmla="*/ 48 h 1459244"/>
              <a:gd name="connsiteX3" fmla="*/ 4148189 w 5252179"/>
              <a:gd name="connsiteY3" fmla="*/ 1174310 h 1459244"/>
              <a:gd name="connsiteX4" fmla="*/ 4579560 w 5252179"/>
              <a:gd name="connsiteY4" fmla="*/ 1417502 h 1459244"/>
              <a:gd name="connsiteX5" fmla="*/ 5252179 w 5252179"/>
              <a:gd name="connsiteY5" fmla="*/ 1430012 h 1459244"/>
              <a:gd name="connsiteX0" fmla="*/ 0 w 5252179"/>
              <a:gd name="connsiteY0" fmla="*/ 1196549 h 1459244"/>
              <a:gd name="connsiteX1" fmla="*/ 1123782 w 5252179"/>
              <a:gd name="connsiteY1" fmla="*/ 1459197 h 1459244"/>
              <a:gd name="connsiteX2" fmla="*/ 3921004 w 5252179"/>
              <a:gd name="connsiteY2" fmla="*/ 48 h 1459244"/>
              <a:gd name="connsiteX3" fmla="*/ 4148189 w 5252179"/>
              <a:gd name="connsiteY3" fmla="*/ 1174310 h 1459244"/>
              <a:gd name="connsiteX4" fmla="*/ 4579560 w 5252179"/>
              <a:gd name="connsiteY4" fmla="*/ 1417502 h 1459244"/>
              <a:gd name="connsiteX5" fmla="*/ 5252179 w 5252179"/>
              <a:gd name="connsiteY5" fmla="*/ 1430012 h 1459244"/>
              <a:gd name="connsiteX0" fmla="*/ 0 w 5252179"/>
              <a:gd name="connsiteY0" fmla="*/ 1177093 h 1459244"/>
              <a:gd name="connsiteX1" fmla="*/ 1123782 w 5252179"/>
              <a:gd name="connsiteY1" fmla="*/ 1459197 h 1459244"/>
              <a:gd name="connsiteX2" fmla="*/ 3921004 w 5252179"/>
              <a:gd name="connsiteY2" fmla="*/ 48 h 1459244"/>
              <a:gd name="connsiteX3" fmla="*/ 4148189 w 5252179"/>
              <a:gd name="connsiteY3" fmla="*/ 1174310 h 1459244"/>
              <a:gd name="connsiteX4" fmla="*/ 4579560 w 5252179"/>
              <a:gd name="connsiteY4" fmla="*/ 1417502 h 1459244"/>
              <a:gd name="connsiteX5" fmla="*/ 5252179 w 5252179"/>
              <a:gd name="connsiteY5" fmla="*/ 1430012 h 1459244"/>
              <a:gd name="connsiteX0" fmla="*/ 0 w 5252179"/>
              <a:gd name="connsiteY0" fmla="*/ 74616 h 357185"/>
              <a:gd name="connsiteX1" fmla="*/ 1123782 w 5252179"/>
              <a:gd name="connsiteY1" fmla="*/ 356720 h 357185"/>
              <a:gd name="connsiteX2" fmla="*/ 2876129 w 5252179"/>
              <a:gd name="connsiteY2" fmla="*/ 230261 h 357185"/>
              <a:gd name="connsiteX3" fmla="*/ 4148189 w 5252179"/>
              <a:gd name="connsiteY3" fmla="*/ 71833 h 357185"/>
              <a:gd name="connsiteX4" fmla="*/ 4579560 w 5252179"/>
              <a:gd name="connsiteY4" fmla="*/ 315025 h 357185"/>
              <a:gd name="connsiteX5" fmla="*/ 5252179 w 5252179"/>
              <a:gd name="connsiteY5" fmla="*/ 327535 h 357185"/>
              <a:gd name="connsiteX0" fmla="*/ 0 w 5252179"/>
              <a:gd name="connsiteY0" fmla="*/ 92109 h 374678"/>
              <a:gd name="connsiteX1" fmla="*/ 1123782 w 5252179"/>
              <a:gd name="connsiteY1" fmla="*/ 374213 h 374678"/>
              <a:gd name="connsiteX2" fmla="*/ 2876129 w 5252179"/>
              <a:gd name="connsiteY2" fmla="*/ 247754 h 374678"/>
              <a:gd name="connsiteX3" fmla="*/ 4148189 w 5252179"/>
              <a:gd name="connsiteY3" fmla="*/ 89326 h 374678"/>
              <a:gd name="connsiteX4" fmla="*/ 4579560 w 5252179"/>
              <a:gd name="connsiteY4" fmla="*/ 332518 h 374678"/>
              <a:gd name="connsiteX5" fmla="*/ 5252179 w 5252179"/>
              <a:gd name="connsiteY5" fmla="*/ 345028 h 374678"/>
              <a:gd name="connsiteX0" fmla="*/ 0 w 5252179"/>
              <a:gd name="connsiteY0" fmla="*/ 92109 h 376396"/>
              <a:gd name="connsiteX1" fmla="*/ 1123782 w 5252179"/>
              <a:gd name="connsiteY1" fmla="*/ 374213 h 376396"/>
              <a:gd name="connsiteX2" fmla="*/ 2876129 w 5252179"/>
              <a:gd name="connsiteY2" fmla="*/ 247754 h 376396"/>
              <a:gd name="connsiteX3" fmla="*/ 4148189 w 5252179"/>
              <a:gd name="connsiteY3" fmla="*/ 89326 h 376396"/>
              <a:gd name="connsiteX4" fmla="*/ 4579560 w 5252179"/>
              <a:gd name="connsiteY4" fmla="*/ 332518 h 376396"/>
              <a:gd name="connsiteX5" fmla="*/ 5252179 w 5252179"/>
              <a:gd name="connsiteY5" fmla="*/ 345028 h 376396"/>
              <a:gd name="connsiteX0" fmla="*/ 0 w 5252179"/>
              <a:gd name="connsiteY0" fmla="*/ 92109 h 352082"/>
              <a:gd name="connsiteX1" fmla="*/ 1133368 w 5252179"/>
              <a:gd name="connsiteY1" fmla="*/ 335302 h 352082"/>
              <a:gd name="connsiteX2" fmla="*/ 2876129 w 5252179"/>
              <a:gd name="connsiteY2" fmla="*/ 247754 h 352082"/>
              <a:gd name="connsiteX3" fmla="*/ 4148189 w 5252179"/>
              <a:gd name="connsiteY3" fmla="*/ 89326 h 352082"/>
              <a:gd name="connsiteX4" fmla="*/ 4579560 w 5252179"/>
              <a:gd name="connsiteY4" fmla="*/ 332518 h 352082"/>
              <a:gd name="connsiteX5" fmla="*/ 5252179 w 5252179"/>
              <a:gd name="connsiteY5" fmla="*/ 345028 h 352082"/>
              <a:gd name="connsiteX0" fmla="*/ 0 w 4619172"/>
              <a:gd name="connsiteY0" fmla="*/ 1177215 h 1427974"/>
              <a:gd name="connsiteX1" fmla="*/ 1133368 w 4619172"/>
              <a:gd name="connsiteY1" fmla="*/ 1420408 h 1427974"/>
              <a:gd name="connsiteX2" fmla="*/ 2876129 w 4619172"/>
              <a:gd name="connsiteY2" fmla="*/ 1332860 h 1427974"/>
              <a:gd name="connsiteX3" fmla="*/ 4148189 w 4619172"/>
              <a:gd name="connsiteY3" fmla="*/ 1174432 h 1427974"/>
              <a:gd name="connsiteX4" fmla="*/ 4579560 w 4619172"/>
              <a:gd name="connsiteY4" fmla="*/ 1417624 h 1427974"/>
              <a:gd name="connsiteX5" fmla="*/ 4370267 w 4619172"/>
              <a:gd name="connsiteY5" fmla="*/ 168 h 1427974"/>
              <a:gd name="connsiteX0" fmla="*/ 0 w 4370267"/>
              <a:gd name="connsiteY0" fmla="*/ 1177601 h 1428360"/>
              <a:gd name="connsiteX1" fmla="*/ 1133368 w 4370267"/>
              <a:gd name="connsiteY1" fmla="*/ 1420794 h 1428360"/>
              <a:gd name="connsiteX2" fmla="*/ 2876129 w 4370267"/>
              <a:gd name="connsiteY2" fmla="*/ 1333246 h 1428360"/>
              <a:gd name="connsiteX3" fmla="*/ 4148189 w 4370267"/>
              <a:gd name="connsiteY3" fmla="*/ 1174818 h 1428360"/>
              <a:gd name="connsiteX4" fmla="*/ 3803095 w 4370267"/>
              <a:gd name="connsiteY4" fmla="*/ 377151 h 1428360"/>
              <a:gd name="connsiteX5" fmla="*/ 4370267 w 4370267"/>
              <a:gd name="connsiteY5" fmla="*/ 554 h 1428360"/>
              <a:gd name="connsiteX0" fmla="*/ 0 w 4370267"/>
              <a:gd name="connsiteY0" fmla="*/ 1177601 h 1428360"/>
              <a:gd name="connsiteX1" fmla="*/ 1133368 w 4370267"/>
              <a:gd name="connsiteY1" fmla="*/ 1420794 h 1428360"/>
              <a:gd name="connsiteX2" fmla="*/ 2876129 w 4370267"/>
              <a:gd name="connsiteY2" fmla="*/ 1333246 h 1428360"/>
              <a:gd name="connsiteX3" fmla="*/ 3592201 w 4370267"/>
              <a:gd name="connsiteY3" fmla="*/ 795440 h 1428360"/>
              <a:gd name="connsiteX4" fmla="*/ 3803095 w 4370267"/>
              <a:gd name="connsiteY4" fmla="*/ 377151 h 1428360"/>
              <a:gd name="connsiteX5" fmla="*/ 4370267 w 4370267"/>
              <a:gd name="connsiteY5" fmla="*/ 554 h 1428360"/>
              <a:gd name="connsiteX0" fmla="*/ 0 w 4370267"/>
              <a:gd name="connsiteY0" fmla="*/ 1177601 h 1428360"/>
              <a:gd name="connsiteX1" fmla="*/ 1133368 w 4370267"/>
              <a:gd name="connsiteY1" fmla="*/ 1420794 h 1428360"/>
              <a:gd name="connsiteX2" fmla="*/ 2876129 w 4370267"/>
              <a:gd name="connsiteY2" fmla="*/ 1333246 h 1428360"/>
              <a:gd name="connsiteX3" fmla="*/ 3592201 w 4370267"/>
              <a:gd name="connsiteY3" fmla="*/ 795440 h 1428360"/>
              <a:gd name="connsiteX4" fmla="*/ 3803095 w 4370267"/>
              <a:gd name="connsiteY4" fmla="*/ 377151 h 1428360"/>
              <a:gd name="connsiteX5" fmla="*/ 4370267 w 4370267"/>
              <a:gd name="connsiteY5" fmla="*/ 554 h 1428360"/>
              <a:gd name="connsiteX0" fmla="*/ 0 w 4370267"/>
              <a:gd name="connsiteY0" fmla="*/ 1177601 h 1428360"/>
              <a:gd name="connsiteX1" fmla="*/ 1133368 w 4370267"/>
              <a:gd name="connsiteY1" fmla="*/ 1420794 h 1428360"/>
              <a:gd name="connsiteX2" fmla="*/ 2876129 w 4370267"/>
              <a:gd name="connsiteY2" fmla="*/ 1333246 h 1428360"/>
              <a:gd name="connsiteX3" fmla="*/ 3592201 w 4370267"/>
              <a:gd name="connsiteY3" fmla="*/ 795440 h 1428360"/>
              <a:gd name="connsiteX4" fmla="*/ 3803095 w 4370267"/>
              <a:gd name="connsiteY4" fmla="*/ 377151 h 1428360"/>
              <a:gd name="connsiteX5" fmla="*/ 4370267 w 4370267"/>
              <a:gd name="connsiteY5" fmla="*/ 554 h 1428360"/>
              <a:gd name="connsiteX0" fmla="*/ 0 w 4370267"/>
              <a:gd name="connsiteY0" fmla="*/ 1177530 h 1428289"/>
              <a:gd name="connsiteX1" fmla="*/ 1133368 w 4370267"/>
              <a:gd name="connsiteY1" fmla="*/ 1420723 h 1428289"/>
              <a:gd name="connsiteX2" fmla="*/ 2876129 w 4370267"/>
              <a:gd name="connsiteY2" fmla="*/ 1333175 h 1428289"/>
              <a:gd name="connsiteX3" fmla="*/ 3592201 w 4370267"/>
              <a:gd name="connsiteY3" fmla="*/ 795369 h 1428289"/>
              <a:gd name="connsiteX4" fmla="*/ 3908542 w 4370267"/>
              <a:gd name="connsiteY4" fmla="*/ 445174 h 1428289"/>
              <a:gd name="connsiteX5" fmla="*/ 4370267 w 4370267"/>
              <a:gd name="connsiteY5" fmla="*/ 483 h 1428289"/>
              <a:gd name="connsiteX0" fmla="*/ 0 w 4370267"/>
              <a:gd name="connsiteY0" fmla="*/ 1177530 h 1428289"/>
              <a:gd name="connsiteX1" fmla="*/ 1133368 w 4370267"/>
              <a:gd name="connsiteY1" fmla="*/ 1420723 h 1428289"/>
              <a:gd name="connsiteX2" fmla="*/ 2876129 w 4370267"/>
              <a:gd name="connsiteY2" fmla="*/ 1333175 h 1428289"/>
              <a:gd name="connsiteX3" fmla="*/ 3592201 w 4370267"/>
              <a:gd name="connsiteY3" fmla="*/ 795369 h 1428289"/>
              <a:gd name="connsiteX4" fmla="*/ 3908542 w 4370267"/>
              <a:gd name="connsiteY4" fmla="*/ 445174 h 1428289"/>
              <a:gd name="connsiteX5" fmla="*/ 4370267 w 4370267"/>
              <a:gd name="connsiteY5" fmla="*/ 483 h 1428289"/>
              <a:gd name="connsiteX0" fmla="*/ 0 w 4370267"/>
              <a:gd name="connsiteY0" fmla="*/ 1177790 h 1428549"/>
              <a:gd name="connsiteX1" fmla="*/ 1133368 w 4370267"/>
              <a:gd name="connsiteY1" fmla="*/ 1420983 h 1428549"/>
              <a:gd name="connsiteX2" fmla="*/ 2876129 w 4370267"/>
              <a:gd name="connsiteY2" fmla="*/ 1333435 h 1428549"/>
              <a:gd name="connsiteX3" fmla="*/ 3592201 w 4370267"/>
              <a:gd name="connsiteY3" fmla="*/ 795629 h 1428549"/>
              <a:gd name="connsiteX4" fmla="*/ 3908542 w 4370267"/>
              <a:gd name="connsiteY4" fmla="*/ 445434 h 1428549"/>
              <a:gd name="connsiteX5" fmla="*/ 4370267 w 4370267"/>
              <a:gd name="connsiteY5" fmla="*/ 743 h 1428549"/>
              <a:gd name="connsiteX0" fmla="*/ 0 w 4370267"/>
              <a:gd name="connsiteY0" fmla="*/ 1177047 h 1427806"/>
              <a:gd name="connsiteX1" fmla="*/ 1133368 w 4370267"/>
              <a:gd name="connsiteY1" fmla="*/ 1420240 h 1427806"/>
              <a:gd name="connsiteX2" fmla="*/ 2876129 w 4370267"/>
              <a:gd name="connsiteY2" fmla="*/ 1332692 h 1427806"/>
              <a:gd name="connsiteX3" fmla="*/ 3592201 w 4370267"/>
              <a:gd name="connsiteY3" fmla="*/ 794886 h 1427806"/>
              <a:gd name="connsiteX4" fmla="*/ 4370267 w 4370267"/>
              <a:gd name="connsiteY4" fmla="*/ 0 h 1427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267" h="1427806">
                <a:moveTo>
                  <a:pt x="0" y="1177047"/>
                </a:moveTo>
                <a:cubicBezTo>
                  <a:pt x="194579" y="1301886"/>
                  <a:pt x="759459" y="1392678"/>
                  <a:pt x="1133368" y="1420240"/>
                </a:cubicBezTo>
                <a:cubicBezTo>
                  <a:pt x="2187198" y="1429968"/>
                  <a:pt x="1774369" y="1449423"/>
                  <a:pt x="2876129" y="1332692"/>
                </a:cubicBezTo>
                <a:cubicBezTo>
                  <a:pt x="3289130" y="1285211"/>
                  <a:pt x="3292053" y="1124005"/>
                  <a:pt x="3592201" y="794886"/>
                </a:cubicBezTo>
                <a:cubicBezTo>
                  <a:pt x="3841224" y="572771"/>
                  <a:pt x="4208170" y="165601"/>
                  <a:pt x="4370267" y="0"/>
                </a:cubicBezTo>
              </a:path>
            </a:pathLst>
          </a:custGeom>
          <a:noFill/>
          <a:ln w="63500">
            <a:solidFill>
              <a:srgbClr val="0070C0">
                <a:alpha val="65000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8615F9D-637D-584F-9F06-E19F64559196}"/>
              </a:ext>
            </a:extLst>
          </p:cNvPr>
          <p:cNvSpPr/>
          <p:nvPr/>
        </p:nvSpPr>
        <p:spPr>
          <a:xfrm>
            <a:off x="8252056" y="2191852"/>
            <a:ext cx="2089254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Programmed in P4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285DAF3-D478-794D-8F5F-C3F5D621481D}"/>
              </a:ext>
            </a:extLst>
          </p:cNvPr>
          <p:cNvSpPr/>
          <p:nvPr/>
        </p:nvSpPr>
        <p:spPr>
          <a:xfrm>
            <a:off x="8252056" y="2642796"/>
            <a:ext cx="2089254" cy="2406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Fixed function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D50C0F6-2FDD-B345-B7EF-F250E69F1F04}"/>
              </a:ext>
            </a:extLst>
          </p:cNvPr>
          <p:cNvSpPr/>
          <p:nvPr/>
        </p:nvSpPr>
        <p:spPr>
          <a:xfrm>
            <a:off x="8252056" y="2417177"/>
            <a:ext cx="2089254" cy="224589"/>
          </a:xfrm>
          <a:prstGeom prst="rect">
            <a:avLst/>
          </a:prstGeom>
          <a:pattFill prst="wdDnDiag">
            <a:fgClr>
              <a:srgbClr val="00B050"/>
            </a:fgClr>
            <a:bgClr>
              <a:srgbClr val="92D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Planned Extension</a:t>
            </a:r>
          </a:p>
        </p:txBody>
      </p:sp>
    </p:spTree>
    <p:extLst>
      <p:ext uri="{BB962C8B-B14F-4D97-AF65-F5344CB8AC3E}">
        <p14:creationId xmlns:p14="http://schemas.microsoft.com/office/powerpoint/2010/main" val="385545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D2001F796B5842ACB4675D256F8FDC" ma:contentTypeVersion="12" ma:contentTypeDescription="Create a new document." ma:contentTypeScope="" ma:versionID="c85e048fa781f40110e66b592c02dbca">
  <xsd:schema xmlns:xsd="http://www.w3.org/2001/XMLSchema" xmlns:xs="http://www.w3.org/2001/XMLSchema" xmlns:p="http://schemas.microsoft.com/office/2006/metadata/properties" xmlns:ns3="88a3e169-3f2e-4cb2-84e3-0f816f3920de" xmlns:ns4="6d44ab1e-4f7a-423e-9215-d8d8e61f56e6" targetNamespace="http://schemas.microsoft.com/office/2006/metadata/properties" ma:root="true" ma:fieldsID="6538c91a1e992d8cfb9fb30155d82126" ns3:_="" ns4:_="">
    <xsd:import namespace="88a3e169-3f2e-4cb2-84e3-0f816f3920de"/>
    <xsd:import namespace="6d44ab1e-4f7a-423e-9215-d8d8e61f56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a3e169-3f2e-4cb2-84e3-0f816f3920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4ab1e-4f7a-423e-9215-d8d8e61f56e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4DBC62-83C7-4C26-A85C-6023E4D35A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a3e169-3f2e-4cb2-84e3-0f816f3920de"/>
    <ds:schemaRef ds:uri="6d44ab1e-4f7a-423e-9215-d8d8e61f56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F4B324-A6F8-4FC0-BBBB-05E2337781BA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6d44ab1e-4f7a-423e-9215-d8d8e61f56e6"/>
    <ds:schemaRef ds:uri="88a3e169-3f2e-4cb2-84e3-0f816f3920de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F29137C-F1C0-4930-80A0-A7C0C38F3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42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PNA pipeline</dc:title>
  <dc:creator>Fingerhut, John Andy</dc:creator>
  <cp:lastModifiedBy>Nate Foster</cp:lastModifiedBy>
  <cp:revision>5</cp:revision>
  <dcterms:created xsi:type="dcterms:W3CDTF">2020-11-12T20:43:04Z</dcterms:created>
  <dcterms:modified xsi:type="dcterms:W3CDTF">2021-05-16T01:15:06Z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0x01010074D2001F796B5842ACB4675D256F8FDC</vt:lpwstr>
  </property>
</Properties>
</file>