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0341-6730-4AC7-8041-DA81C51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350B-C7EA-4215-8C86-679F1D1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CCE-3EF3-41DC-AB57-63901A05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B25D-C30D-4FDD-8572-8660C2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3D63-6DD7-4C14-A5B2-294A2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E7F-66DA-4383-B5C4-916676F2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2EC-C28B-484A-85BC-A96AF5E5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D62-F613-4973-B07C-FC408F5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74F-2848-4068-BA22-279169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25B-A74A-4C39-A18D-83BB64F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EF4CA-4102-49C2-92D9-8BEA4D8A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1925-A6E4-4BA2-B574-44A8C419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CB5-F060-408A-84E2-7F9A87C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0FA-D10C-408E-B5CC-6D04076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DAF-363B-4E36-9DF1-27B53B2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5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73E-131D-447F-A2F5-E4A90E5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DF93-A53C-4CBB-BB89-C9E50DF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AA47-9D4A-42BE-945B-6F0FBF9F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450E-7BDF-42E7-8E2E-063D34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0D35-C4C6-4EED-A010-159F88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B7C-F886-4918-8738-A4A6C6BB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0C46-ACB5-40C0-9BBB-F554995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4D4-0C5D-41B8-8E8A-767CFEB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7297-7F9A-4D26-AAD6-4D733FB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9E0F-8B0B-4E63-A408-9C17012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6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2A9E-6DEE-40EE-B878-635EE5A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21EE-8902-4E42-9929-CC1CABD5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7882E-1150-4687-8DC2-7B236B3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4CF5-AF54-48B4-95AB-610D9DE6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44CD-92CE-4C04-8BC4-FD737A6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A677-36A5-4079-A9C9-D9D3393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3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5ADA-50ED-46C6-AA4B-EE92351C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84F-FE3D-4A7C-9B78-98E60628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5F1-FD94-4A49-AD9A-727C9159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5A82-76EE-4551-A4E8-7FFE295B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C7A-38E1-4917-8019-36CF835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8C7-5768-4FA9-B312-04C9706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47FE-7DFF-41D8-BF42-6018302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9FC35-9413-4759-A82F-CA4D207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A4D-99F4-48C4-9E5E-F545403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8015-EBAB-46EF-8077-CBAAAF6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4F-C2BF-4807-9EA3-EE5ACCA3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01F-2E42-4ED9-BF14-328AF1C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B938-769A-45D5-A373-D50A5D0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209E7-8EBB-453B-B793-7E7BE76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3B67-C153-47F6-BFEA-DCC3E93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C45-8AD5-4E86-A2F5-07879F1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071C-28AB-4E03-9B98-C2C071C9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F262-8113-4A77-B47A-461D443A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C57-8227-4022-9E6D-B3086107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A66F-0C31-40BF-8E04-59D181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E172-6AF9-47B8-94CF-CA35B68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0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16-0388-43EA-A7E2-8F0A1AB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5DFD-22CC-4F3B-BCC0-CFE4C516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7CA8-5646-4E52-BBD1-5045B3A3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967-4BBB-4FE9-96C0-BE6B62C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148-264A-45E3-A0DE-BDB1B7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13D8-72C3-4EAA-8013-40AB44D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633BB-ECE5-4F6E-8F78-7E3606D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3A6-34AA-4D58-B967-DFC04E57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4AD-72F3-46B0-A04A-1DED8B2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0FAB-5433-47B6-B928-B50F5B06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CAD3-4507-45D9-B30E-1CCC9C52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andavatars.net/documentation/writing/artificial-intelligence-re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ADB-FB02-4E9F-B9AF-3D16776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PSI 2              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EDA5DB-EAF7-4042-8171-6CBF8DF9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8240" y="1465713"/>
            <a:ext cx="7264743" cy="45404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92E6A8-A15A-4E74-B0DF-812C5E6CCCBE}"/>
              </a:ext>
            </a:extLst>
          </p:cNvPr>
          <p:cNvSpPr/>
          <p:nvPr/>
        </p:nvSpPr>
        <p:spPr>
          <a:xfrm>
            <a:off x="8287872" y="6123543"/>
            <a:ext cx="341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Przemyslaw Lewandowski 221477</a:t>
            </a:r>
          </a:p>
        </p:txBody>
      </p:sp>
    </p:spTree>
    <p:extLst>
      <p:ext uri="{BB962C8B-B14F-4D97-AF65-F5344CB8AC3E}">
        <p14:creationId xmlns:p14="http://schemas.microsoft.com/office/powerpoint/2010/main" val="3841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5CF-607E-4E49-B726-F52218C8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Czy dzialanie aplikacji jest poprawne?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A2E39-4A15-425D-9917-CDBE23C9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8" y="1212895"/>
            <a:ext cx="2969088" cy="252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5F72C7-BCB8-4032-B035-D87483B8BF4C}"/>
              </a:ext>
            </a:extLst>
          </p:cNvPr>
          <p:cNvSpPr txBox="1"/>
          <p:nvPr/>
        </p:nvSpPr>
        <p:spPr>
          <a:xfrm>
            <a:off x="1062680" y="5486400"/>
            <a:ext cx="9803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 same parametry – do </a:t>
            </a:r>
            <a:r>
              <a:rPr lang="pl-PL" b="1" dirty="0"/>
              <a:t>1000 cykli, prawd. krzyzowania 0.75, prawd. mutacji 0.05</a:t>
            </a:r>
            <a:r>
              <a:rPr lang="pl-PL" dirty="0"/>
              <a:t>;</a:t>
            </a:r>
          </a:p>
          <a:p>
            <a:r>
              <a:rPr lang="pl-PL" dirty="0"/>
              <a:t>W przypadku </a:t>
            </a:r>
            <a:r>
              <a:rPr lang="pl-PL" b="1" dirty="0"/>
              <a:t>przekroczenia wartosci 125 – wyswietla populacje i konczy proces;</a:t>
            </a:r>
          </a:p>
          <a:p>
            <a:r>
              <a:rPr lang="pl-PL" b="1" dirty="0"/>
              <a:t>PROBLEM? </a:t>
            </a:r>
            <a:r>
              <a:rPr lang="pl-PL" dirty="0"/>
              <a:t>Bardzo rózne zachowanie algorytmu – niepokojące spadki wystepujacych wartosci (jak tutaj pomiedzy 100 a 150 cyklem).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2FBA5A-2EC6-46E2-A069-5499E5BE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60" y="1212893"/>
            <a:ext cx="2969089" cy="2525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38FDD-7D9E-41E2-8A3B-4627D680F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060" y="1242691"/>
            <a:ext cx="2969088" cy="2525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255FDF-1B30-47DD-8FE7-7A9FB1C40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097" y="3075101"/>
            <a:ext cx="2835263" cy="2411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BF5058-6E9F-4C77-8210-0FF9D013A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912" y="3075101"/>
            <a:ext cx="2835263" cy="24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C7A67F-FCDD-40ED-938A-89F6E59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Przykladowy output – wyswietlenie poczatkowej populacji i koncowej po osiagnieciu warunku =&gt;125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C6D3-5730-4ECA-AA4A-4A9C2F12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32" y="1825625"/>
            <a:ext cx="12134336" cy="474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/>
              <a:t>#1</a:t>
            </a:r>
          </a:p>
          <a:p>
            <a:pPr marL="0" indent="0">
              <a:buNone/>
            </a:pPr>
            <a:r>
              <a:rPr lang="en-US" sz="1600" dirty="0"/>
              <a:t>['0000010', '0010101', '1101110', '0001110', '1110100', '1011101', '0010111', '1010100', '1100101', '1001100']</a:t>
            </a:r>
          </a:p>
          <a:p>
            <a:pPr marL="0" indent="0">
              <a:buNone/>
            </a:pPr>
            <a:r>
              <a:rPr lang="en-US" sz="1600" dirty="0"/>
              <a:t>Cycle number: 57 ['1111111', '1111110', '1111011', '1111111', '1111110', '1111110', '1111111', '1110111', '1111111', '1111011’]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#2</a:t>
            </a:r>
          </a:p>
          <a:p>
            <a:pPr marL="0" indent="0">
              <a:buNone/>
            </a:pPr>
            <a:r>
              <a:rPr lang="en-US" sz="1600" dirty="0"/>
              <a:t>['1011010', '1111001', '1011100', '0000111', '0010111', '1100001', '1010111', '1110110', '0011001', '1001000']</a:t>
            </a:r>
          </a:p>
          <a:p>
            <a:pPr marL="0" indent="0">
              <a:buNone/>
            </a:pPr>
            <a:r>
              <a:rPr lang="en-US" sz="1600" dirty="0"/>
              <a:t>Cycle number: 36 ['1111100', '1111111', '1111111', '1111100', '1111100', '1111101', '1111111', '1111110', '1111101', '1111111']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#3</a:t>
            </a:r>
          </a:p>
          <a:p>
            <a:pPr marL="0" indent="0">
              <a:buNone/>
            </a:pPr>
            <a:r>
              <a:rPr lang="en-US" sz="1600" dirty="0"/>
              <a:t>['0011111', '1100010', '0100101', '0110001', '0011101', '0111001', '0100001', '0111100', '1111001', '1111101']</a:t>
            </a:r>
          </a:p>
          <a:p>
            <a:pPr marL="0" indent="0">
              <a:buNone/>
            </a:pPr>
            <a:r>
              <a:rPr lang="en-US" sz="1600" dirty="0"/>
              <a:t>Cycle number: 7 ['1111101', '1111110', '1111001', '1111000', '1111111', '1111101', '1111101', '1111111', '1111111', '1111111']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#4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['0101111', '1111111', '0001111', '0011110', '1110010', '0111101', '1111111', '1110001', '1111110', '1001101']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Cycle number: 224 ['1111100', '1111110', '1111110', '1111100', '1111110', '1111100', '1111110', '1111100', '1111110', '1111110’]</a:t>
            </a:r>
            <a:endParaRPr lang="pl-PL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rgbClr val="FF0000"/>
                </a:solidFill>
              </a:rPr>
              <a:t>224 cycle aby osiagnac to co za innym razem udaje sie osiagnac w krotszym czasie przy „gorszym” wejsciu.</a:t>
            </a:r>
          </a:p>
        </p:txBody>
      </p:sp>
    </p:spTree>
    <p:extLst>
      <p:ext uri="{BB962C8B-B14F-4D97-AF65-F5344CB8AC3E}">
        <p14:creationId xmlns:p14="http://schemas.microsoft.com/office/powerpoint/2010/main" val="170799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5216-B656-4223-9232-F677069B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24.04.2018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DF5E-B5CE-47BE-AE03-0D0D83A9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Wcześniejsze wykresy nie były miarodajne ponieważ punkty były średnimi wartościami dziesiętnymi policzonymi z całej populacji.</a:t>
            </a:r>
          </a:p>
          <a:p>
            <a:r>
              <a:rPr lang="pl-PL" dirty="0"/>
              <a:t>Mimo że algorytm jest w stanie w dość szybkim czasie doprowadzić do populacji gdzie każdy chromosom ma wartość &gt;=126 nie jest on w stanie znaleźć rozwiązań gdzie wszystkie będą róne 127.</a:t>
            </a:r>
          </a:p>
          <a:p>
            <a:r>
              <a:rPr lang="pl-PL" dirty="0"/>
              <a:t>Błąd w algorytmie dalej nierozpoznany.</a:t>
            </a:r>
          </a:p>
        </p:txBody>
      </p:sp>
    </p:spTree>
    <p:extLst>
      <p:ext uri="{BB962C8B-B14F-4D97-AF65-F5344CB8AC3E}">
        <p14:creationId xmlns:p14="http://schemas.microsoft.com/office/powerpoint/2010/main" val="270044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PSI 2                </vt:lpstr>
      <vt:lpstr>Czy dzialanie aplikacji jest poprawne?</vt:lpstr>
      <vt:lpstr>Przykladowy output – wyswietlenie poczatkowej populacji i koncowej po osiagnieciu warunku =&gt;125</vt:lpstr>
      <vt:lpstr>24.04.2018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49</cp:revision>
  <dcterms:created xsi:type="dcterms:W3CDTF">2018-03-13T18:10:13Z</dcterms:created>
  <dcterms:modified xsi:type="dcterms:W3CDTF">2018-04-24T21:32:31Z</dcterms:modified>
</cp:coreProperties>
</file>