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3" r:id="rId3"/>
    <p:sldId id="264" r:id="rId4"/>
    <p:sldId id="265" r:id="rId5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D0341-6730-4AC7-8041-DA81C5171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A8350B-C7EA-4215-8C86-679F1D101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FFCCE-3EF3-41DC-AB57-63901A058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E240-02C1-4126-80EC-B9382BFBC301}" type="datetimeFigureOut">
              <a:rPr lang="pl-PL" smtClean="0"/>
              <a:t>24.04.2018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AB25D-C30D-4FDD-8572-8660C2333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C3D63-6DD7-4C14-A5B2-294A26430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9B9B-7AB3-4BB4-AE95-7B79C09F43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81573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45E7F-66DA-4383-B5C4-916676F2B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932EC-C28B-484A-85BC-A96AF5E55D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38D62-F613-4973-B07C-FC408F528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E240-02C1-4126-80EC-B9382BFBC301}" type="datetimeFigureOut">
              <a:rPr lang="pl-PL" smtClean="0"/>
              <a:t>24.04.2018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0174F-2848-4068-BA22-27916973F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D625B-A74A-4C39-A18D-83BB64F6B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9B9B-7AB3-4BB4-AE95-7B79C09F43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68028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BEF4CA-4102-49C2-92D9-8BEA4D8AE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A1925-A6E4-4BA2-B574-44A8C4194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77CB5-F060-408A-84E2-7F9A87CDA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E240-02C1-4126-80EC-B9382BFBC301}" type="datetimeFigureOut">
              <a:rPr lang="pl-PL" smtClean="0"/>
              <a:t>24.04.2018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150FA-D10C-408E-B5CC-6D04076A9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B1DAF-363B-4E36-9DF1-27B53B246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9B9B-7AB3-4BB4-AE95-7B79C09F43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7549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FF73E-131D-447F-A2F5-E4A90E58F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2DF93-A53C-4CBB-BB89-C9E50DF39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5AA47-9D4A-42BE-945B-6F0FBF9F1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E240-02C1-4126-80EC-B9382BFBC301}" type="datetimeFigureOut">
              <a:rPr lang="pl-PL" smtClean="0"/>
              <a:t>24.04.2018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0450E-7BDF-42E7-8E2E-063D34A85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50D35-C4C6-4EED-A010-159F88DA5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9B9B-7AB3-4BB4-AE95-7B79C09F43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77844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6FB7C-F886-4918-8738-A4A6C6BB2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10C46-ACB5-40C0-9BBB-F55499571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EB4D4-0C5D-41B8-8E8A-767CFEBA1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E240-02C1-4126-80EC-B9382BFBC301}" type="datetimeFigureOut">
              <a:rPr lang="pl-PL" smtClean="0"/>
              <a:t>24.04.2018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67297-7F9A-4D26-AAD6-4D733FB0F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E9E0F-8B0B-4E63-A408-9C1701223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9B9B-7AB3-4BB4-AE95-7B79C09F43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7629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82A9E-6DEE-40EE-B878-635EE5AEB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821EE-8902-4E42-9929-CC1CABD506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57882E-1150-4687-8DC2-7B236B3E6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EB4CF5-AF54-48B4-95AB-610D9DE6B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E240-02C1-4126-80EC-B9382BFBC301}" type="datetimeFigureOut">
              <a:rPr lang="pl-PL" smtClean="0"/>
              <a:t>24.04.2018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BE44CD-92CE-4C04-8BC4-FD737A6F0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0A677-36A5-4079-A9C9-D9D3393D2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9B9B-7AB3-4BB4-AE95-7B79C09F43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15331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D5ADA-50ED-46C6-AA4B-EE92351C9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A484F-FE3D-4A7C-9B78-98E606284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1405F1-FD94-4A49-AD9A-727C9159C1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0E5A82-76EE-4551-A4E8-7FFE295B20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1C4C7A-38E1-4917-8019-36CF835F13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B3D8C7-5768-4FA9-B312-04C9706A8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E240-02C1-4126-80EC-B9382BFBC301}" type="datetimeFigureOut">
              <a:rPr lang="pl-PL" smtClean="0"/>
              <a:t>24.04.2018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7047FE-7DFF-41D8-BF42-60183025A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59FC35-9413-4759-A82F-CA4D207E3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9B9B-7AB3-4BB4-AE95-7B79C09F43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72412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F4A4D-99F4-48C4-9E5E-F54540383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A08015-EBAB-46EF-8077-CBAAAF640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E240-02C1-4126-80EC-B9382BFBC301}" type="datetimeFigureOut">
              <a:rPr lang="pl-PL" smtClean="0"/>
              <a:t>24.04.2018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744C4F-C2BF-4807-9EA3-EE5ACCA3F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55001F-2E42-4ED9-BF14-328AF1CCD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9B9B-7AB3-4BB4-AE95-7B79C09F43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65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A9B938-769A-45D5-A373-D50A5D051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E240-02C1-4126-80EC-B9382BFBC301}" type="datetimeFigureOut">
              <a:rPr lang="pl-PL" smtClean="0"/>
              <a:t>24.04.2018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E209E7-8EBB-453B-B793-7E7BE76A7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03B67-C153-47F6-BFEA-DCC3E93F3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9B9B-7AB3-4BB4-AE95-7B79C09F43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024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99C45-8AD5-4E86-A2F5-07879F1D2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6071C-28AB-4E03-9B98-C2C071C94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14F262-8113-4A77-B47A-461D443A8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025C57-8227-4022-9E6D-B3086107E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E240-02C1-4126-80EC-B9382BFBC301}" type="datetimeFigureOut">
              <a:rPr lang="pl-PL" smtClean="0"/>
              <a:t>24.04.2018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12A66F-0C31-40BF-8E04-59D1814EA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E7E172-6AF9-47B8-94CF-CA35B685E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9B9B-7AB3-4BB4-AE95-7B79C09F43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21078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E4716-0388-43EA-A7E2-8F0A1ABF3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985DFD-22CC-4F3B-BCC0-CFE4C51684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347CA8-5646-4E52-BBD1-5045B3A30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2A967-4BBB-4FE9-96C0-BE6B62C38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E240-02C1-4126-80EC-B9382BFBC301}" type="datetimeFigureOut">
              <a:rPr lang="pl-PL" smtClean="0"/>
              <a:t>24.04.2018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0148-264A-45E3-A0DE-BDB1B7269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F013D8-72C3-4EAA-8013-40AB44DC0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9B9B-7AB3-4BB4-AE95-7B79C09F43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4110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4633BB-ECE5-4F6E-8F78-7E3606D24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F873A6-34AA-4D58-B967-DFC04E572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F14AD-72F3-46B0-A04A-1DED8B2166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7E240-02C1-4126-80EC-B9382BFBC301}" type="datetimeFigureOut">
              <a:rPr lang="pl-PL" smtClean="0"/>
              <a:t>24.04.2018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D0FAB-5433-47B6-B928-B50F5B06EE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2CAD3-4507-45D9-B30E-1CCC9C529A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09B9B-7AB3-4BB4-AE95-7B79C09F43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90303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botsandavatars.net/documentation/writing/artificial-intelligence-report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AAADB-FB02-4E9F-B9AF-3D1677630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PSI 3 - Perceptron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DEDA5DB-EAF7-4042-8171-6CBF8DF925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398240" y="1465713"/>
            <a:ext cx="7264743" cy="4540464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B2BD4D8-E6B6-42BB-A3C4-0F0FB64D42B3}"/>
              </a:ext>
            </a:extLst>
          </p:cNvPr>
          <p:cNvSpPr/>
          <p:nvPr/>
        </p:nvSpPr>
        <p:spPr>
          <a:xfrm>
            <a:off x="8287872" y="6123543"/>
            <a:ext cx="34150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/>
              <a:t>Przemyslaw Lewandowski 221477</a:t>
            </a:r>
          </a:p>
        </p:txBody>
      </p:sp>
    </p:spTree>
    <p:extLst>
      <p:ext uri="{BB962C8B-B14F-4D97-AF65-F5344CB8AC3E}">
        <p14:creationId xmlns:p14="http://schemas.microsoft.com/office/powerpoint/2010/main" val="3841751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D1EF5-5429-472F-AF4D-8E21FC982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Wyniki algorytmu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17E9D5B-716D-4959-8DB1-0880C12BBF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633" y="1690688"/>
            <a:ext cx="5116408" cy="43513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A4671A-DE19-4610-A373-79466712F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869" y="1690688"/>
            <a:ext cx="5116408" cy="4351338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CB1BBA4-00C4-4E08-B7C9-3BDC070279EC}"/>
              </a:ext>
            </a:extLst>
          </p:cNvPr>
          <p:cNvGrpSpPr/>
          <p:nvPr/>
        </p:nvGrpSpPr>
        <p:grpSpPr>
          <a:xfrm>
            <a:off x="2772032" y="6143602"/>
            <a:ext cx="280086" cy="576651"/>
            <a:chOff x="5984789" y="1027905"/>
            <a:chExt cx="280086" cy="576651"/>
          </a:xfrm>
        </p:grpSpPr>
        <p:pic>
          <p:nvPicPr>
            <p:cNvPr id="8" name="Content Placeholder 5">
              <a:extLst>
                <a:ext uri="{FF2B5EF4-FFF2-40B4-BE49-F238E27FC236}">
                  <a16:creationId xmlns:a16="http://schemas.microsoft.com/office/drawing/2014/main" id="{12786296-CC09-4459-AA2D-ABD16BCFFE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6974" t="37630" r="47552" b="55744"/>
            <a:stretch/>
          </p:blipFill>
          <p:spPr>
            <a:xfrm>
              <a:off x="5984789" y="1027905"/>
              <a:ext cx="280086" cy="288325"/>
            </a:xfrm>
            <a:prstGeom prst="rect">
              <a:avLst/>
            </a:prstGeom>
          </p:spPr>
        </p:pic>
        <p:pic>
          <p:nvPicPr>
            <p:cNvPr id="9" name="Content Placeholder 5">
              <a:extLst>
                <a:ext uri="{FF2B5EF4-FFF2-40B4-BE49-F238E27FC236}">
                  <a16:creationId xmlns:a16="http://schemas.microsoft.com/office/drawing/2014/main" id="{AAC81014-83B2-4DFA-BD69-8A47E36ED3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8298" t="17415" r="67355" b="77326"/>
            <a:stretch/>
          </p:blipFill>
          <p:spPr>
            <a:xfrm>
              <a:off x="5984789" y="1375719"/>
              <a:ext cx="222421" cy="228837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022E6E7-4B22-4DCA-9F0D-67B66F9D728F}"/>
              </a:ext>
            </a:extLst>
          </p:cNvPr>
          <p:cNvSpPr txBox="1"/>
          <p:nvPr/>
        </p:nvSpPr>
        <p:spPr>
          <a:xfrm>
            <a:off x="2994452" y="6287765"/>
            <a:ext cx="2755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Zestaw danych do treningu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21FB509-70AF-4013-9834-DF3407BA06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955" t="65175" r="61181" b="30660"/>
          <a:stretch/>
        </p:blipFill>
        <p:spPr>
          <a:xfrm>
            <a:off x="6601723" y="6491416"/>
            <a:ext cx="197709" cy="1812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5A8047-866C-4077-A906-7900CD5D35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779" t="64228" r="48357" b="31607"/>
          <a:stretch/>
        </p:blipFill>
        <p:spPr>
          <a:xfrm>
            <a:off x="6571987" y="6250695"/>
            <a:ext cx="197709" cy="18123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C826B72-848D-4F29-8346-524ED6C87361}"/>
              </a:ext>
            </a:extLst>
          </p:cNvPr>
          <p:cNvSpPr txBox="1"/>
          <p:nvPr/>
        </p:nvSpPr>
        <p:spPr>
          <a:xfrm>
            <a:off x="6870355" y="629188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Zestaw danych do testów</a:t>
            </a:r>
          </a:p>
        </p:txBody>
      </p:sp>
    </p:spTree>
    <p:extLst>
      <p:ext uri="{BB962C8B-B14F-4D97-AF65-F5344CB8AC3E}">
        <p14:creationId xmlns:p14="http://schemas.microsoft.com/office/powerpoint/2010/main" val="1312516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AC6CC-EB5B-4D3C-911B-CB29A04AD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Porównanie wyników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8A991DE-0691-4607-9D1B-6D111007FC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9353" y="1850339"/>
            <a:ext cx="2396236" cy="20379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D47FAD-93FB-4286-8833-41B3F05D5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4637" y="1443294"/>
            <a:ext cx="2874848" cy="24449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A483BB-2B70-4C0B-B85D-3FC2253C48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353" y="4454954"/>
            <a:ext cx="2396236" cy="20379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67B755-0083-401D-8993-93D427C4E7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4635" y="4047909"/>
            <a:ext cx="2874850" cy="24449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2E5EB0-DD55-4561-BC26-B66BC66ED8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68668" y="1391079"/>
            <a:ext cx="2396237" cy="20379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DFB1C3-87B8-4F7A-A104-0F328BBDF4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57797" y="4047909"/>
            <a:ext cx="2874850" cy="2444966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7DB1D964-D94A-4B9D-A4BE-C73D7EC80431}"/>
              </a:ext>
            </a:extLst>
          </p:cNvPr>
          <p:cNvSpPr/>
          <p:nvPr/>
        </p:nvSpPr>
        <p:spPr>
          <a:xfrm>
            <a:off x="3418703" y="2619632"/>
            <a:ext cx="428367" cy="3871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A4F9D43-392A-4DB9-8332-6E7A1B207B23}"/>
              </a:ext>
            </a:extLst>
          </p:cNvPr>
          <p:cNvSpPr/>
          <p:nvPr/>
        </p:nvSpPr>
        <p:spPr>
          <a:xfrm>
            <a:off x="3449786" y="5280324"/>
            <a:ext cx="428367" cy="3871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85B346E-6D5A-4CE6-B304-46932A8D930E}"/>
              </a:ext>
            </a:extLst>
          </p:cNvPr>
          <p:cNvSpPr/>
          <p:nvPr/>
        </p:nvSpPr>
        <p:spPr>
          <a:xfrm rot="5400000">
            <a:off x="9774628" y="3602528"/>
            <a:ext cx="428367" cy="3871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660B6E-C540-4119-82B5-127A04BCD8EC}"/>
              </a:ext>
            </a:extLst>
          </p:cNvPr>
          <p:cNvSpPr/>
          <p:nvPr/>
        </p:nvSpPr>
        <p:spPr>
          <a:xfrm>
            <a:off x="267264" y="2351556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D2F3BE-4A53-4DD8-B3DC-857971E26001}"/>
              </a:ext>
            </a:extLst>
          </p:cNvPr>
          <p:cNvSpPr/>
          <p:nvPr/>
        </p:nvSpPr>
        <p:spPr>
          <a:xfrm>
            <a:off x="329433" y="4928239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5D83A8-3420-4E40-A51D-4EF51B1B559A}"/>
              </a:ext>
            </a:extLst>
          </p:cNvPr>
          <p:cNvSpPr/>
          <p:nvPr/>
        </p:nvSpPr>
        <p:spPr>
          <a:xfrm>
            <a:off x="7599004" y="4550583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39338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9B313-5E12-42A5-92D8-72AABE750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Wnioski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734FFC-A680-47EF-BF0A-895F695CB1BD}"/>
              </a:ext>
            </a:extLst>
          </p:cNvPr>
          <p:cNvSpPr txBox="1"/>
          <p:nvPr/>
        </p:nvSpPr>
        <p:spPr>
          <a:xfrm>
            <a:off x="747584" y="1690688"/>
            <a:ext cx="10515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l-PL" sz="2400" dirty="0"/>
              <a:t>W przypadku danych liniowo separowalnych algorytm działa jak najbardziej poprawnie (zestaw 1 i 3).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l-PL" sz="2400" dirty="0"/>
              <a:t>W przypadku zestawów danych częściowo separowalnych liniowo algorytm oczywiście będzie mieć problemy z klasyfikacją i nie będzie w stanie znaleźć w 100 procentach poprawnego rozwiązania.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l-PL" sz="2400" dirty="0"/>
              <a:t>W przypadku gdy zestaw do uczenia nie zawiera wystarczającej liczby danych mogą zdarzyć się problemy w klasyfikacji danych do testów jak w przypadku zestawu 2 – fioletowa gwiazdka została zakwalifikowana jako zbiór „zółty”.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l-PL" sz="2400" dirty="0"/>
              <a:t>Algorytm zatrzymuje się bezpośrednio po znalezieniu pierwszego poprawnego rozwiązania, więc niekoniecznie wagi, linia, wybrana będzie najbardziej optymalnie separować dwa zbiory danych.</a:t>
            </a:r>
          </a:p>
        </p:txBody>
      </p:sp>
    </p:spTree>
    <p:extLst>
      <p:ext uri="{BB962C8B-B14F-4D97-AF65-F5344CB8AC3E}">
        <p14:creationId xmlns:p14="http://schemas.microsoft.com/office/powerpoint/2010/main" val="664035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125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PSI 3 - Perceptron</vt:lpstr>
      <vt:lpstr>Wyniki algorytmu</vt:lpstr>
      <vt:lpstr>Porównanie wyników</vt:lpstr>
      <vt:lpstr>Wnioski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RyZEN</dc:creator>
  <cp:lastModifiedBy>RyZEN</cp:lastModifiedBy>
  <cp:revision>47</cp:revision>
  <dcterms:created xsi:type="dcterms:W3CDTF">2018-03-13T18:10:13Z</dcterms:created>
  <dcterms:modified xsi:type="dcterms:W3CDTF">2018-04-24T21:49:36Z</dcterms:modified>
</cp:coreProperties>
</file>