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0341-6730-4AC7-8041-DA81C5171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8350B-C7EA-4215-8C86-679F1D10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FCCE-3EF3-41DC-AB57-63901A05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B25D-C30D-4FDD-8572-8660C23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3D63-6DD7-4C14-A5B2-294A264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5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E7F-66DA-4383-B5C4-916676F2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32EC-C28B-484A-85BC-A96AF5E5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8D62-F613-4973-B07C-FC408F52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174F-2848-4068-BA22-27916973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625B-A74A-4C39-A18D-83BB64F6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EF4CA-4102-49C2-92D9-8BEA4D8A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A1925-A6E4-4BA2-B574-44A8C419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7CB5-F060-408A-84E2-7F9A87CD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50FA-D10C-408E-B5CC-6D04076A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1DAF-363B-4E36-9DF1-27B53B2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5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73E-131D-447F-A2F5-E4A90E58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DF93-A53C-4CBB-BB89-C9E50DF3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AA47-9D4A-42BE-945B-6F0FBF9F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450E-7BDF-42E7-8E2E-063D34A8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0D35-C4C6-4EED-A010-159F88DA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8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FB7C-F886-4918-8738-A4A6C6BB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0C46-ACB5-40C0-9BBB-F5549957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B4D4-0C5D-41B8-8E8A-767CFEBA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7297-7F9A-4D26-AAD6-4D733FB0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9E0F-8B0B-4E63-A408-9C170122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6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2A9E-6DEE-40EE-B878-635EE5AE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21EE-8902-4E42-9929-CC1CABD5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7882E-1150-4687-8DC2-7B236B3E6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4CF5-AF54-48B4-95AB-610D9DE6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E44CD-92CE-4C04-8BC4-FD737A6F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A677-36A5-4079-A9C9-D9D3393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33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5ADA-50ED-46C6-AA4B-EE92351C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484F-FE3D-4A7C-9B78-98E60628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405F1-FD94-4A49-AD9A-727C9159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5A82-76EE-4551-A4E8-7FFE295B2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4C7A-38E1-4917-8019-36CF835F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D8C7-5768-4FA9-B312-04C9706A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47FE-7DFF-41D8-BF42-6018302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9FC35-9413-4759-A82F-CA4D207E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4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A4D-99F4-48C4-9E5E-F5454038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08015-EBAB-46EF-8077-CBAAAF64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4C4F-C2BF-4807-9EA3-EE5ACCA3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01F-2E42-4ED9-BF14-328AF1C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9B938-769A-45D5-A373-D50A5D05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209E7-8EBB-453B-B793-7E7BE76A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3B67-C153-47F6-BFEA-DCC3E93F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2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9C45-8AD5-4E86-A2F5-07879F1D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071C-28AB-4E03-9B98-C2C071C9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4F262-8113-4A77-B47A-461D443A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5C57-8227-4022-9E6D-B3086107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A66F-0C31-40BF-8E04-59D181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E172-6AF9-47B8-94CF-CA35B685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0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4716-0388-43EA-A7E2-8F0A1ABF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85DFD-22CC-4F3B-BCC0-CFE4C516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47CA8-5646-4E52-BBD1-5045B3A3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A967-4BBB-4FE9-96C0-BE6B62C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0148-264A-45E3-A0DE-BDB1B72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13D8-72C3-4EAA-8013-40AB44DC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633BB-ECE5-4F6E-8F78-7E3606D2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73A6-34AA-4D58-B967-DFC04E57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14AD-72F3-46B0-A04A-1DED8B216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E240-02C1-4126-80EC-B9382BFBC301}" type="datetimeFigureOut">
              <a:rPr lang="pl-PL" smtClean="0"/>
              <a:t>28.03.2018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0FAB-5433-47B6-B928-B50F5B06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CAD3-4507-45D9-B30E-1CCC9C52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3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andavatars.net/documentation/writing/artificial-intelligence-repor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AADB-FB02-4E9F-B9AF-3D167763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PSI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EDA5DB-EAF7-4042-8171-6CBF8DF92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8240" y="1465713"/>
            <a:ext cx="7264743" cy="4540464"/>
          </a:xfrm>
        </p:spPr>
      </p:pic>
    </p:spTree>
    <p:extLst>
      <p:ext uri="{BB962C8B-B14F-4D97-AF65-F5344CB8AC3E}">
        <p14:creationId xmlns:p14="http://schemas.microsoft.com/office/powerpoint/2010/main" val="38417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5CF-607E-4E49-B726-F52218C8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Główna różnica pomiędzy metodami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F9FB8-2E77-4082-B0A3-C7849687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38" y="1864771"/>
            <a:ext cx="4860262" cy="4133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7C9CB-6DD0-44D6-B43D-C5CD6E49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38" y="1864770"/>
            <a:ext cx="4860262" cy="4133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F08D5-8446-40A6-B46D-BFE098DB73AB}"/>
              </a:ext>
            </a:extLst>
          </p:cNvPr>
          <p:cNvSpPr/>
          <p:nvPr/>
        </p:nvSpPr>
        <p:spPr>
          <a:xfrm>
            <a:off x="3023481" y="2008659"/>
            <a:ext cx="1284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/>
              <a:t>Brute force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9895E-B0A3-4678-8CCE-618EA8F6E230}"/>
              </a:ext>
            </a:extLst>
          </p:cNvPr>
          <p:cNvSpPr/>
          <p:nvPr/>
        </p:nvSpPr>
        <p:spPr>
          <a:xfrm>
            <a:off x="7920412" y="2008659"/>
            <a:ext cx="2006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l-PL" dirty="0"/>
              <a:t>Nearest-neighbour</a:t>
            </a:r>
          </a:p>
        </p:txBody>
      </p:sp>
    </p:spTree>
    <p:extLst>
      <p:ext uri="{BB962C8B-B14F-4D97-AF65-F5344CB8AC3E}">
        <p14:creationId xmlns:p14="http://schemas.microsoft.com/office/powerpoint/2010/main" val="35980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7C7A67F-FCDD-40ED-938A-89F6E593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b="1" dirty="0"/>
              <a:t>Porównanie wyników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1A493BD-2EF4-4EE8-B8C7-AD4D6C5B1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747237"/>
              </p:ext>
            </p:extLst>
          </p:nvPr>
        </p:nvGraphicFramePr>
        <p:xfrm>
          <a:off x="179174" y="1972060"/>
          <a:ext cx="11301000" cy="2913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5193">
                  <a:extLst>
                    <a:ext uri="{9D8B030D-6E8A-4147-A177-3AD203B41FA5}">
                      <a16:colId xmlns:a16="http://schemas.microsoft.com/office/drawing/2014/main" val="2296841097"/>
                    </a:ext>
                  </a:extLst>
                </a:gridCol>
                <a:gridCol w="999807">
                  <a:extLst>
                    <a:ext uri="{9D8B030D-6E8A-4147-A177-3AD203B41FA5}">
                      <a16:colId xmlns:a16="http://schemas.microsoft.com/office/drawing/2014/main" val="309627228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06144526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47691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7092436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27045097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83581302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53531757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96073678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62906244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72848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Cities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64936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r>
                        <a:rPr lang="pl-PL" dirty="0"/>
                        <a:t>Brute Force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Time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0.0002611200445644876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0.000972458832632974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0.0046677341299599575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0.035822256780331824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0.28631488619774054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2.5289575302754184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24.41164090225338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273.418308850058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062758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Distance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173.323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250.351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293.280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262.643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257.734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302.107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263.894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350.605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590756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r>
                        <a:rPr lang="pl-PL" sz="1600" dirty="0"/>
                        <a:t>Nearest-neighbour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0.00019319469963852143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0.00018534403163204794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0.0003037867185129335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0.0004164267377368344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0.0005447680929737131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0.0006881281174404563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0.0008676694814155894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0.0010222935077877082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035859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Distance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183.243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257.790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304.356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262.644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258.489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312.801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291.933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365.698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608079"/>
                  </a:ext>
                </a:extLst>
              </a:tr>
            </a:tbl>
          </a:graphicData>
        </a:graphic>
      </p:graphicFrame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EEF58DBB-5099-40CD-89DE-4B412359CFFB}"/>
              </a:ext>
            </a:extLst>
          </p:cNvPr>
          <p:cNvSpPr/>
          <p:nvPr/>
        </p:nvSpPr>
        <p:spPr>
          <a:xfrm>
            <a:off x="9344368" y="4885940"/>
            <a:ext cx="2135806" cy="10105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100 x 100</a:t>
            </a:r>
          </a:p>
        </p:txBody>
      </p:sp>
    </p:spTree>
    <p:extLst>
      <p:ext uri="{BB962C8B-B14F-4D97-AF65-F5344CB8AC3E}">
        <p14:creationId xmlns:p14="http://schemas.microsoft.com/office/powerpoint/2010/main" val="170799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B02E-2DFA-406C-9EF6-6D52128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43" y="226974"/>
            <a:ext cx="10515600" cy="1325563"/>
          </a:xfrm>
        </p:spPr>
        <p:txBody>
          <a:bodyPr/>
          <a:lstStyle/>
          <a:p>
            <a:r>
              <a:rPr lang="pl-PL" b="1" dirty="0"/>
              <a:t>10 miast - porównanie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3BB96-325F-4F22-99E8-4961F3ECF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202" y="2148768"/>
            <a:ext cx="4667796" cy="3969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AAAF6-3F0D-4E1F-ACD1-C81E0CC1D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2" t="2882" r="64053" b="47388"/>
          <a:stretch/>
        </p:blipFill>
        <p:spPr>
          <a:xfrm>
            <a:off x="6236003" y="2148768"/>
            <a:ext cx="4667797" cy="399270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69A4571-9EBF-4007-8BC4-9474A8495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92424"/>
              </p:ext>
            </p:extLst>
          </p:nvPr>
        </p:nvGraphicFramePr>
        <p:xfrm>
          <a:off x="450197" y="1866814"/>
          <a:ext cx="1116000" cy="145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88340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94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24.41164090225338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346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263.894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167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8D4E04-939C-4164-B945-B90FC76DA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14095"/>
              </p:ext>
            </p:extLst>
          </p:nvPr>
        </p:nvGraphicFramePr>
        <p:xfrm>
          <a:off x="9995805" y="1738102"/>
          <a:ext cx="1188000" cy="145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88340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94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0.0008676694814155894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346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291.933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1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9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A852861-3E36-4C91-9ECC-4FDF0E09B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070109"/>
              </p:ext>
            </p:extLst>
          </p:nvPr>
        </p:nvGraphicFramePr>
        <p:xfrm>
          <a:off x="1294713" y="1114704"/>
          <a:ext cx="9439188" cy="4767116"/>
        </p:xfrm>
        <a:graphic>
          <a:graphicData uri="http://schemas.openxmlformats.org/drawingml/2006/table">
            <a:tbl>
              <a:tblPr firstCol="1" bandRow="1"/>
              <a:tblGrid>
                <a:gridCol w="797678">
                  <a:extLst>
                    <a:ext uri="{9D8B030D-6E8A-4147-A177-3AD203B41FA5}">
                      <a16:colId xmlns:a16="http://schemas.microsoft.com/office/drawing/2014/main" val="2618755438"/>
                    </a:ext>
                  </a:extLst>
                </a:gridCol>
                <a:gridCol w="1562119">
                  <a:extLst>
                    <a:ext uri="{9D8B030D-6E8A-4147-A177-3AD203B41FA5}">
                      <a16:colId xmlns:a16="http://schemas.microsoft.com/office/drawing/2014/main" val="4244217972"/>
                    </a:ext>
                  </a:extLst>
                </a:gridCol>
                <a:gridCol w="1279608">
                  <a:extLst>
                    <a:ext uri="{9D8B030D-6E8A-4147-A177-3AD203B41FA5}">
                      <a16:colId xmlns:a16="http://schemas.microsoft.com/office/drawing/2014/main" val="1086317702"/>
                    </a:ext>
                  </a:extLst>
                </a:gridCol>
                <a:gridCol w="1562119">
                  <a:extLst>
                    <a:ext uri="{9D8B030D-6E8A-4147-A177-3AD203B41FA5}">
                      <a16:colId xmlns:a16="http://schemas.microsoft.com/office/drawing/2014/main" val="1970478275"/>
                    </a:ext>
                  </a:extLst>
                </a:gridCol>
                <a:gridCol w="1246372">
                  <a:extLst>
                    <a:ext uri="{9D8B030D-6E8A-4147-A177-3AD203B41FA5}">
                      <a16:colId xmlns:a16="http://schemas.microsoft.com/office/drawing/2014/main" val="1021432167"/>
                    </a:ext>
                  </a:extLst>
                </a:gridCol>
                <a:gridCol w="1479028">
                  <a:extLst>
                    <a:ext uri="{9D8B030D-6E8A-4147-A177-3AD203B41FA5}">
                      <a16:colId xmlns:a16="http://schemas.microsoft.com/office/drawing/2014/main" val="4166655649"/>
                    </a:ext>
                  </a:extLst>
                </a:gridCol>
                <a:gridCol w="1512264">
                  <a:extLst>
                    <a:ext uri="{9D8B030D-6E8A-4147-A177-3AD203B41FA5}">
                      <a16:colId xmlns:a16="http://schemas.microsoft.com/office/drawing/2014/main" val="2011093004"/>
                    </a:ext>
                  </a:extLst>
                </a:gridCol>
              </a:tblGrid>
              <a:tr h="604783">
                <a:tc>
                  <a:txBody>
                    <a:bodyPr/>
                    <a:lstStyle/>
                    <a:p>
                      <a:pPr algn="l" rtl="0" fontAlgn="ctr"/>
                      <a:r>
                        <a:rPr lang="pl-P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Cities no.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pl-PL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Brute Force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pl-PL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Nearest-neighbour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570550"/>
                  </a:ext>
                </a:extLst>
              </a:tr>
              <a:tr h="747085">
                <a:tc>
                  <a:txBody>
                    <a:bodyPr/>
                    <a:lstStyle/>
                    <a:p>
                      <a:pPr algn="l" fontAlgn="t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Difference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 Difference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9897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0,00026112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173,323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0,000193195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183,243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6,79253E-05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31827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0,000972459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250,351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0,000185344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257,79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0,000787115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59284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0,004667734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293,28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0,000303787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304,356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0,004363947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13541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0,035822257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262,643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0,000416427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262,644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0,03540583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09796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0,286314886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257,734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0,000544768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258,489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0,285770118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69956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2,52895753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302,107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0,000688128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312,801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2,528269402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23146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24,4116409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263,894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0,000867669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291,933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24,41077323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72459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273,4183089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350,605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0,001022294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365,698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273,4172866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00014"/>
                  </a:ext>
                </a:extLst>
              </a:tr>
              <a:tr h="379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7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26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156</Words>
  <Application>Microsoft Office PowerPoint</Application>
  <PresentationFormat>Widescreen</PresentationFormat>
  <Paragraphs>138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PSI 1</vt:lpstr>
      <vt:lpstr>Główna różnica pomiędzy metodami</vt:lpstr>
      <vt:lpstr>Porównanie wyników</vt:lpstr>
      <vt:lpstr>10 miast - porównanie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RyZEN</dc:creator>
  <cp:lastModifiedBy>RyZEN</cp:lastModifiedBy>
  <cp:revision>35</cp:revision>
  <dcterms:created xsi:type="dcterms:W3CDTF">2018-03-13T18:10:13Z</dcterms:created>
  <dcterms:modified xsi:type="dcterms:W3CDTF">2018-03-28T20:40:23Z</dcterms:modified>
</cp:coreProperties>
</file>