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8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17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19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07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0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62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46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08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8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19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2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AB34-629E-4A73-B1DC-FDBB3E2FBB3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/>
          </a:solidFill>
          <a:effectLst/>
        </p:spPr>
      </p:pic>
    </p:spTree>
    <p:extLst>
      <p:ext uri="{BB962C8B-B14F-4D97-AF65-F5344CB8AC3E}">
        <p14:creationId xmlns:p14="http://schemas.microsoft.com/office/powerpoint/2010/main" val="4293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Kovács Péter, Pap László, </a:t>
            </a:r>
            <a:r>
              <a:rPr lang="hu-H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Schmitzhofer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Pál</a:t>
            </a:r>
          </a:p>
        </p:txBody>
      </p:sp>
    </p:spTree>
    <p:extLst>
      <p:ext uri="{BB962C8B-B14F-4D97-AF65-F5344CB8AC3E}">
        <p14:creationId xmlns:p14="http://schemas.microsoft.com/office/powerpoint/2010/main" val="229318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Weboldal részei: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Lépések oldal</a:t>
            </a:r>
          </a:p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Feladvány gyűjtőoldal</a:t>
            </a:r>
          </a:p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Egyes feladványok oldalai</a:t>
            </a:r>
          </a:p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Hírek oldal</a:t>
            </a:r>
          </a:p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Jelentkezés oldal </a:t>
            </a:r>
          </a:p>
        </p:txBody>
      </p:sp>
    </p:spTree>
    <p:extLst>
      <p:ext uri="{BB962C8B-B14F-4D97-AF65-F5344CB8AC3E}">
        <p14:creationId xmlns:p14="http://schemas.microsoft.com/office/powerpoint/2010/main" val="121341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  <a:endParaRPr lang="hu-H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Schmitzhofer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Pál</a:t>
            </a:r>
          </a:p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weboldalak tartalmát felvezeti, érdekes videót és bolthoz vezető linket tartalmaz.</a:t>
            </a:r>
          </a:p>
        </p:txBody>
      </p:sp>
    </p:spTree>
    <p:extLst>
      <p:ext uri="{BB962C8B-B14F-4D97-AF65-F5344CB8AC3E}">
        <p14:creationId xmlns:p14="http://schemas.microsoft.com/office/powerpoint/2010/main" val="308852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Lépések oldal</a:t>
            </a:r>
            <a:endParaRPr lang="hu-H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Kovács Péter</a:t>
            </a:r>
          </a:p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bábuk kezdőhelyét és lehetséges lépéseit mutatja be alaposan.</a:t>
            </a:r>
          </a:p>
        </p:txBody>
      </p:sp>
    </p:spTree>
    <p:extLst>
      <p:ext uri="{BB962C8B-B14F-4D97-AF65-F5344CB8AC3E}">
        <p14:creationId xmlns:p14="http://schemas.microsoft.com/office/powerpoint/2010/main" val="40693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Feladvány gyűjtőoldal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Pap László</a:t>
            </a:r>
          </a:p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Sakk feladványokhoz vezető linkeket tartalmaz, melyek 3 nehézségi szintben találhatóak.</a:t>
            </a:r>
          </a:p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nehézségi szinthez 3 feladvány tartozik.</a:t>
            </a:r>
          </a:p>
        </p:txBody>
      </p:sp>
    </p:spTree>
    <p:extLst>
      <p:ext uri="{BB962C8B-B14F-4D97-AF65-F5344CB8AC3E}">
        <p14:creationId xmlns:p14="http://schemas.microsoft.com/office/powerpoint/2010/main" val="110699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Feladványok oldalai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Pap László</a:t>
            </a:r>
          </a:p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előbb említett feladványok külön-külön weboldalakként.</a:t>
            </a:r>
          </a:p>
          <a:p>
            <a:pPr marL="0" indent="0">
              <a:buNone/>
            </a:pP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Hírek oldala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Kovács Péter</a:t>
            </a:r>
          </a:p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Sakkal kapcsolatos híreket, és egy ranglistát tartalmaz.</a:t>
            </a:r>
          </a:p>
          <a:p>
            <a:pPr marL="0" indent="0">
              <a:buNone/>
            </a:pP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Jelentkezés oldal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Schmitzhofer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Pál</a:t>
            </a:r>
          </a:p>
          <a:p>
            <a:pPr marL="0" indent="0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sakkversenyre való jelentkezési lehetőséget biztosít a Ferrari közreműködésével.</a:t>
            </a:r>
          </a:p>
        </p:txBody>
      </p:sp>
    </p:spTree>
    <p:extLst>
      <p:ext uri="{BB962C8B-B14F-4D97-AF65-F5344CB8AC3E}">
        <p14:creationId xmlns:p14="http://schemas.microsoft.com/office/powerpoint/2010/main" val="157538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hu-HU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4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132</Words>
  <Application>Microsoft Office PowerPoint</Application>
  <PresentationFormat>Szélesvásznú</PresentationFormat>
  <Paragraphs>29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Office-téma</vt:lpstr>
      <vt:lpstr>Sakk</vt:lpstr>
      <vt:lpstr>Weboldal részei:</vt:lpstr>
      <vt:lpstr>Főoldal</vt:lpstr>
      <vt:lpstr>Lépések oldal</vt:lpstr>
      <vt:lpstr>Feladvány gyűjtőoldal</vt:lpstr>
      <vt:lpstr>Feladványok oldalai</vt:lpstr>
      <vt:lpstr>Hírek oldala</vt:lpstr>
      <vt:lpstr>Jelentkezés oldal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Sakk</dc:title>
  <dc:creator>Lacus</dc:creator>
  <cp:lastModifiedBy>Schmitzhofer Pál</cp:lastModifiedBy>
  <cp:revision>5</cp:revision>
  <dcterms:created xsi:type="dcterms:W3CDTF">2023-05-02T19:29:08Z</dcterms:created>
  <dcterms:modified xsi:type="dcterms:W3CDTF">2023-05-03T08:13:57Z</dcterms:modified>
</cp:coreProperties>
</file>