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AB34-629E-4A73-B1DC-FDBB3E2FBB33}" type="datetimeFigureOut">
              <a:rPr lang="hu-HU" smtClean="0"/>
              <a:t>2023. 05. 02.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B1E-677F-4B18-B8C1-00D828EC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98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AB34-629E-4A73-B1DC-FDBB3E2FBB33}" type="datetimeFigureOut">
              <a:rPr lang="hu-HU" smtClean="0"/>
              <a:t>2023. 05. 02.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B1E-677F-4B18-B8C1-00D828EC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917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AB34-629E-4A73-B1DC-FDBB3E2FBB33}" type="datetimeFigureOut">
              <a:rPr lang="hu-HU" smtClean="0"/>
              <a:t>2023. 05. 02.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B1E-677F-4B18-B8C1-00D828EC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119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AB34-629E-4A73-B1DC-FDBB3E2FBB33}" type="datetimeFigureOut">
              <a:rPr lang="hu-HU" smtClean="0"/>
              <a:t>2023. 05. 02.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B1E-677F-4B18-B8C1-00D828EC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078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AB34-629E-4A73-B1DC-FDBB3E2FBB33}" type="datetimeFigureOut">
              <a:rPr lang="hu-HU" smtClean="0"/>
              <a:t>2023. 05. 02.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B1E-677F-4B18-B8C1-00D828EC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804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AB34-629E-4A73-B1DC-FDBB3E2FBB33}" type="datetimeFigureOut">
              <a:rPr lang="hu-HU" smtClean="0"/>
              <a:t>2023. 05. 02.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B1E-677F-4B18-B8C1-00D828EC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623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AB34-629E-4A73-B1DC-FDBB3E2FBB33}" type="datetimeFigureOut">
              <a:rPr lang="hu-HU" smtClean="0"/>
              <a:t>2023. 05. 02.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B1E-677F-4B18-B8C1-00D828EC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246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AB34-629E-4A73-B1DC-FDBB3E2FBB33}" type="datetimeFigureOut">
              <a:rPr lang="hu-HU" smtClean="0"/>
              <a:t>2023. 05. 02.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B1E-677F-4B18-B8C1-00D828EC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508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AB34-629E-4A73-B1DC-FDBB3E2FBB33}" type="datetimeFigureOut">
              <a:rPr lang="hu-HU" smtClean="0"/>
              <a:t>2023. 05. 02.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B1E-677F-4B18-B8C1-00D828EC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588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AB34-629E-4A73-B1DC-FDBB3E2FBB33}" type="datetimeFigureOut">
              <a:rPr lang="hu-HU" smtClean="0"/>
              <a:t>2023. 05. 02.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B1E-677F-4B18-B8C1-00D828EC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519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AB34-629E-4A73-B1DC-FDBB3E2FBB33}" type="datetimeFigureOut">
              <a:rPr lang="hu-HU" smtClean="0"/>
              <a:t>2023. 05. 02.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B1E-677F-4B18-B8C1-00D828EC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522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6AB34-629E-4A73-B1DC-FDBB3E2FBB33}" type="datetimeFigureOut">
              <a:rPr lang="hu-HU" smtClean="0"/>
              <a:t>2023. 05. 02.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1EB1E-677F-4B18-B8C1-00D828EC9434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Kép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hu-HU" sz="1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Sakk</a:t>
            </a:r>
            <a:endParaRPr lang="hu-HU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hu-H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Kovács Péter, Pap László, </a:t>
            </a:r>
            <a:r>
              <a:rPr lang="hu-H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Schmitzhofer</a:t>
            </a:r>
            <a:r>
              <a:rPr lang="hu-H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Pál</a:t>
            </a:r>
            <a:endParaRPr lang="hu-H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18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hu-H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Weboldal részei:</a:t>
            </a:r>
            <a:endParaRPr lang="hu-H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Főoldal</a:t>
            </a:r>
          </a:p>
          <a:p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Lépések oldal</a:t>
            </a:r>
          </a:p>
          <a:p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Feladvány gyűjtőoldal</a:t>
            </a:r>
          </a:p>
          <a:p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Egyes feladványok oldalai</a:t>
            </a:r>
          </a:p>
          <a:p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Hírek oldal</a:t>
            </a:r>
          </a:p>
          <a:p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Jelentkezés oldal 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41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hu-H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Főoldal</a:t>
            </a:r>
            <a:endParaRPr lang="hu-HU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</a:t>
            </a:r>
            <a:r>
              <a:rPr lang="hu-H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Schmitzhofer</a:t>
            </a:r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Pál</a:t>
            </a:r>
          </a:p>
          <a:p>
            <a:pPr marL="0" indent="0">
              <a:buNone/>
            </a:pPr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weboldalak tartalmát felvezeti, érdekes videót és bolthoz vezető linket tartalmaz.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52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hu-H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Lépések oldal</a:t>
            </a:r>
            <a:endParaRPr lang="hu-HU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Kovács Péter</a:t>
            </a:r>
          </a:p>
          <a:p>
            <a:pPr marL="0" indent="0">
              <a:buNone/>
            </a:pPr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bábuk kezdőhelyét és lehetséges lépéseit mutatja be alaposan.</a:t>
            </a:r>
          </a:p>
        </p:txBody>
      </p:sp>
    </p:spTree>
    <p:extLst>
      <p:ext uri="{BB962C8B-B14F-4D97-AF65-F5344CB8AC3E}">
        <p14:creationId xmlns:p14="http://schemas.microsoft.com/office/powerpoint/2010/main" val="406939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hu-H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Feladvány gyűjtőoldal</a:t>
            </a:r>
            <a:endParaRPr lang="hu-H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Pap László</a:t>
            </a:r>
          </a:p>
          <a:p>
            <a:pPr marL="0" indent="0">
              <a:buNone/>
            </a:pPr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Sakk feladványokhoz vezető linkeket tartalmaz, melyek 3 nehézségi szintben találhatóak.</a:t>
            </a:r>
          </a:p>
          <a:p>
            <a:pPr marL="0" indent="0">
              <a:buNone/>
            </a:pPr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Minden nehézségi szinthez 3 feladvány tartozik.</a:t>
            </a:r>
          </a:p>
        </p:txBody>
      </p:sp>
    </p:spTree>
    <p:extLst>
      <p:ext uri="{BB962C8B-B14F-4D97-AF65-F5344CB8AC3E}">
        <p14:creationId xmlns:p14="http://schemas.microsoft.com/office/powerpoint/2010/main" val="110699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hu-H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Feladványok oldalai</a:t>
            </a:r>
            <a:endParaRPr lang="hu-H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Pap László</a:t>
            </a:r>
          </a:p>
          <a:p>
            <a:pPr marL="0" indent="0">
              <a:buNone/>
            </a:pPr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Az előbb említett feladványok külön-külön weboldalakként.</a:t>
            </a:r>
          </a:p>
          <a:p>
            <a:pPr marL="0" indent="0">
              <a:buNone/>
            </a:pPr>
            <a:endParaRPr lang="hu-HU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0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hu-H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Hírek oldala</a:t>
            </a:r>
            <a:endParaRPr lang="hu-H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Kovács Péter</a:t>
            </a:r>
          </a:p>
          <a:p>
            <a:pPr marL="0" indent="0">
              <a:buNone/>
            </a:pPr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Sakkal kapcsolatos híreket, és egy ranglistát tartalmaz.</a:t>
            </a:r>
          </a:p>
          <a:p>
            <a:pPr marL="0" indent="0">
              <a:buNone/>
            </a:pPr>
            <a:endParaRPr lang="hu-HU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1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hu-H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Jelentkezés oldal</a:t>
            </a:r>
            <a:endParaRPr lang="hu-H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</a:t>
            </a:r>
            <a:r>
              <a:rPr lang="hu-H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Schmitzhofer</a:t>
            </a:r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Pál</a:t>
            </a:r>
          </a:p>
          <a:p>
            <a:pPr marL="0" indent="0">
              <a:buNone/>
            </a:pPr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Egy sakkversenyre való jelentkezési lehetőséget biztosít a Ferrari közreműködésével.</a:t>
            </a:r>
          </a:p>
        </p:txBody>
      </p:sp>
    </p:spTree>
    <p:extLst>
      <p:ext uri="{BB962C8B-B14F-4D97-AF65-F5344CB8AC3E}">
        <p14:creationId xmlns:p14="http://schemas.microsoft.com/office/powerpoint/2010/main" val="157538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2042319"/>
            <a:ext cx="9144000" cy="2387600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hu-HU" sz="1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Köszönjük a figyelmet</a:t>
            </a:r>
            <a:endParaRPr lang="hu-HU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hu-H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0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132</Words>
  <Application>Microsoft Office PowerPoint</Application>
  <PresentationFormat>Szélesvásznú</PresentationFormat>
  <Paragraphs>29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Office-téma</vt:lpstr>
      <vt:lpstr>Sakk</vt:lpstr>
      <vt:lpstr>Weboldal részei:</vt:lpstr>
      <vt:lpstr>Főoldal</vt:lpstr>
      <vt:lpstr>Lépések oldal</vt:lpstr>
      <vt:lpstr>Feladvány gyűjtőoldal</vt:lpstr>
      <vt:lpstr>Feladványok oldalai</vt:lpstr>
      <vt:lpstr>Hírek oldala</vt:lpstr>
      <vt:lpstr>Jelentkezés oldal</vt:lpstr>
      <vt:lpstr>Köszönjük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Sakk</dc:title>
  <dc:creator>Lacus</dc:creator>
  <cp:lastModifiedBy>Lacus</cp:lastModifiedBy>
  <cp:revision>4</cp:revision>
  <dcterms:created xsi:type="dcterms:W3CDTF">2023-05-02T19:29:08Z</dcterms:created>
  <dcterms:modified xsi:type="dcterms:W3CDTF">2023-05-02T19:52:35Z</dcterms:modified>
</cp:coreProperties>
</file>