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A7"/>
    <a:srgbClr val="A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09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BBC-9101-4BE5-B9A4-6113E628C748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4C48-7D30-49A0-B6BE-48799DAA7B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05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BBC-9101-4BE5-B9A4-6113E628C748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4C48-7D30-49A0-B6BE-48799DAA7B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17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BBC-9101-4BE5-B9A4-6113E628C748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4C48-7D30-49A0-B6BE-48799DAA7B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07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BBC-9101-4BE5-B9A4-6113E628C748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4C48-7D30-49A0-B6BE-48799DAA7B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4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BBC-9101-4BE5-B9A4-6113E628C748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4C48-7D30-49A0-B6BE-48799DAA7B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68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BBC-9101-4BE5-B9A4-6113E628C748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4C48-7D30-49A0-B6BE-48799DAA7B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258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BBC-9101-4BE5-B9A4-6113E628C748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4C48-7D30-49A0-B6BE-48799DAA7B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136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BBC-9101-4BE5-B9A4-6113E628C748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4C48-7D30-49A0-B6BE-48799DAA7B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06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BBC-9101-4BE5-B9A4-6113E628C748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4C48-7D30-49A0-B6BE-48799DAA7B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13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BBC-9101-4BE5-B9A4-6113E628C748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4C48-7D30-49A0-B6BE-48799DAA7B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66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BBC-9101-4BE5-B9A4-6113E628C748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4C48-7D30-49A0-B6BE-48799DAA7B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60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2BBBC-9101-4BE5-B9A4-6113E628C748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4C48-7D30-49A0-B6BE-48799DAA7B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2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ECECA7"/>
                </a:solidFill>
              </a:rPr>
              <a:t>IKT Projektmunka</a:t>
            </a:r>
            <a:endParaRPr lang="hu-HU" dirty="0">
              <a:solidFill>
                <a:srgbClr val="ECECA7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ECECA7"/>
                </a:solidFill>
              </a:rPr>
              <a:t>Weboldal</a:t>
            </a:r>
            <a:endParaRPr lang="hu-HU" dirty="0">
              <a:solidFill>
                <a:srgbClr val="ECECA7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-1" y="0"/>
            <a:ext cx="838201" cy="6858000"/>
          </a:xfrm>
          <a:prstGeom prst="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Lekerekített téglalap 5"/>
          <p:cNvSpPr/>
          <p:nvPr/>
        </p:nvSpPr>
        <p:spPr>
          <a:xfrm>
            <a:off x="-2" y="1305983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②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342900" y="208667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❶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0" y="2418842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③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0" y="3521339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④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0" name="Lekerekített téglalap 9"/>
          <p:cNvSpPr/>
          <p:nvPr/>
        </p:nvSpPr>
        <p:spPr>
          <a:xfrm>
            <a:off x="0" y="4634198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⑤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1" name="Lekerekített téglalap 10"/>
          <p:cNvSpPr/>
          <p:nvPr/>
        </p:nvSpPr>
        <p:spPr>
          <a:xfrm>
            <a:off x="0" y="5747057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⑥</a:t>
            </a:r>
            <a:endParaRPr lang="hu-HU" sz="3200" dirty="0">
              <a:solidFill>
                <a:srgbClr val="A52A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7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-1" y="0"/>
            <a:ext cx="838201" cy="6858000"/>
          </a:xfrm>
          <a:prstGeom prst="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Lekerekített téglalap 5"/>
          <p:cNvSpPr/>
          <p:nvPr/>
        </p:nvSpPr>
        <p:spPr>
          <a:xfrm>
            <a:off x="359959" y="1311164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❷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0" y="203486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①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0" y="2418842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③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0" y="3521339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④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0" name="Lekerekített téglalap 9"/>
          <p:cNvSpPr/>
          <p:nvPr/>
        </p:nvSpPr>
        <p:spPr>
          <a:xfrm>
            <a:off x="0" y="4634198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⑤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1" name="Lekerekített téglalap 10"/>
          <p:cNvSpPr/>
          <p:nvPr/>
        </p:nvSpPr>
        <p:spPr>
          <a:xfrm>
            <a:off x="0" y="5747057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⑥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hu-HU" dirty="0" smtClean="0">
                <a:solidFill>
                  <a:srgbClr val="ECECA7"/>
                </a:solidFill>
              </a:rPr>
              <a:t>Anti-</a:t>
            </a:r>
            <a:r>
              <a:rPr lang="hu-HU" dirty="0" err="1" smtClean="0">
                <a:solidFill>
                  <a:srgbClr val="ECECA7"/>
                </a:solidFill>
              </a:rPr>
              <a:t>future</a:t>
            </a:r>
            <a:r>
              <a:rPr lang="hu-HU" dirty="0">
                <a:solidFill>
                  <a:srgbClr val="ECECA7"/>
                </a:solidFill>
              </a:rPr>
              <a:t> </a:t>
            </a:r>
            <a:r>
              <a:rPr lang="hu-HU" dirty="0" smtClean="0">
                <a:solidFill>
                  <a:srgbClr val="ECECA7"/>
                </a:solidFill>
              </a:rPr>
              <a:t> </a:t>
            </a:r>
            <a:r>
              <a:rPr lang="hu-HU" dirty="0" err="1" smtClean="0">
                <a:solidFill>
                  <a:srgbClr val="ECECA7"/>
                </a:solidFill>
              </a:rPr>
              <a:t>vendeglő</a:t>
            </a:r>
            <a:endParaRPr lang="hu-HU" dirty="0">
              <a:solidFill>
                <a:srgbClr val="ECECA7"/>
              </a:solidFill>
            </a:endParaRPr>
          </a:p>
        </p:txBody>
      </p:sp>
      <p:sp>
        <p:nvSpPr>
          <p:cNvPr id="17" name="Tartalom helye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hu-HU" dirty="0" smtClean="0">
                <a:solidFill>
                  <a:srgbClr val="ECECA7"/>
                </a:solidFill>
              </a:rPr>
              <a:t>Napokban nyitott</a:t>
            </a:r>
          </a:p>
          <a:p>
            <a:r>
              <a:rPr lang="hu-HU" dirty="0" smtClean="0">
                <a:solidFill>
                  <a:srgbClr val="ECECA7"/>
                </a:solidFill>
              </a:rPr>
              <a:t>Igazi </a:t>
            </a:r>
            <a:r>
              <a:rPr lang="hu-HU" dirty="0" err="1" smtClean="0">
                <a:solidFill>
                  <a:srgbClr val="ECECA7"/>
                </a:solidFill>
              </a:rPr>
              <a:t>boomereknek</a:t>
            </a:r>
            <a:r>
              <a:rPr lang="hu-HU" dirty="0" smtClean="0">
                <a:solidFill>
                  <a:srgbClr val="ECECA7"/>
                </a:solidFill>
              </a:rPr>
              <a:t> szól</a:t>
            </a:r>
          </a:p>
          <a:p>
            <a:r>
              <a:rPr lang="hu-HU" dirty="0" smtClean="0">
                <a:solidFill>
                  <a:srgbClr val="ECECA7"/>
                </a:solidFill>
              </a:rPr>
              <a:t>A sürgő, gyors világból visszakalauzoljuk vendégeinket a régi szebb és jobb időkbe</a:t>
            </a:r>
          </a:p>
          <a:p>
            <a:r>
              <a:rPr lang="en-GB" dirty="0" smtClean="0">
                <a:solidFill>
                  <a:srgbClr val="ECECA7"/>
                </a:solidFill>
              </a:rPr>
              <a:t>A </a:t>
            </a:r>
            <a:r>
              <a:rPr lang="hu-HU" dirty="0" smtClean="0">
                <a:solidFill>
                  <a:srgbClr val="ECECA7"/>
                </a:solidFill>
              </a:rPr>
              <a:t>fiatalokat</a:t>
            </a:r>
            <a:r>
              <a:rPr lang="en-GB" dirty="0" smtClean="0">
                <a:solidFill>
                  <a:srgbClr val="ECECA7"/>
                </a:solidFill>
              </a:rPr>
              <a:t> is v</a:t>
            </a:r>
            <a:r>
              <a:rPr lang="hu-HU" dirty="0" smtClean="0">
                <a:solidFill>
                  <a:srgbClr val="ECECA7"/>
                </a:solidFill>
              </a:rPr>
              <a:t>árjuk szeretettel, mivel ők is átélhetik a régi szép időket</a:t>
            </a:r>
            <a:endParaRPr lang="hu-HU" dirty="0">
              <a:solidFill>
                <a:srgbClr val="ECEC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4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-1" y="0"/>
            <a:ext cx="838201" cy="6858000"/>
          </a:xfrm>
          <a:prstGeom prst="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Lekerekített téglalap 5"/>
          <p:cNvSpPr/>
          <p:nvPr/>
        </p:nvSpPr>
        <p:spPr>
          <a:xfrm>
            <a:off x="1" y="1311164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②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0" y="203486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①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359959" y="2408480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❸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0" y="3521339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④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0" name="Lekerekített téglalap 9"/>
          <p:cNvSpPr/>
          <p:nvPr/>
        </p:nvSpPr>
        <p:spPr>
          <a:xfrm>
            <a:off x="0" y="4634198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⑤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1" name="Lekerekített téglalap 10"/>
          <p:cNvSpPr/>
          <p:nvPr/>
        </p:nvSpPr>
        <p:spPr>
          <a:xfrm>
            <a:off x="0" y="5747057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⑥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hu-HU" dirty="0" smtClean="0">
                <a:solidFill>
                  <a:srgbClr val="ECECA7"/>
                </a:solidFill>
              </a:rPr>
              <a:t>Kapocsi Hunor László</a:t>
            </a:r>
            <a:endParaRPr lang="hu-HU" dirty="0">
              <a:solidFill>
                <a:srgbClr val="ECECA7"/>
              </a:solidFill>
            </a:endParaRPr>
          </a:p>
        </p:txBody>
      </p:sp>
      <p:sp>
        <p:nvSpPr>
          <p:cNvPr id="14" name="Tartalom helye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hu-HU" dirty="0" smtClean="0">
                <a:solidFill>
                  <a:srgbClr val="ECECA7"/>
                </a:solidFill>
              </a:rPr>
              <a:t>CSS</a:t>
            </a:r>
          </a:p>
          <a:p>
            <a:r>
              <a:rPr lang="hu-HU" dirty="0" smtClean="0">
                <a:solidFill>
                  <a:srgbClr val="ECECA7"/>
                </a:solidFill>
              </a:rPr>
              <a:t>Kapcsolat</a:t>
            </a:r>
          </a:p>
          <a:p>
            <a:r>
              <a:rPr lang="hu-HU" dirty="0" smtClean="0">
                <a:solidFill>
                  <a:srgbClr val="ECECA7"/>
                </a:solidFill>
              </a:rPr>
              <a:t>Étlap</a:t>
            </a:r>
          </a:p>
          <a:p>
            <a:r>
              <a:rPr lang="hu-HU" dirty="0" smtClean="0">
                <a:solidFill>
                  <a:srgbClr val="ECECA7"/>
                </a:solidFill>
              </a:rPr>
              <a:t>Képek </a:t>
            </a:r>
            <a:r>
              <a:rPr lang="hu-HU" dirty="0" smtClean="0">
                <a:solidFill>
                  <a:srgbClr val="ECECA7"/>
                </a:solidFill>
              </a:rPr>
              <a:t>gyűjtése</a:t>
            </a:r>
          </a:p>
          <a:p>
            <a:r>
              <a:rPr lang="hu-HU" smtClean="0">
                <a:solidFill>
                  <a:srgbClr val="ECECA7"/>
                </a:solidFill>
              </a:rPr>
              <a:t>PowerPoint</a:t>
            </a:r>
            <a:endParaRPr lang="hu-HU" dirty="0" smtClean="0">
              <a:solidFill>
                <a:srgbClr val="ECECA7"/>
              </a:solidFill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717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-1" y="0"/>
            <a:ext cx="838201" cy="6858000"/>
          </a:xfrm>
          <a:prstGeom prst="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Lekerekített téglalap 5"/>
          <p:cNvSpPr/>
          <p:nvPr/>
        </p:nvSpPr>
        <p:spPr>
          <a:xfrm>
            <a:off x="1" y="1311164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②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0" y="203486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①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0" y="2418842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③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359959" y="3521339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❹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0" name="Lekerekített téglalap 9"/>
          <p:cNvSpPr/>
          <p:nvPr/>
        </p:nvSpPr>
        <p:spPr>
          <a:xfrm>
            <a:off x="0" y="4634198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⑤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1" name="Lekerekített téglalap 10"/>
          <p:cNvSpPr/>
          <p:nvPr/>
        </p:nvSpPr>
        <p:spPr>
          <a:xfrm>
            <a:off x="0" y="5747057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⑥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hu-HU" dirty="0" smtClean="0">
                <a:solidFill>
                  <a:srgbClr val="ECECA7"/>
                </a:solidFill>
              </a:rPr>
              <a:t>Pintér Bálint</a:t>
            </a:r>
            <a:endParaRPr lang="hu-HU" dirty="0">
              <a:solidFill>
                <a:srgbClr val="ECECA7"/>
              </a:solidFill>
            </a:endParaRPr>
          </a:p>
        </p:txBody>
      </p:sp>
      <p:sp>
        <p:nvSpPr>
          <p:cNvPr id="14" name="Tartalom helye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hu-HU" dirty="0" smtClean="0">
                <a:solidFill>
                  <a:srgbClr val="ECECA7"/>
                </a:solidFill>
              </a:rPr>
              <a:t>Hírek</a:t>
            </a:r>
          </a:p>
          <a:p>
            <a:r>
              <a:rPr lang="hu-HU" dirty="0" smtClean="0">
                <a:solidFill>
                  <a:srgbClr val="ECECA7"/>
                </a:solidFill>
              </a:rPr>
              <a:t>Űrlap</a:t>
            </a:r>
          </a:p>
          <a:p>
            <a:r>
              <a:rPr lang="hu-HU" dirty="0" smtClean="0">
                <a:solidFill>
                  <a:srgbClr val="ECECA7"/>
                </a:solidFill>
              </a:rPr>
              <a:t>Readme file</a:t>
            </a:r>
            <a:endParaRPr lang="hu-HU" dirty="0">
              <a:solidFill>
                <a:srgbClr val="ECEC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7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-1" y="0"/>
            <a:ext cx="838201" cy="6858000"/>
          </a:xfrm>
          <a:prstGeom prst="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Lekerekített téglalap 5"/>
          <p:cNvSpPr/>
          <p:nvPr/>
        </p:nvSpPr>
        <p:spPr>
          <a:xfrm>
            <a:off x="1" y="1311164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②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0" y="203486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①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0" y="2418842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③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0" y="3521339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④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0" name="Lekerekített téglalap 9"/>
          <p:cNvSpPr/>
          <p:nvPr/>
        </p:nvSpPr>
        <p:spPr>
          <a:xfrm>
            <a:off x="359959" y="4634198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❺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1" name="Lekerekített téglalap 10"/>
          <p:cNvSpPr/>
          <p:nvPr/>
        </p:nvSpPr>
        <p:spPr>
          <a:xfrm>
            <a:off x="0" y="5747057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⑥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hu-HU" dirty="0" err="1" smtClean="0">
                <a:solidFill>
                  <a:srgbClr val="ECECA7"/>
                </a:solidFill>
              </a:rPr>
              <a:t>Schmitzhofer</a:t>
            </a:r>
            <a:r>
              <a:rPr lang="hu-HU" dirty="0" smtClean="0">
                <a:solidFill>
                  <a:srgbClr val="ECECA7"/>
                </a:solidFill>
              </a:rPr>
              <a:t> Pál</a:t>
            </a:r>
            <a:endParaRPr lang="hu-HU" dirty="0">
              <a:solidFill>
                <a:srgbClr val="ECECA7"/>
              </a:solidFill>
            </a:endParaRPr>
          </a:p>
        </p:txBody>
      </p:sp>
      <p:sp>
        <p:nvSpPr>
          <p:cNvPr id="14" name="Tartalom helye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hu-HU" dirty="0" smtClean="0">
                <a:solidFill>
                  <a:srgbClr val="ECECA7"/>
                </a:solidFill>
              </a:rPr>
              <a:t>Nyitóoldal</a:t>
            </a:r>
            <a:endParaRPr lang="hu-HU" dirty="0" smtClean="0">
              <a:solidFill>
                <a:srgbClr val="ECECA7"/>
              </a:solidFill>
            </a:endParaRPr>
          </a:p>
          <a:p>
            <a:r>
              <a:rPr lang="hu-HU" dirty="0" smtClean="0">
                <a:solidFill>
                  <a:srgbClr val="ECECA7"/>
                </a:solidFill>
              </a:rPr>
              <a:t>Bemutatkozás</a:t>
            </a:r>
          </a:p>
          <a:p>
            <a:r>
              <a:rPr lang="hu-HU" dirty="0" smtClean="0">
                <a:solidFill>
                  <a:srgbClr val="ECECA7"/>
                </a:solidFill>
              </a:rPr>
              <a:t>Képek gyűjtése</a:t>
            </a:r>
          </a:p>
          <a:p>
            <a:r>
              <a:rPr lang="hu-HU" dirty="0" smtClean="0">
                <a:solidFill>
                  <a:srgbClr val="ECECA7"/>
                </a:solidFill>
              </a:rPr>
              <a:t>PowerPoint</a:t>
            </a:r>
            <a:endParaRPr lang="hu-HU" dirty="0">
              <a:solidFill>
                <a:srgbClr val="ECEC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8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-1" y="0"/>
            <a:ext cx="838201" cy="6858000"/>
          </a:xfrm>
          <a:prstGeom prst="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Lekerekített téglalap 5"/>
          <p:cNvSpPr/>
          <p:nvPr/>
        </p:nvSpPr>
        <p:spPr>
          <a:xfrm>
            <a:off x="1" y="1311164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②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0" y="203486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①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0" y="2418842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③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0" y="3521339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④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0" name="Lekerekített téglalap 9"/>
          <p:cNvSpPr/>
          <p:nvPr/>
        </p:nvSpPr>
        <p:spPr>
          <a:xfrm>
            <a:off x="0" y="4634198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⑤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1" name="Lekerekített téglalap 10"/>
          <p:cNvSpPr/>
          <p:nvPr/>
        </p:nvSpPr>
        <p:spPr>
          <a:xfrm>
            <a:off x="359959" y="5746099"/>
            <a:ext cx="838200" cy="940345"/>
          </a:xfrm>
          <a:prstGeom prst="roundRect">
            <a:avLst/>
          </a:prstGeom>
          <a:solidFill>
            <a:srgbClr val="EC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A52A2A"/>
                </a:solidFill>
              </a:rPr>
              <a:t>❻</a:t>
            </a:r>
            <a:endParaRPr lang="hu-HU" sz="3200" dirty="0">
              <a:solidFill>
                <a:srgbClr val="A52A2A"/>
              </a:solidFill>
            </a:endParaRPr>
          </a:p>
        </p:txBody>
      </p:sp>
      <p:sp>
        <p:nvSpPr>
          <p:cNvPr id="13" name="Cím 3"/>
          <p:cNvSpPr txBox="1">
            <a:spLocks/>
          </p:cNvSpPr>
          <p:nvPr/>
        </p:nvSpPr>
        <p:spPr>
          <a:xfrm>
            <a:off x="2185767" y="1976682"/>
            <a:ext cx="8637073" cy="254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 smtClean="0">
                <a:solidFill>
                  <a:srgbClr val="ECECA7"/>
                </a:solidFill>
              </a:rPr>
              <a:t>Köszönjük!</a:t>
            </a:r>
            <a:endParaRPr lang="hu-HU" dirty="0">
              <a:solidFill>
                <a:srgbClr val="ECEC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0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98</Words>
  <Application>Microsoft Office PowerPoint</Application>
  <PresentationFormat>Szélesvásznú</PresentationFormat>
  <Paragraphs>59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IKT Projektmunka</vt:lpstr>
      <vt:lpstr>Anti-future  vendeglő</vt:lpstr>
      <vt:lpstr>Kapocsi Hunor László</vt:lpstr>
      <vt:lpstr>Pintér Bálint</vt:lpstr>
      <vt:lpstr>Schmitzhofer Pál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Anti-Future Vendéglő</dc:title>
  <dc:creator>Kapocsi Hunor László</dc:creator>
  <cp:lastModifiedBy>Kapocsi Hunor László</cp:lastModifiedBy>
  <cp:revision>6</cp:revision>
  <dcterms:created xsi:type="dcterms:W3CDTF">2021-12-06T09:19:15Z</dcterms:created>
  <dcterms:modified xsi:type="dcterms:W3CDTF">2021-12-06T10:12:33Z</dcterms:modified>
</cp:coreProperties>
</file>