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E06E204-9A73-4448-AD3B-AA97009CCDBE}" type="datetimeFigureOut">
              <a:rPr lang="en-US" smtClean="0"/>
              <a:pPr/>
              <a:t>6/1/2019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C576D23-B2C5-4D06-87F0-23731DE562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06E204-9A73-4448-AD3B-AA97009CCDBE}"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76D23-B2C5-4D06-87F0-23731DE562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06E204-9A73-4448-AD3B-AA97009CCDBE}"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76D23-B2C5-4D06-87F0-23731DE562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06E204-9A73-4448-AD3B-AA97009CCDBE}"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76D23-B2C5-4D06-87F0-23731DE562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06E204-9A73-4448-AD3B-AA97009CCDBE}"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76D23-B2C5-4D06-87F0-23731DE562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06E204-9A73-4448-AD3B-AA97009CCDBE}"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76D23-B2C5-4D06-87F0-23731DE562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06E204-9A73-4448-AD3B-AA97009CCDBE}" type="datetimeFigureOut">
              <a:rPr lang="en-US" smtClean="0"/>
              <a:pPr/>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576D23-B2C5-4D06-87F0-23731DE562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E06E204-9A73-4448-AD3B-AA97009CCDBE}" type="datetimeFigureOut">
              <a:rPr lang="en-US" smtClean="0"/>
              <a:pPr/>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576D23-B2C5-4D06-87F0-23731DE562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6E204-9A73-4448-AD3B-AA97009CCDBE}" type="datetimeFigureOut">
              <a:rPr lang="en-US" smtClean="0"/>
              <a:pPr/>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576D23-B2C5-4D06-87F0-23731DE562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06E204-9A73-4448-AD3B-AA97009CCDBE}"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76D23-B2C5-4D06-87F0-23731DE562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E06E204-9A73-4448-AD3B-AA97009CCDBE}"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C576D23-B2C5-4D06-87F0-23731DE562F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06E204-9A73-4448-AD3B-AA97009CCDBE}" type="datetimeFigureOut">
              <a:rPr lang="en-US" smtClean="0"/>
              <a:pPr/>
              <a:t>6/1/2019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C576D23-B2C5-4D06-87F0-23731DE562F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762000"/>
          </a:xfrm>
        </p:spPr>
        <p:txBody>
          <a:bodyPr>
            <a:normAutofit fontScale="90000"/>
          </a:bodyPr>
          <a:lstStyle/>
          <a:p>
            <a:pPr algn="ctr"/>
            <a:r>
              <a:rPr lang="en-US" b="1" u="sng" dirty="0"/>
              <a:t>Outlook</a:t>
            </a:r>
            <a:endParaRPr lang="en-US" dirty="0"/>
          </a:p>
        </p:txBody>
      </p:sp>
      <p:sp>
        <p:nvSpPr>
          <p:cNvPr id="3" name="Subtitle 2"/>
          <p:cNvSpPr>
            <a:spLocks noGrp="1"/>
          </p:cNvSpPr>
          <p:nvPr>
            <p:ph type="subTitle" idx="1"/>
          </p:nvPr>
        </p:nvSpPr>
        <p:spPr>
          <a:xfrm>
            <a:off x="0" y="685800"/>
            <a:ext cx="9144000" cy="6172200"/>
          </a:xfrm>
        </p:spPr>
        <p:txBody>
          <a:bodyPr>
            <a:normAutofit fontScale="92500" lnSpcReduction="20000"/>
          </a:bodyPr>
          <a:lstStyle/>
          <a:p>
            <a:pPr algn="ctr"/>
            <a:r>
              <a:rPr lang="en-US" sz="2400" dirty="0">
                <a:solidFill>
                  <a:schemeClr val="tx1"/>
                </a:solidFill>
              </a:rPr>
              <a:t>A Project Submitted</a:t>
            </a:r>
          </a:p>
          <a:p>
            <a:pPr algn="ctr"/>
            <a:r>
              <a:rPr lang="en-US" sz="2400" dirty="0">
                <a:solidFill>
                  <a:schemeClr val="tx1"/>
                </a:solidFill>
              </a:rPr>
              <a:t>in Partial Fulfillment of the Requirements</a:t>
            </a:r>
          </a:p>
          <a:p>
            <a:pPr algn="ctr"/>
            <a:r>
              <a:rPr lang="en-US" sz="2400" dirty="0">
                <a:solidFill>
                  <a:schemeClr val="tx1"/>
                </a:solidFill>
              </a:rPr>
              <a:t>for the Degree of</a:t>
            </a:r>
          </a:p>
          <a:p>
            <a:pPr algn="ctr"/>
            <a:r>
              <a:rPr lang="en-US" sz="2400" b="1" dirty="0"/>
              <a:t>BSc (CS)</a:t>
            </a:r>
            <a:endParaRPr lang="en-US" sz="2400" dirty="0"/>
          </a:p>
          <a:p>
            <a:pPr algn="ctr"/>
            <a:r>
              <a:rPr lang="en-US" sz="2400" b="1" dirty="0"/>
              <a:t>By</a:t>
            </a:r>
            <a:endParaRPr lang="en-US" sz="2400" dirty="0"/>
          </a:p>
          <a:p>
            <a:pPr algn="ctr"/>
            <a:r>
              <a:rPr lang="en-US" sz="2400" b="1" dirty="0"/>
              <a:t>Pankaj Jyani (1606010001973)</a:t>
            </a:r>
            <a:endParaRPr lang="en-US" sz="2400" dirty="0"/>
          </a:p>
          <a:p>
            <a:pPr algn="ctr"/>
            <a:r>
              <a:rPr lang="en-US" sz="2400" dirty="0"/>
              <a:t>  </a:t>
            </a:r>
            <a:r>
              <a:rPr lang="en-US" sz="2400" b="1" dirty="0"/>
              <a:t>Naman Gupta (1606010001956)</a:t>
            </a:r>
            <a:endParaRPr lang="en-US" sz="2400" dirty="0"/>
          </a:p>
          <a:p>
            <a:pPr algn="ctr"/>
            <a:r>
              <a:rPr lang="en-US" dirty="0"/>
              <a:t> </a:t>
            </a:r>
          </a:p>
          <a:p>
            <a:pPr algn="ctr"/>
            <a:r>
              <a:rPr lang="en-US" dirty="0"/>
              <a:t> </a:t>
            </a:r>
          </a:p>
          <a:p>
            <a:pPr algn="ctr"/>
            <a:r>
              <a:rPr lang="en-US" dirty="0"/>
              <a:t> </a:t>
            </a:r>
          </a:p>
          <a:p>
            <a:pPr algn="ctr"/>
            <a:r>
              <a:rPr lang="en-US" dirty="0"/>
              <a:t> </a:t>
            </a:r>
          </a:p>
          <a:p>
            <a:pPr algn="ctr"/>
            <a:r>
              <a:rPr lang="en-US" dirty="0"/>
              <a:t> </a:t>
            </a:r>
          </a:p>
          <a:p>
            <a:pPr algn="ctr"/>
            <a:r>
              <a:rPr lang="en-US" sz="2300" b="1" dirty="0"/>
              <a:t>DEPARTMENT OF COMPUTER SCIENCE</a:t>
            </a:r>
            <a:endParaRPr lang="en-US" sz="2300" dirty="0"/>
          </a:p>
          <a:p>
            <a:pPr algn="ctr"/>
            <a:r>
              <a:rPr lang="en-US" sz="2300" b="1" dirty="0"/>
              <a:t>KERAL VERMA SUBHARTI COLLEGE OF SCIENCE</a:t>
            </a:r>
            <a:endParaRPr lang="en-US" sz="2300" dirty="0"/>
          </a:p>
          <a:p>
            <a:pPr algn="ctr"/>
            <a:r>
              <a:rPr lang="en-US" sz="2300" dirty="0"/>
              <a:t> </a:t>
            </a:r>
          </a:p>
          <a:p>
            <a:pPr algn="ctr"/>
            <a:r>
              <a:rPr lang="en-US" sz="2300" b="1" dirty="0"/>
              <a:t>SWAMI VIVEKANAND SUBHARTI UNIVERSITY, MEERUT (U.P)</a:t>
            </a:r>
            <a:endParaRPr lang="en-US" sz="2300" dirty="0"/>
          </a:p>
          <a:p>
            <a:pPr algn="ctr"/>
            <a:r>
              <a:rPr lang="en-US" sz="2300" dirty="0"/>
              <a:t> </a:t>
            </a:r>
          </a:p>
          <a:p>
            <a:pPr algn="ctr"/>
            <a:r>
              <a:rPr lang="en-US" sz="2300" b="1" dirty="0"/>
              <a:t>March, 2019</a:t>
            </a:r>
            <a:endParaRPr lang="en-US" sz="2300" dirty="0"/>
          </a:p>
          <a:p>
            <a:endParaRPr lang="en-US" dirty="0"/>
          </a:p>
        </p:txBody>
      </p:sp>
      <p:pic>
        <p:nvPicPr>
          <p:cNvPr id="4" name="Picture 3"/>
          <p:cNvPicPr/>
          <p:nvPr/>
        </p:nvPicPr>
        <p:blipFill>
          <a:blip r:embed="rId2" cstate="print"/>
          <a:srcRect/>
          <a:stretch>
            <a:fillRect/>
          </a:stretch>
        </p:blipFill>
        <p:spPr bwMode="auto">
          <a:xfrm>
            <a:off x="3505200" y="3124200"/>
            <a:ext cx="2362200" cy="15621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MAIL SCREEN</a:t>
            </a:r>
          </a:p>
        </p:txBody>
      </p:sp>
      <p:graphicFrame>
        <p:nvGraphicFramePr>
          <p:cNvPr id="4098" name="Object 2"/>
          <p:cNvGraphicFramePr>
            <a:graphicFrameLocks noChangeAspect="1"/>
          </p:cNvGraphicFramePr>
          <p:nvPr/>
        </p:nvGraphicFramePr>
        <p:xfrm>
          <a:off x="1219200" y="2133600"/>
          <a:ext cx="6324600" cy="4064000"/>
        </p:xfrm>
        <a:graphic>
          <a:graphicData uri="http://schemas.openxmlformats.org/presentationml/2006/ole">
            <mc:AlternateContent xmlns:mc="http://schemas.openxmlformats.org/markup-compatibility/2006">
              <mc:Choice xmlns:v="urn:schemas-microsoft-com:vml" Requires="v">
                <p:oleObj spid="_x0000_s4100" name="Picture" r:id="rId3" imgW="12247619" imgH="10114286" progId="StaticMetafile">
                  <p:embed/>
                </p:oleObj>
              </mc:Choice>
              <mc:Fallback>
                <p:oleObj name="Picture" r:id="rId3" imgW="12247619" imgH="10114286" progId="StaticMetafil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133600"/>
                        <a:ext cx="63246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RECEIVE MAIL MAIN SCREEN</a:t>
            </a:r>
          </a:p>
        </p:txBody>
      </p:sp>
      <p:graphicFrame>
        <p:nvGraphicFramePr>
          <p:cNvPr id="5122" name="Object 2"/>
          <p:cNvGraphicFramePr>
            <a:graphicFrameLocks noChangeAspect="1"/>
          </p:cNvGraphicFramePr>
          <p:nvPr/>
        </p:nvGraphicFramePr>
        <p:xfrm>
          <a:off x="1066800" y="1752600"/>
          <a:ext cx="6553200" cy="3427413"/>
        </p:xfrm>
        <a:graphic>
          <a:graphicData uri="http://schemas.openxmlformats.org/presentationml/2006/ole">
            <mc:AlternateContent xmlns:mc="http://schemas.openxmlformats.org/markup-compatibility/2006">
              <mc:Choice xmlns:v="urn:schemas-microsoft-com:vml" Requires="v">
                <p:oleObj spid="_x0000_s5124" name="Picture" r:id="rId3" imgW="4104762" imgH="2665256" progId="StaticMetafile">
                  <p:embed/>
                </p:oleObj>
              </mc:Choice>
              <mc:Fallback>
                <p:oleObj name="Picture" r:id="rId3" imgW="4104762" imgH="2665256" progId="StaticMetafil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553200" cy="342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RECIEVE TEXT MAIL SCREEN </a:t>
            </a:r>
          </a:p>
        </p:txBody>
      </p:sp>
      <p:graphicFrame>
        <p:nvGraphicFramePr>
          <p:cNvPr id="6146" name="Object 2"/>
          <p:cNvGraphicFramePr>
            <a:graphicFrameLocks noChangeAspect="1"/>
          </p:cNvGraphicFramePr>
          <p:nvPr/>
        </p:nvGraphicFramePr>
        <p:xfrm>
          <a:off x="1828800" y="2209800"/>
          <a:ext cx="5181600" cy="2895600"/>
        </p:xfrm>
        <a:graphic>
          <a:graphicData uri="http://schemas.openxmlformats.org/presentationml/2006/ole">
            <mc:AlternateContent xmlns:mc="http://schemas.openxmlformats.org/markup-compatibility/2006">
              <mc:Choice xmlns:v="urn:schemas-microsoft-com:vml" Requires="v">
                <p:oleObj spid="_x0000_s6148" name="Picture" r:id="rId3" imgW="3542857" imgH="2722369" progId="StaticMetafile">
                  <p:embed/>
                </p:oleObj>
              </mc:Choice>
              <mc:Fallback>
                <p:oleObj name="Picture" r:id="rId3" imgW="3542857" imgH="2722369" progId="StaticMetafil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09800"/>
                        <a:ext cx="5181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219200"/>
          </a:xfrm>
        </p:spPr>
        <p:txBody>
          <a:bodyPr/>
          <a:lstStyle/>
          <a:p>
            <a:r>
              <a:rPr lang="en-US" b="1" dirty="0"/>
              <a:t>OUTLOOK</a:t>
            </a:r>
          </a:p>
        </p:txBody>
      </p:sp>
      <p:sp>
        <p:nvSpPr>
          <p:cNvPr id="3" name="Subtitle 2"/>
          <p:cNvSpPr>
            <a:spLocks noGrp="1"/>
          </p:cNvSpPr>
          <p:nvPr>
            <p:ph type="subTitle" idx="1"/>
          </p:nvPr>
        </p:nvSpPr>
        <p:spPr>
          <a:xfrm>
            <a:off x="304800" y="1752600"/>
            <a:ext cx="8382000" cy="4876800"/>
          </a:xfrm>
        </p:spPr>
        <p:txBody>
          <a:bodyPr/>
          <a:lstStyle/>
          <a:p>
            <a:r>
              <a:rPr lang="en-US" dirty="0">
                <a:solidFill>
                  <a:schemeClr val="tx1"/>
                </a:solidFill>
              </a:rPr>
              <a:t>WHAT IS OUTLOOK?</a:t>
            </a:r>
          </a:p>
          <a:p>
            <a:endParaRPr lang="en-US" dirty="0">
              <a:solidFill>
                <a:schemeClr val="tx1"/>
              </a:solidFill>
            </a:endParaRPr>
          </a:p>
          <a:p>
            <a:r>
              <a:rPr lang="en-US" dirty="0">
                <a:solidFill>
                  <a:schemeClr val="tx1"/>
                </a:solidFill>
              </a:rPr>
              <a:t>OutLook is basically a mailing application through which we can send and receive Emails and we also can save it by just only login in the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p:spPr>
        <p:txBody>
          <a:bodyPr>
            <a:normAutofit fontScale="90000"/>
          </a:bodyPr>
          <a:lstStyle/>
          <a:p>
            <a:r>
              <a:rPr lang="en-US" b="1" dirty="0"/>
              <a:t>HOW OUTLOOK IS DIFFERENT FROM OTHER MAILING APPLICATION</a:t>
            </a:r>
          </a:p>
        </p:txBody>
      </p:sp>
      <p:sp>
        <p:nvSpPr>
          <p:cNvPr id="3" name="Subtitle 2"/>
          <p:cNvSpPr>
            <a:spLocks noGrp="1"/>
          </p:cNvSpPr>
          <p:nvPr>
            <p:ph type="subTitle" idx="1"/>
          </p:nvPr>
        </p:nvSpPr>
        <p:spPr>
          <a:xfrm>
            <a:off x="0" y="3276600"/>
            <a:ext cx="9144000" cy="4419600"/>
          </a:xfrm>
        </p:spPr>
        <p:txBody>
          <a:bodyPr/>
          <a:lstStyle/>
          <a:p>
            <a:r>
              <a:rPr lang="en-US" dirty="0">
                <a:solidFill>
                  <a:schemeClr val="tx1"/>
                </a:solidFill>
              </a:rPr>
              <a:t>In other mailing application we can just send and receive mails by just text mailing but in this application we can write mail by text written and by voice command as well…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1219200"/>
          </a:xfrm>
        </p:spPr>
        <p:txBody>
          <a:bodyPr/>
          <a:lstStyle/>
          <a:p>
            <a:r>
              <a:rPr lang="en-US" dirty="0"/>
              <a:t>PURPOSE OF OUTLOOK</a:t>
            </a:r>
          </a:p>
        </p:txBody>
      </p:sp>
      <p:sp>
        <p:nvSpPr>
          <p:cNvPr id="3" name="Subtitle 2"/>
          <p:cNvSpPr>
            <a:spLocks noGrp="1"/>
          </p:cNvSpPr>
          <p:nvPr>
            <p:ph type="subTitle" idx="1"/>
          </p:nvPr>
        </p:nvSpPr>
        <p:spPr>
          <a:xfrm>
            <a:off x="381000" y="1524000"/>
            <a:ext cx="8382000" cy="4953000"/>
          </a:xfrm>
        </p:spPr>
        <p:txBody>
          <a:bodyPr>
            <a:normAutofit fontScale="92500" lnSpcReduction="10000"/>
          </a:bodyPr>
          <a:lstStyle/>
          <a:p>
            <a:r>
              <a:rPr lang="en-US" sz="2400" dirty="0">
                <a:solidFill>
                  <a:schemeClr val="tx1"/>
                </a:solidFill>
              </a:rPr>
              <a:t>Currently people do mails by typing mail personally or write it properly or enter whole mail by manually and sending it by login or connecting it by any other applications or by making links to other mailing sites portals or other mailing applications which is very difficult for blind peoples and very time consuming for all.</a:t>
            </a:r>
          </a:p>
          <a:p>
            <a:endParaRPr lang="en-US" sz="2400" dirty="0">
              <a:solidFill>
                <a:schemeClr val="tx1"/>
              </a:solidFill>
            </a:endParaRPr>
          </a:p>
          <a:p>
            <a:r>
              <a:rPr lang="en-US" sz="2400" dirty="0">
                <a:solidFill>
                  <a:schemeClr val="tx1"/>
                </a:solidFill>
              </a:rPr>
              <a:t>Proposed Outlook mailing system will eliminate some manual intervention and increase the speed of whole process. System will allow peoples to send mails by voice command or by typing as well. After successful submission of login and password, you can choose that weather you want to write your mail personally or by voice command. Person can login into system by using login Id and password. System will show the result after instantly and stored the results for further use.</a:t>
            </a:r>
            <a:br>
              <a:rPr lang="en-US" sz="2400" dirty="0">
                <a:solidFill>
                  <a:schemeClr val="tx1"/>
                </a:solidFill>
              </a:rPr>
            </a:br>
            <a:endParaRPr lang="en-US"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b="1" dirty="0"/>
              <a:t>FEATURES OF OUTLOOK</a:t>
            </a:r>
          </a:p>
        </p:txBody>
      </p:sp>
      <p:sp>
        <p:nvSpPr>
          <p:cNvPr id="3" name="Subtitle 2"/>
          <p:cNvSpPr>
            <a:spLocks noGrp="1"/>
          </p:cNvSpPr>
          <p:nvPr>
            <p:ph type="subTitle" idx="1"/>
          </p:nvPr>
        </p:nvSpPr>
        <p:spPr>
          <a:xfrm>
            <a:off x="609600" y="1447800"/>
            <a:ext cx="8153400" cy="4876800"/>
          </a:xfrm>
        </p:spPr>
        <p:txBody>
          <a:bodyPr/>
          <a:lstStyle/>
          <a:p>
            <a:r>
              <a:rPr lang="en-US" dirty="0">
                <a:solidFill>
                  <a:schemeClr val="tx1"/>
                </a:solidFill>
              </a:rPr>
              <a:t>Outlook mailing System –is complete software which help us to write mails by voice command and by writing as well and we can also send email by without login any other applications or sites only we have to login into the OutLook application.</a:t>
            </a:r>
          </a:p>
          <a:p>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57400"/>
            <a:ext cx="8915400" cy="1470025"/>
          </a:xfrm>
        </p:spPr>
        <p:txBody>
          <a:bodyPr/>
          <a:lstStyle/>
          <a:p>
            <a:r>
              <a:rPr lang="en-US" b="1" dirty="0"/>
              <a:t>INTERFACE OF OUTLOOK </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LOGIN</a:t>
            </a:r>
          </a:p>
        </p:txBody>
      </p:sp>
      <p:graphicFrame>
        <p:nvGraphicFramePr>
          <p:cNvPr id="1026" name="Object 2"/>
          <p:cNvGraphicFramePr>
            <a:graphicFrameLocks noChangeAspect="1"/>
          </p:cNvGraphicFramePr>
          <p:nvPr>
            <p:extLst>
              <p:ext uri="{D42A27DB-BD31-4B8C-83A1-F6EECF244321}">
                <p14:modId xmlns:p14="http://schemas.microsoft.com/office/powerpoint/2010/main" val="3107991611"/>
              </p:ext>
            </p:extLst>
          </p:nvPr>
        </p:nvGraphicFramePr>
        <p:xfrm>
          <a:off x="2057400" y="1752600"/>
          <a:ext cx="5257800" cy="3924300"/>
        </p:xfrm>
        <a:graphic>
          <a:graphicData uri="http://schemas.openxmlformats.org/presentationml/2006/ole">
            <mc:AlternateContent xmlns:mc="http://schemas.openxmlformats.org/markup-compatibility/2006">
              <mc:Choice xmlns:v="urn:schemas-microsoft-com:vml" Requires="v">
                <p:oleObj spid="_x0000_s1028" name="Picture" r:id="rId3" imgW="3542857" imgH="3314286" progId="StaticMetafile">
                  <p:embed/>
                </p:oleObj>
              </mc:Choice>
              <mc:Fallback>
                <p:oleObj name="Picture" r:id="rId3" imgW="3542857" imgH="3314286" progId="StaticMetafil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752600"/>
                        <a:ext cx="52578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990600" y="5791200"/>
            <a:ext cx="7805406" cy="369332"/>
          </a:xfrm>
          <a:prstGeom prst="rect">
            <a:avLst/>
          </a:prstGeom>
          <a:noFill/>
        </p:spPr>
        <p:txBody>
          <a:bodyPr wrap="none" rtlCol="0">
            <a:spAutoFit/>
          </a:bodyPr>
          <a:lstStyle/>
          <a:p>
            <a:r>
              <a:rPr lang="en-US" dirty="0"/>
              <a:t>In the login page you will see two options one is for login and another for register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Screen</a:t>
            </a:r>
          </a:p>
        </p:txBody>
      </p:sp>
      <p:graphicFrame>
        <p:nvGraphicFramePr>
          <p:cNvPr id="2050" name="Object 2"/>
          <p:cNvGraphicFramePr>
            <a:graphicFrameLocks noChangeAspect="1"/>
          </p:cNvGraphicFramePr>
          <p:nvPr/>
        </p:nvGraphicFramePr>
        <p:xfrm>
          <a:off x="2286000" y="1752600"/>
          <a:ext cx="4571999" cy="3351213"/>
        </p:xfrm>
        <a:graphic>
          <a:graphicData uri="http://schemas.openxmlformats.org/presentationml/2006/ole">
            <mc:AlternateContent xmlns:mc="http://schemas.openxmlformats.org/markup-compatibility/2006">
              <mc:Choice xmlns:v="urn:schemas-microsoft-com:vml" Requires="v">
                <p:oleObj spid="_x0000_s2052" name="Picture" r:id="rId3" imgW="3560963" imgH="3350608" progId="StaticMetafile">
                  <p:embed/>
                </p:oleObj>
              </mc:Choice>
              <mc:Fallback>
                <p:oleObj name="Picture" r:id="rId3" imgW="3560963" imgH="3350608" progId="StaticMetafil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52600"/>
                        <a:ext cx="4571999"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Mail</a:t>
            </a:r>
          </a:p>
        </p:txBody>
      </p:sp>
      <p:graphicFrame>
        <p:nvGraphicFramePr>
          <p:cNvPr id="3075" name="Object 3"/>
          <p:cNvGraphicFramePr>
            <a:graphicFrameLocks noChangeAspect="1"/>
          </p:cNvGraphicFramePr>
          <p:nvPr/>
        </p:nvGraphicFramePr>
        <p:xfrm>
          <a:off x="1676400" y="1752600"/>
          <a:ext cx="5715000" cy="3581400"/>
        </p:xfrm>
        <a:graphic>
          <a:graphicData uri="http://schemas.openxmlformats.org/presentationml/2006/ole">
            <mc:AlternateContent xmlns:mc="http://schemas.openxmlformats.org/markup-compatibility/2006">
              <mc:Choice xmlns:v="urn:schemas-microsoft-com:vml" Requires="v">
                <p:oleObj spid="_x0000_s3077" name="Picture" r:id="rId3" imgW="4104762" imgH="2665256" progId="StaticMetafile">
                  <p:embed/>
                </p:oleObj>
              </mc:Choice>
              <mc:Fallback>
                <p:oleObj name="Picture" r:id="rId3" imgW="4104762" imgH="2665256" progId="StaticMetafil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52600"/>
                        <a:ext cx="5715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6305</TotalTime>
  <Words>336</Words>
  <Application>Microsoft Office PowerPoint</Application>
  <PresentationFormat>On-screen Show (4:3)</PresentationFormat>
  <Paragraphs>40</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Calibri</vt:lpstr>
      <vt:lpstr>Constantia</vt:lpstr>
      <vt:lpstr>Wingdings 2</vt:lpstr>
      <vt:lpstr>Flow</vt:lpstr>
      <vt:lpstr>Picture</vt:lpstr>
      <vt:lpstr>Outlook</vt:lpstr>
      <vt:lpstr>OUTLOOK</vt:lpstr>
      <vt:lpstr>HOW OUTLOOK IS DIFFERENT FROM OTHER MAILING APPLICATION</vt:lpstr>
      <vt:lpstr>PURPOSE OF OUTLOOK</vt:lpstr>
      <vt:lpstr>FEATURES OF OUTLOOK</vt:lpstr>
      <vt:lpstr>INTERFACE OF OUTLOOK </vt:lpstr>
      <vt:lpstr>ACCOUNT LOGIN</vt:lpstr>
      <vt:lpstr>Register Screen</vt:lpstr>
      <vt:lpstr>Send Mail</vt:lpstr>
      <vt:lpstr>TEXT MAIL SCREEN</vt:lpstr>
      <vt:lpstr>RECEIVE MAIL MAIN SCREEN</vt:lpstr>
      <vt:lpstr>RECIEVE TEXT MAIL SCREEN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Outlook</dc:title>
  <dc:creator>Madhur</dc:creator>
  <cp:lastModifiedBy>pankaj jyani</cp:lastModifiedBy>
  <cp:revision>49</cp:revision>
  <dcterms:created xsi:type="dcterms:W3CDTF">2019-05-27T18:56:20Z</dcterms:created>
  <dcterms:modified xsi:type="dcterms:W3CDTF">2019-06-01T06:31:09Z</dcterms:modified>
</cp:coreProperties>
</file>