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85;&#1080;&#1075;&#1072;1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График решения</a:t>
            </a:r>
          </a:p>
          <a:p>
            <a:pPr>
              <a:defRPr/>
            </a:pP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Лист1!$A$1:$A$20</c:f>
              <c:numCache>
                <c:formatCode>0.00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</c:v>
                </c:pt>
                <c:pt idx="4">
                  <c:v>40</c:v>
                </c:pt>
                <c:pt idx="5">
                  <c:v>90</c:v>
                </c:pt>
                <c:pt idx="6">
                  <c:v>168</c:v>
                </c:pt>
                <c:pt idx="7">
                  <c:v>280</c:v>
                </c:pt>
                <c:pt idx="8">
                  <c:v>432</c:v>
                </c:pt>
                <c:pt idx="9">
                  <c:v>-2</c:v>
                </c:pt>
                <c:pt idx="10">
                  <c:v>-8</c:v>
                </c:pt>
                <c:pt idx="11">
                  <c:v>880</c:v>
                </c:pt>
                <c:pt idx="12">
                  <c:v>-30</c:v>
                </c:pt>
                <c:pt idx="13">
                  <c:v>1188</c:v>
                </c:pt>
                <c:pt idx="14">
                  <c:v>1560</c:v>
                </c:pt>
                <c:pt idx="15">
                  <c:v>-72</c:v>
                </c:pt>
                <c:pt idx="16">
                  <c:v>2002</c:v>
                </c:pt>
                <c:pt idx="17">
                  <c:v>-140</c:v>
                </c:pt>
                <c:pt idx="18">
                  <c:v>2520</c:v>
                </c:pt>
                <c:pt idx="19">
                  <c:v>-240</c:v>
                </c:pt>
              </c:numCache>
            </c:numRef>
          </c:xVal>
          <c:yVal>
            <c:numRef>
              <c:f>Лист1!$B$1:$B$20</c:f>
              <c:numCache>
                <c:formatCode>0.00</c:formatCode>
                <c:ptCount val="20"/>
                <c:pt idx="0">
                  <c:v>-5</c:v>
                </c:pt>
                <c:pt idx="1">
                  <c:v>-2</c:v>
                </c:pt>
                <c:pt idx="2">
                  <c:v>-4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-3</c:v>
                </c:pt>
                <c:pt idx="10">
                  <c:v>-6</c:v>
                </c:pt>
                <c:pt idx="11">
                  <c:v>6</c:v>
                </c:pt>
                <c:pt idx="12">
                  <c:v>-7</c:v>
                </c:pt>
                <c:pt idx="13">
                  <c:v>7</c:v>
                </c:pt>
                <c:pt idx="14">
                  <c:v>8</c:v>
                </c:pt>
                <c:pt idx="15">
                  <c:v>-8</c:v>
                </c:pt>
                <c:pt idx="16">
                  <c:v>9</c:v>
                </c:pt>
                <c:pt idx="17">
                  <c:v>-9</c:v>
                </c:pt>
                <c:pt idx="18">
                  <c:v>10</c:v>
                </c:pt>
                <c:pt idx="19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B9-42F1-806A-B83CD3E07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41512"/>
        <c:axId val="511141840"/>
      </c:scatterChart>
      <c:valAx>
        <c:axId val="511141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аргумент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1141840"/>
        <c:crosses val="autoZero"/>
        <c:crossBetween val="midCat"/>
      </c:valAx>
      <c:valAx>
        <c:axId val="51114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значение функции</a:t>
                </a:r>
              </a:p>
            </c:rich>
          </c:tx>
          <c:layout>
            <c:manualLayout>
              <c:xMode val="edge"/>
              <c:yMode val="edge"/>
              <c:x val="5.1397107985529577E-3"/>
              <c:y val="0.380037574323961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1141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8F42-9529-4EB8-AFB8-3C5747008AA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92F0-D592-4F2F-B2A6-517E19FBF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72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8F42-9529-4EB8-AFB8-3C5747008AA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92F0-D592-4F2F-B2A6-517E19FBF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75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8F42-9529-4EB8-AFB8-3C5747008AA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92F0-D592-4F2F-B2A6-517E19FBF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8F42-9529-4EB8-AFB8-3C5747008AA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92F0-D592-4F2F-B2A6-517E19FBF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18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8F42-9529-4EB8-AFB8-3C5747008AA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92F0-D592-4F2F-B2A6-517E19FBF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18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8F42-9529-4EB8-AFB8-3C5747008AA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92F0-D592-4F2F-B2A6-517E19FBF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9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8F42-9529-4EB8-AFB8-3C5747008AA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92F0-D592-4F2F-B2A6-517E19FBF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07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8F42-9529-4EB8-AFB8-3C5747008AA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92F0-D592-4F2F-B2A6-517E19FBF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8F42-9529-4EB8-AFB8-3C5747008AA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92F0-D592-4F2F-B2A6-517E19FBF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2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8F42-9529-4EB8-AFB8-3C5747008AA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92F0-D592-4F2F-B2A6-517E19FBF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91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8F42-9529-4EB8-AFB8-3C5747008AA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92F0-D592-4F2F-B2A6-517E19FBF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1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A8F42-9529-4EB8-AFB8-3C5747008AA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92F0-D592-4F2F-B2A6-517E19FBF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32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Решение уравнений</a:t>
            </a:r>
            <a:br>
              <a:rPr lang="ru-RU" dirty="0" smtClean="0"/>
            </a:br>
            <a:r>
              <a:rPr lang="ru-RU" dirty="0" smtClean="0"/>
              <a:t> третьей степени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404019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Пронько Андрей</a:t>
            </a:r>
            <a:r>
              <a:rPr lang="en-US" dirty="0" smtClean="0"/>
              <a:t>, </a:t>
            </a:r>
            <a:r>
              <a:rPr lang="ru-RU" dirty="0" smtClean="0"/>
              <a:t>7-ая группа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7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183685"/>
              </p:ext>
            </p:extLst>
          </p:nvPr>
        </p:nvGraphicFramePr>
        <p:xfrm>
          <a:off x="1471613" y="1628775"/>
          <a:ext cx="6757987" cy="450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Документ" r:id="rId3" imgW="6090384" imgH="4063896" progId="Word.Document.12">
                  <p:embed/>
                </p:oleObj>
              </mc:Choice>
              <mc:Fallback>
                <p:oleObj name="Документ" r:id="rId3" imgW="6090384" imgH="40638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1613" y="1628775"/>
                        <a:ext cx="6757987" cy="450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61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Рассмотрим следующее приведенное кубическое уравнение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62364"/>
              </p:ext>
            </p:extLst>
          </p:nvPr>
        </p:nvGraphicFramePr>
        <p:xfrm>
          <a:off x="683568" y="1628800"/>
          <a:ext cx="6750050" cy="449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Документ" r:id="rId3" imgW="6090384" imgH="4063896" progId="Word.Document.12">
                  <p:embed/>
                </p:oleObj>
              </mc:Choice>
              <mc:Fallback>
                <p:oleObj name="Документ" r:id="rId3" imgW="6090384" imgH="40638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628800"/>
                        <a:ext cx="6750050" cy="449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63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дискриминанта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541113"/>
              </p:ext>
            </p:extLst>
          </p:nvPr>
        </p:nvGraphicFramePr>
        <p:xfrm>
          <a:off x="830263" y="1196975"/>
          <a:ext cx="692785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Документ" r:id="rId3" imgW="6090384" imgH="4063896" progId="Word.Document.12">
                  <p:embed/>
                </p:oleObj>
              </mc:Choice>
              <mc:Fallback>
                <p:oleObj name="Документ" r:id="rId3" imgW="6090384" imgH="40638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263" y="1196975"/>
                        <a:ext cx="6927850" cy="461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60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Построим график решения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376486"/>
              </p:ext>
            </p:extLst>
          </p:nvPr>
        </p:nvGraphicFramePr>
        <p:xfrm>
          <a:off x="179512" y="1600200"/>
          <a:ext cx="850728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06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/>
              <a:t>Результат нахожден</a:t>
            </a:r>
            <a:r>
              <a:rPr lang="ru-RU" dirty="0" err="1" smtClean="0"/>
              <a:t>ия</a:t>
            </a:r>
            <a:r>
              <a:rPr lang="ru-RU" dirty="0" smtClean="0"/>
              <a:t> корней уравнения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4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4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4400" b="0" i="1" smtClean="0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ru-RU" sz="4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4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4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4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ru-RU" sz="4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4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4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4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ru-RU" sz="4400" b="0" dirty="0" smtClean="0"/>
              </a:p>
              <a:p>
                <a:pPr marL="0" indent="0">
                  <a:buNone/>
                </a:pPr>
                <a:endParaRPr lang="ru-RU" sz="4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3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Тема Office</vt:lpstr>
      <vt:lpstr>Документ</vt:lpstr>
      <vt:lpstr>Решение уравнений  третьей степени</vt:lpstr>
      <vt:lpstr>Презентация PowerPoint</vt:lpstr>
      <vt:lpstr>Рассмотрим следующее приведенное кубическое уравнение </vt:lpstr>
      <vt:lpstr>Проверка дискриминанта</vt:lpstr>
      <vt:lpstr>Построим график решения</vt:lpstr>
      <vt:lpstr>Результат нахождения корней уравнения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уравнений третьей степени</dc:title>
  <dc:creator>Пронько Андрей Д.</dc:creator>
  <cp:lastModifiedBy>User</cp:lastModifiedBy>
  <cp:revision>8</cp:revision>
  <dcterms:created xsi:type="dcterms:W3CDTF">2020-10-17T06:55:46Z</dcterms:created>
  <dcterms:modified xsi:type="dcterms:W3CDTF">2020-10-30T17:13:27Z</dcterms:modified>
</cp:coreProperties>
</file>