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ame-icons.net/delapouite/originals/cctv-camera.html" TargetMode="External"/><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ame-icons.net/delapouite/originals/cctv-camera.html" TargetMode="External"/><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BE3CB-24FD-460A-8BD2-5E8B2CE2A561}"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IN"/>
        </a:p>
      </dgm:t>
    </dgm:pt>
    <dgm:pt modelId="{494DB029-D7B2-4941-BDCF-07A46BB1BE7A}">
      <dgm:prSet phldrT="[Text]"/>
      <dgm:spPr/>
      <dgm:t>
        <a:bodyPr/>
        <a:lstStyle/>
        <a:p>
          <a:r>
            <a:rPr lang="en-IN" dirty="0"/>
            <a:t>Rough Bill</a:t>
          </a:r>
        </a:p>
      </dgm:t>
    </dgm:pt>
    <dgm:pt modelId="{C363B1AD-C350-4678-94EC-3F13A90BD665}" type="parTrans" cxnId="{ABEEED64-0487-4880-9633-206BECEF8F12}">
      <dgm:prSet/>
      <dgm:spPr/>
      <dgm:t>
        <a:bodyPr/>
        <a:lstStyle/>
        <a:p>
          <a:endParaRPr lang="en-IN"/>
        </a:p>
      </dgm:t>
    </dgm:pt>
    <dgm:pt modelId="{5F7FE072-C9E3-4E1B-A862-B96923E37088}" type="sibTrans" cxnId="{ABEEED64-0487-4880-9633-206BECEF8F12}">
      <dgm:prSet/>
      <dgm:spPr/>
      <dgm:t>
        <a:bodyPr/>
        <a:lstStyle/>
        <a:p>
          <a:endParaRPr lang="en-IN"/>
        </a:p>
      </dgm:t>
    </dgm:pt>
    <dgm:pt modelId="{EF10C2E8-19D5-40E7-9421-AF8C405B0D9C}">
      <dgm:prSet phldrT="[Text]"/>
      <dgm:spPr/>
      <dgm:t>
        <a:bodyPr/>
        <a:lstStyle/>
        <a:p>
          <a:r>
            <a:rPr lang="en-IN" dirty="0"/>
            <a:t>CCTV Camera ---------------------------------- Rs 2000</a:t>
          </a:r>
        </a:p>
      </dgm:t>
    </dgm:pt>
    <dgm:pt modelId="{BDFB119C-A5FB-4327-BCF8-21FD315781E7}" type="parTrans" cxnId="{EDF94B6A-4080-40BD-88E6-ACB7D3931A3E}">
      <dgm:prSet/>
      <dgm:spPr/>
      <dgm:t>
        <a:bodyPr/>
        <a:lstStyle/>
        <a:p>
          <a:endParaRPr lang="en-IN"/>
        </a:p>
      </dgm:t>
    </dgm:pt>
    <dgm:pt modelId="{0C9C7C5A-6B32-42A0-B3B7-0EA4B94F18FA}" type="sibTrans" cxnId="{EDF94B6A-4080-40BD-88E6-ACB7D3931A3E}">
      <dgm:prSet/>
      <dgm:spPr/>
      <dgm:t>
        <a:bodyPr/>
        <a:lstStyle/>
        <a:p>
          <a:endParaRPr lang="en-IN"/>
        </a:p>
      </dgm:t>
    </dgm:pt>
    <dgm:pt modelId="{FF843C39-F812-4071-A8E1-0E350A3BDE26}">
      <dgm:prSet phldrT="[Text]"/>
      <dgm:spPr/>
      <dgm:t>
        <a:bodyPr/>
        <a:lstStyle/>
        <a:p>
          <a:r>
            <a:rPr lang="en-IN" dirty="0" err="1"/>
            <a:t>Neurostick</a:t>
          </a:r>
          <a:r>
            <a:rPr lang="en-IN" dirty="0"/>
            <a:t> ----------------------------------------Rs 6000</a:t>
          </a:r>
        </a:p>
      </dgm:t>
    </dgm:pt>
    <dgm:pt modelId="{DFA90881-3359-4DE1-9804-26D398DAB2CB}" type="parTrans" cxnId="{908BCCD7-0339-4A9B-A182-A8CCF16E2FA6}">
      <dgm:prSet/>
      <dgm:spPr/>
      <dgm:t>
        <a:bodyPr/>
        <a:lstStyle/>
        <a:p>
          <a:endParaRPr lang="en-IN"/>
        </a:p>
      </dgm:t>
    </dgm:pt>
    <dgm:pt modelId="{B2F986A0-7B38-46DF-94A1-D0246462D953}" type="sibTrans" cxnId="{908BCCD7-0339-4A9B-A182-A8CCF16E2FA6}">
      <dgm:prSet/>
      <dgm:spPr/>
      <dgm:t>
        <a:bodyPr/>
        <a:lstStyle/>
        <a:p>
          <a:endParaRPr lang="en-IN"/>
        </a:p>
      </dgm:t>
    </dgm:pt>
    <dgm:pt modelId="{4994E392-D07B-4A5B-9960-BB0128C30062}" type="pres">
      <dgm:prSet presAssocID="{735BE3CB-24FD-460A-8BD2-5E8B2CE2A561}" presName="layout" presStyleCnt="0">
        <dgm:presLayoutVars>
          <dgm:chMax/>
          <dgm:chPref/>
          <dgm:dir/>
          <dgm:animOne val="branch"/>
          <dgm:animLvl val="lvl"/>
          <dgm:resizeHandles/>
        </dgm:presLayoutVars>
      </dgm:prSet>
      <dgm:spPr/>
    </dgm:pt>
    <dgm:pt modelId="{AC21C06B-DC80-4BE1-9062-C57777C240C0}" type="pres">
      <dgm:prSet presAssocID="{494DB029-D7B2-4941-BDCF-07A46BB1BE7A}" presName="root" presStyleCnt="0">
        <dgm:presLayoutVars>
          <dgm:chMax/>
          <dgm:chPref val="4"/>
        </dgm:presLayoutVars>
      </dgm:prSet>
      <dgm:spPr/>
    </dgm:pt>
    <dgm:pt modelId="{8894CFB4-F8CE-46CE-83EC-9BAB15D07F22}" type="pres">
      <dgm:prSet presAssocID="{494DB029-D7B2-4941-BDCF-07A46BB1BE7A}" presName="rootComposite" presStyleCnt="0">
        <dgm:presLayoutVars/>
      </dgm:prSet>
      <dgm:spPr/>
    </dgm:pt>
    <dgm:pt modelId="{B47D8431-918D-4EE2-95B5-9648BE94FC52}" type="pres">
      <dgm:prSet presAssocID="{494DB029-D7B2-4941-BDCF-07A46BB1BE7A}" presName="rootText" presStyleLbl="node0" presStyleIdx="0" presStyleCnt="1">
        <dgm:presLayoutVars>
          <dgm:chMax/>
          <dgm:chPref val="4"/>
        </dgm:presLayoutVars>
      </dgm:prSet>
      <dgm:spPr/>
    </dgm:pt>
    <dgm:pt modelId="{F1740365-36A2-4C7D-A436-5BEB248E9EC0}" type="pres">
      <dgm:prSet presAssocID="{494DB029-D7B2-4941-BDCF-07A46BB1BE7A}" presName="childShape" presStyleCnt="0">
        <dgm:presLayoutVars>
          <dgm:chMax val="0"/>
          <dgm:chPref val="0"/>
        </dgm:presLayoutVars>
      </dgm:prSet>
      <dgm:spPr/>
    </dgm:pt>
    <dgm:pt modelId="{5001A631-AD10-4934-AB8A-1C23187D89F6}" type="pres">
      <dgm:prSet presAssocID="{EF10C2E8-19D5-40E7-9421-AF8C405B0D9C}" presName="childComposite" presStyleCnt="0">
        <dgm:presLayoutVars>
          <dgm:chMax val="0"/>
          <dgm:chPref val="0"/>
        </dgm:presLayoutVars>
      </dgm:prSet>
      <dgm:spPr/>
    </dgm:pt>
    <dgm:pt modelId="{9207DB5F-1D1C-41ED-A842-661F3BD1E577}" type="pres">
      <dgm:prSet presAssocID="{EF10C2E8-19D5-40E7-9421-AF8C405B0D9C}"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64AB514E-DC97-4C09-9752-AAFB9647B2D9}" type="pres">
      <dgm:prSet presAssocID="{EF10C2E8-19D5-40E7-9421-AF8C405B0D9C}" presName="childText" presStyleLbl="lnNode1" presStyleIdx="0" presStyleCnt="2">
        <dgm:presLayoutVars>
          <dgm:chMax val="0"/>
          <dgm:chPref val="0"/>
          <dgm:bulletEnabled val="1"/>
        </dgm:presLayoutVars>
      </dgm:prSet>
      <dgm:spPr/>
    </dgm:pt>
    <dgm:pt modelId="{40CCDE5D-8E9B-431A-AF01-AB545897029A}" type="pres">
      <dgm:prSet presAssocID="{FF843C39-F812-4071-A8E1-0E350A3BDE26}" presName="childComposite" presStyleCnt="0">
        <dgm:presLayoutVars>
          <dgm:chMax val="0"/>
          <dgm:chPref val="0"/>
        </dgm:presLayoutVars>
      </dgm:prSet>
      <dgm:spPr/>
    </dgm:pt>
    <dgm:pt modelId="{B4D771D5-2CD6-4F16-9999-C43DE2D0BF48}" type="pres">
      <dgm:prSet presAssocID="{FF843C39-F812-4071-A8E1-0E350A3BDE26}" presName="Image" presStyleLbl="node1" presStyleIdx="1" presStyleCnt="2"/>
      <dgm:spPr>
        <a:blipFill rotWithShape="1">
          <a:blip xmlns:r="http://schemas.openxmlformats.org/officeDocument/2006/relationships" r:embed="rId3"/>
          <a:srcRect/>
          <a:stretch>
            <a:fillRect l="-17000" r="-17000"/>
          </a:stretch>
        </a:blipFill>
      </dgm:spPr>
    </dgm:pt>
    <dgm:pt modelId="{B2A47316-6F9A-49DA-97E9-47AE72F67A95}" type="pres">
      <dgm:prSet presAssocID="{FF843C39-F812-4071-A8E1-0E350A3BDE26}" presName="childText" presStyleLbl="lnNode1" presStyleIdx="1" presStyleCnt="2">
        <dgm:presLayoutVars>
          <dgm:chMax val="0"/>
          <dgm:chPref val="0"/>
          <dgm:bulletEnabled val="1"/>
        </dgm:presLayoutVars>
      </dgm:prSet>
      <dgm:spPr/>
    </dgm:pt>
  </dgm:ptLst>
  <dgm:cxnLst>
    <dgm:cxn modelId="{ABEEED64-0487-4880-9633-206BECEF8F12}" srcId="{735BE3CB-24FD-460A-8BD2-5E8B2CE2A561}" destId="{494DB029-D7B2-4941-BDCF-07A46BB1BE7A}" srcOrd="0" destOrd="0" parTransId="{C363B1AD-C350-4678-94EC-3F13A90BD665}" sibTransId="{5F7FE072-C9E3-4E1B-A862-B96923E37088}"/>
    <dgm:cxn modelId="{EDF94B6A-4080-40BD-88E6-ACB7D3931A3E}" srcId="{494DB029-D7B2-4941-BDCF-07A46BB1BE7A}" destId="{EF10C2E8-19D5-40E7-9421-AF8C405B0D9C}" srcOrd="0" destOrd="0" parTransId="{BDFB119C-A5FB-4327-BCF8-21FD315781E7}" sibTransId="{0C9C7C5A-6B32-42A0-B3B7-0EA4B94F18FA}"/>
    <dgm:cxn modelId="{6498A556-C1F5-4494-8115-DF9115BB7018}" type="presOf" srcId="{494DB029-D7B2-4941-BDCF-07A46BB1BE7A}" destId="{B47D8431-918D-4EE2-95B5-9648BE94FC52}" srcOrd="0" destOrd="0" presId="urn:microsoft.com/office/officeart/2008/layout/PictureAccentList"/>
    <dgm:cxn modelId="{9F9401A9-FD18-460E-AD98-F304FE6E687D}" type="presOf" srcId="{FF843C39-F812-4071-A8E1-0E350A3BDE26}" destId="{B2A47316-6F9A-49DA-97E9-47AE72F67A95}" srcOrd="0" destOrd="0" presId="urn:microsoft.com/office/officeart/2008/layout/PictureAccentList"/>
    <dgm:cxn modelId="{02E7E5D0-B199-4248-BD27-FAF442A8CC12}" type="presOf" srcId="{EF10C2E8-19D5-40E7-9421-AF8C405B0D9C}" destId="{64AB514E-DC97-4C09-9752-AAFB9647B2D9}" srcOrd="0" destOrd="0" presId="urn:microsoft.com/office/officeart/2008/layout/PictureAccentList"/>
    <dgm:cxn modelId="{908BCCD7-0339-4A9B-A182-A8CCF16E2FA6}" srcId="{494DB029-D7B2-4941-BDCF-07A46BB1BE7A}" destId="{FF843C39-F812-4071-A8E1-0E350A3BDE26}" srcOrd="1" destOrd="0" parTransId="{DFA90881-3359-4DE1-9804-26D398DAB2CB}" sibTransId="{B2F986A0-7B38-46DF-94A1-D0246462D953}"/>
    <dgm:cxn modelId="{2FD5ECFC-D23F-4831-ACDB-9FE138332783}" type="presOf" srcId="{735BE3CB-24FD-460A-8BD2-5E8B2CE2A561}" destId="{4994E392-D07B-4A5B-9960-BB0128C30062}" srcOrd="0" destOrd="0" presId="urn:microsoft.com/office/officeart/2008/layout/PictureAccentList"/>
    <dgm:cxn modelId="{C4C192DA-59B2-43D7-940E-11FA53F49D89}" type="presParOf" srcId="{4994E392-D07B-4A5B-9960-BB0128C30062}" destId="{AC21C06B-DC80-4BE1-9062-C57777C240C0}" srcOrd="0" destOrd="0" presId="urn:microsoft.com/office/officeart/2008/layout/PictureAccentList"/>
    <dgm:cxn modelId="{3120F5C7-8545-4238-A182-671357F2AF16}" type="presParOf" srcId="{AC21C06B-DC80-4BE1-9062-C57777C240C0}" destId="{8894CFB4-F8CE-46CE-83EC-9BAB15D07F22}" srcOrd="0" destOrd="0" presId="urn:microsoft.com/office/officeart/2008/layout/PictureAccentList"/>
    <dgm:cxn modelId="{BCD0548B-92D6-45A6-B378-FEF925EB2369}" type="presParOf" srcId="{8894CFB4-F8CE-46CE-83EC-9BAB15D07F22}" destId="{B47D8431-918D-4EE2-95B5-9648BE94FC52}" srcOrd="0" destOrd="0" presId="urn:microsoft.com/office/officeart/2008/layout/PictureAccentList"/>
    <dgm:cxn modelId="{34767B03-EA6C-4872-864B-1B7614261999}" type="presParOf" srcId="{AC21C06B-DC80-4BE1-9062-C57777C240C0}" destId="{F1740365-36A2-4C7D-A436-5BEB248E9EC0}" srcOrd="1" destOrd="0" presId="urn:microsoft.com/office/officeart/2008/layout/PictureAccentList"/>
    <dgm:cxn modelId="{93ECB349-4A1E-46D9-93BB-94005BDB2C45}" type="presParOf" srcId="{F1740365-36A2-4C7D-A436-5BEB248E9EC0}" destId="{5001A631-AD10-4934-AB8A-1C23187D89F6}" srcOrd="0" destOrd="0" presId="urn:microsoft.com/office/officeart/2008/layout/PictureAccentList"/>
    <dgm:cxn modelId="{F0CB8A1F-7BF6-4ADE-81F0-6463677D4CD3}" type="presParOf" srcId="{5001A631-AD10-4934-AB8A-1C23187D89F6}" destId="{9207DB5F-1D1C-41ED-A842-661F3BD1E577}" srcOrd="0" destOrd="0" presId="urn:microsoft.com/office/officeart/2008/layout/PictureAccentList"/>
    <dgm:cxn modelId="{943972EF-BA1C-4E55-8609-51DA5489A991}" type="presParOf" srcId="{5001A631-AD10-4934-AB8A-1C23187D89F6}" destId="{64AB514E-DC97-4C09-9752-AAFB9647B2D9}" srcOrd="1" destOrd="0" presId="urn:microsoft.com/office/officeart/2008/layout/PictureAccentList"/>
    <dgm:cxn modelId="{F5438FCD-E9A8-4FFB-ACC8-6008CF7DC597}" type="presParOf" srcId="{F1740365-36A2-4C7D-A436-5BEB248E9EC0}" destId="{40CCDE5D-8E9B-431A-AF01-AB545897029A}" srcOrd="1" destOrd="0" presId="urn:microsoft.com/office/officeart/2008/layout/PictureAccentList"/>
    <dgm:cxn modelId="{BC19C58E-B433-4884-A82C-40BB52FAA777}" type="presParOf" srcId="{40CCDE5D-8E9B-431A-AF01-AB545897029A}" destId="{B4D771D5-2CD6-4F16-9999-C43DE2D0BF48}" srcOrd="0" destOrd="0" presId="urn:microsoft.com/office/officeart/2008/layout/PictureAccentList"/>
    <dgm:cxn modelId="{C9B4189B-62E1-473D-9FF9-A7DAE15327BD}" type="presParOf" srcId="{40CCDE5D-8E9B-431A-AF01-AB545897029A}" destId="{B2A47316-6F9A-49DA-97E9-47AE72F67A95}"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D8431-918D-4EE2-95B5-9648BE94FC52}">
      <dsp:nvSpPr>
        <dsp:cNvPr id="0" name=""/>
        <dsp:cNvSpPr/>
      </dsp:nvSpPr>
      <dsp:spPr>
        <a:xfrm>
          <a:off x="0" y="209929"/>
          <a:ext cx="7600272" cy="59979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IN" sz="3400" kern="1200" dirty="0"/>
            <a:t>Rough Bill</a:t>
          </a:r>
        </a:p>
      </dsp:txBody>
      <dsp:txXfrm>
        <a:off x="17567" y="227496"/>
        <a:ext cx="7565138" cy="564663"/>
      </dsp:txXfrm>
    </dsp:sp>
    <dsp:sp modelId="{9207DB5F-1D1C-41ED-A842-661F3BD1E577}">
      <dsp:nvSpPr>
        <dsp:cNvPr id="0" name=""/>
        <dsp:cNvSpPr/>
      </dsp:nvSpPr>
      <dsp:spPr>
        <a:xfrm>
          <a:off x="0" y="917690"/>
          <a:ext cx="599797" cy="599797"/>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B514E-DC97-4C09-9752-AAFB9647B2D9}">
      <dsp:nvSpPr>
        <dsp:cNvPr id="0" name=""/>
        <dsp:cNvSpPr/>
      </dsp:nvSpPr>
      <dsp:spPr>
        <a:xfrm>
          <a:off x="635785" y="917690"/>
          <a:ext cx="6964486" cy="599797"/>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t>CCTV Camera ---------------------------------- Rs 2000</a:t>
          </a:r>
        </a:p>
      </dsp:txBody>
      <dsp:txXfrm>
        <a:off x="665070" y="946975"/>
        <a:ext cx="6905916" cy="541227"/>
      </dsp:txXfrm>
    </dsp:sp>
    <dsp:sp modelId="{B4D771D5-2CD6-4F16-9999-C43DE2D0BF48}">
      <dsp:nvSpPr>
        <dsp:cNvPr id="0" name=""/>
        <dsp:cNvSpPr/>
      </dsp:nvSpPr>
      <dsp:spPr>
        <a:xfrm>
          <a:off x="0" y="1589463"/>
          <a:ext cx="599797" cy="599797"/>
        </a:xfrm>
        <a:prstGeom prst="roundRect">
          <a:avLst>
            <a:gd name="adj" fmla="val 16670"/>
          </a:avLst>
        </a:prstGeom>
        <a:blipFill rotWithShape="1">
          <a:blip xmlns:r="http://schemas.openxmlformats.org/officeDocument/2006/relationships" r:embed="rId3"/>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A47316-6F9A-49DA-97E9-47AE72F67A95}">
      <dsp:nvSpPr>
        <dsp:cNvPr id="0" name=""/>
        <dsp:cNvSpPr/>
      </dsp:nvSpPr>
      <dsp:spPr>
        <a:xfrm>
          <a:off x="635785" y="1589463"/>
          <a:ext cx="6964486" cy="599797"/>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err="1"/>
            <a:t>Neurostick</a:t>
          </a:r>
          <a:r>
            <a:rPr lang="en-IN" sz="1900" kern="1200" dirty="0"/>
            <a:t> ----------------------------------------Rs 6000</a:t>
          </a:r>
        </a:p>
      </dsp:txBody>
      <dsp:txXfrm>
        <a:off x="665070" y="1618748"/>
        <a:ext cx="6905916" cy="541227"/>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D478-FCDE-4735-B2A9-4BFA234B5727}"/>
              </a:ext>
            </a:extLst>
          </p:cNvPr>
          <p:cNvSpPr>
            <a:spLocks noGrp="1"/>
          </p:cNvSpPr>
          <p:nvPr>
            <p:ph type="ctrTitle"/>
          </p:nvPr>
        </p:nvSpPr>
        <p:spPr>
          <a:xfrm>
            <a:off x="4131168" y="685800"/>
            <a:ext cx="3929663" cy="1066799"/>
          </a:xfrm>
        </p:spPr>
        <p:txBody>
          <a:bodyPr/>
          <a:lstStyle/>
          <a:p>
            <a:r>
              <a:rPr lang="en-IN" dirty="0"/>
              <a:t>BUDGET</a:t>
            </a:r>
          </a:p>
        </p:txBody>
      </p:sp>
      <p:sp>
        <p:nvSpPr>
          <p:cNvPr id="5" name="TextBox 4">
            <a:extLst>
              <a:ext uri="{FF2B5EF4-FFF2-40B4-BE49-F238E27FC236}">
                <a16:creationId xmlns:a16="http://schemas.microsoft.com/office/drawing/2014/main" id="{09164A39-6CD0-49F2-A035-611689F1E530}"/>
              </a:ext>
            </a:extLst>
          </p:cNvPr>
          <p:cNvSpPr txBox="1"/>
          <p:nvPr/>
        </p:nvSpPr>
        <p:spPr>
          <a:xfrm>
            <a:off x="1553591" y="1947196"/>
            <a:ext cx="9614517" cy="1631216"/>
          </a:xfrm>
          <a:prstGeom prst="rect">
            <a:avLst/>
          </a:prstGeom>
          <a:noFill/>
        </p:spPr>
        <p:txBody>
          <a:bodyPr wrap="square" rtlCol="0">
            <a:spAutoFit/>
          </a:bodyPr>
          <a:lstStyle/>
          <a:p>
            <a:r>
              <a:rPr lang="en-IN" sz="2000" dirty="0">
                <a:solidFill>
                  <a:schemeClr val="accent1">
                    <a:lumMod val="60000"/>
                    <a:lumOff val="40000"/>
                  </a:schemeClr>
                </a:solidFill>
              </a:rPr>
              <a:t>In our PROTOTYPE, there is need of NO MONEY.</a:t>
            </a:r>
          </a:p>
          <a:p>
            <a:r>
              <a:rPr lang="en-IN" sz="2000" dirty="0">
                <a:solidFill>
                  <a:schemeClr val="accent1">
                    <a:lumMod val="60000"/>
                    <a:lumOff val="40000"/>
                  </a:schemeClr>
                </a:solidFill>
              </a:rPr>
              <a:t>But when we make a WHOLE PRODUCT, then there is a need of money. Like for anti-theft </a:t>
            </a:r>
            <a:r>
              <a:rPr lang="en-IN" sz="2000" dirty="0" err="1">
                <a:solidFill>
                  <a:schemeClr val="accent1">
                    <a:lumMod val="60000"/>
                    <a:lumOff val="40000"/>
                  </a:schemeClr>
                </a:solidFill>
              </a:rPr>
              <a:t>surviliance</a:t>
            </a:r>
            <a:r>
              <a:rPr lang="en-IN" sz="2000" dirty="0">
                <a:solidFill>
                  <a:schemeClr val="accent1">
                    <a:lumMod val="60000"/>
                    <a:lumOff val="40000"/>
                  </a:schemeClr>
                </a:solidFill>
              </a:rPr>
              <a:t>, we need the CCTV camera, and basic model of that will cost us 2000 rupees. For implementing all things, we have to use other things too like </a:t>
            </a:r>
            <a:r>
              <a:rPr lang="en-IN" sz="2000" dirty="0" err="1">
                <a:solidFill>
                  <a:schemeClr val="accent1">
                    <a:lumMod val="60000"/>
                    <a:lumOff val="40000"/>
                  </a:schemeClr>
                </a:solidFill>
              </a:rPr>
              <a:t>neurostick</a:t>
            </a:r>
            <a:r>
              <a:rPr lang="en-IN" sz="2000" dirty="0">
                <a:solidFill>
                  <a:schemeClr val="accent1">
                    <a:lumMod val="60000"/>
                    <a:lumOff val="40000"/>
                  </a:schemeClr>
                </a:solidFill>
              </a:rPr>
              <a:t>. Following is the rough bill.</a:t>
            </a:r>
          </a:p>
        </p:txBody>
      </p:sp>
      <p:graphicFrame>
        <p:nvGraphicFramePr>
          <p:cNvPr id="6" name="Diagram 5">
            <a:extLst>
              <a:ext uri="{FF2B5EF4-FFF2-40B4-BE49-F238E27FC236}">
                <a16:creationId xmlns:a16="http://schemas.microsoft.com/office/drawing/2014/main" id="{6865E3B9-1135-4521-A957-710759DBCF54}"/>
              </a:ext>
            </a:extLst>
          </p:cNvPr>
          <p:cNvGraphicFramePr/>
          <p:nvPr>
            <p:extLst>
              <p:ext uri="{D42A27DB-BD31-4B8C-83A1-F6EECF244321}">
                <p14:modId xmlns:p14="http://schemas.microsoft.com/office/powerpoint/2010/main" val="1277376610"/>
              </p:ext>
            </p:extLst>
          </p:nvPr>
        </p:nvGraphicFramePr>
        <p:xfrm>
          <a:off x="2032000" y="3773010"/>
          <a:ext cx="7600272" cy="2399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00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3B37-B9E9-4C38-8E18-7DBDE9D475A1}"/>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43A5FC42-DE12-4922-857F-CC11DAE7717E}"/>
              </a:ext>
            </a:extLst>
          </p:cNvPr>
          <p:cNvSpPr>
            <a:spLocks noGrp="1"/>
          </p:cNvSpPr>
          <p:nvPr>
            <p:ph idx="1"/>
          </p:nvPr>
        </p:nvSpPr>
        <p:spPr>
          <a:xfrm>
            <a:off x="1154954" y="2603500"/>
            <a:ext cx="9859410" cy="3797300"/>
          </a:xfrm>
        </p:spPr>
        <p:txBody>
          <a:bodyPr>
            <a:normAutofit fontScale="92500" lnSpcReduction="10000"/>
          </a:bodyPr>
          <a:lstStyle/>
          <a:p>
            <a:r>
              <a:rPr lang="en-IN" sz="2400" b="1" dirty="0"/>
              <a:t>Attendance:</a:t>
            </a:r>
            <a:r>
              <a:rPr lang="en-IN" sz="2400" dirty="0"/>
              <a:t>  We can reduce proxy rate i.e. other students cant able to give attendance of their friends. This will force students to attend classes so that they cant ruin their career by not attending it. And also we can save </a:t>
            </a:r>
            <a:r>
              <a:rPr lang="en-IN" sz="2400" dirty="0" err="1"/>
              <a:t>thetime</a:t>
            </a:r>
            <a:r>
              <a:rPr lang="en-IN" sz="2400" dirty="0"/>
              <a:t> of class which is wasted in taking attendance of the present students.</a:t>
            </a:r>
          </a:p>
          <a:p>
            <a:endParaRPr lang="en-IN" sz="2400" dirty="0"/>
          </a:p>
          <a:p>
            <a:r>
              <a:rPr lang="en-IN" sz="2400" b="1" dirty="0"/>
              <a:t>Antitheft </a:t>
            </a:r>
            <a:r>
              <a:rPr lang="en-IN" sz="2400" b="1" dirty="0" err="1"/>
              <a:t>Surviliance</a:t>
            </a:r>
            <a:r>
              <a:rPr lang="en-IN" sz="2400" b="1" dirty="0"/>
              <a:t> System</a:t>
            </a:r>
            <a:r>
              <a:rPr lang="en-IN" sz="2400" dirty="0"/>
              <a:t>: This will reduce the burglary rate. By using this we can catch the robbers. In this way we can save a lot of money of innocent people. And also we can save the human resource wasting his time in just sitting in front of </a:t>
            </a:r>
            <a:r>
              <a:rPr lang="en-IN" sz="2400" dirty="0" err="1"/>
              <a:t>cctv</a:t>
            </a:r>
            <a:r>
              <a:rPr lang="en-IN" sz="2400" dirty="0"/>
              <a:t> camera recording.</a:t>
            </a:r>
          </a:p>
        </p:txBody>
      </p:sp>
    </p:spTree>
    <p:extLst>
      <p:ext uri="{BB962C8B-B14F-4D97-AF65-F5344CB8AC3E}">
        <p14:creationId xmlns:p14="http://schemas.microsoft.com/office/powerpoint/2010/main" val="2572635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33</TotalTime>
  <Words>198</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BUDGET</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dc:title>
  <dc:creator>Manav Bansal</dc:creator>
  <cp:lastModifiedBy>Manav Bansal</cp:lastModifiedBy>
  <cp:revision>6</cp:revision>
  <dcterms:created xsi:type="dcterms:W3CDTF">2019-07-08T09:00:26Z</dcterms:created>
  <dcterms:modified xsi:type="dcterms:W3CDTF">2019-07-08T13:30:10Z</dcterms:modified>
</cp:coreProperties>
</file>