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D478-FCDE-4735-B2A9-4BFA234B5727}"/>
              </a:ext>
            </a:extLst>
          </p:cNvPr>
          <p:cNvSpPr>
            <a:spLocks noGrp="1"/>
          </p:cNvSpPr>
          <p:nvPr>
            <p:ph type="ctrTitle"/>
          </p:nvPr>
        </p:nvSpPr>
        <p:spPr>
          <a:xfrm>
            <a:off x="4131168" y="685800"/>
            <a:ext cx="3929663" cy="1066799"/>
          </a:xfrm>
        </p:spPr>
        <p:txBody>
          <a:bodyPr/>
          <a:lstStyle/>
          <a:p>
            <a:r>
              <a:rPr lang="en-IN" dirty="0"/>
              <a:t>BUDGET</a:t>
            </a:r>
          </a:p>
        </p:txBody>
      </p:sp>
      <p:sp>
        <p:nvSpPr>
          <p:cNvPr id="3" name="Subtitle 2">
            <a:extLst>
              <a:ext uri="{FF2B5EF4-FFF2-40B4-BE49-F238E27FC236}">
                <a16:creationId xmlns:a16="http://schemas.microsoft.com/office/drawing/2014/main" id="{1BCC4096-FBC8-448E-9D51-3FB1EE09712B}"/>
              </a:ext>
            </a:extLst>
          </p:cNvPr>
          <p:cNvSpPr>
            <a:spLocks noGrp="1"/>
          </p:cNvSpPr>
          <p:nvPr>
            <p:ph type="subTitle" idx="1"/>
          </p:nvPr>
        </p:nvSpPr>
        <p:spPr>
          <a:xfrm>
            <a:off x="1154954" y="2175164"/>
            <a:ext cx="9610027" cy="3463636"/>
          </a:xfrm>
        </p:spPr>
        <p:txBody>
          <a:bodyPr>
            <a:normAutofit/>
          </a:bodyPr>
          <a:lstStyle/>
          <a:p>
            <a:r>
              <a:rPr lang="en-IN" sz="5400" dirty="0"/>
              <a:t>Camera ----------   Rs 2000</a:t>
            </a:r>
          </a:p>
          <a:p>
            <a:r>
              <a:rPr lang="en-IN" sz="5400" dirty="0" err="1"/>
              <a:t>Neurostick</a:t>
            </a:r>
            <a:r>
              <a:rPr lang="en-IN" sz="5400" dirty="0"/>
              <a:t> -----   Rs 6000</a:t>
            </a:r>
          </a:p>
          <a:p>
            <a:r>
              <a:rPr lang="en-IN" sz="5400" dirty="0">
                <a:solidFill>
                  <a:schemeClr val="accent6">
                    <a:lumMod val="75000"/>
                  </a:schemeClr>
                </a:solidFill>
              </a:rPr>
              <a:t>Total --------------   </a:t>
            </a:r>
            <a:r>
              <a:rPr lang="en-IN" sz="5400" dirty="0" err="1">
                <a:solidFill>
                  <a:schemeClr val="accent6">
                    <a:lumMod val="75000"/>
                  </a:schemeClr>
                </a:solidFill>
              </a:rPr>
              <a:t>rs</a:t>
            </a:r>
            <a:r>
              <a:rPr lang="en-IN" sz="5400" dirty="0">
                <a:solidFill>
                  <a:schemeClr val="accent6">
                    <a:lumMod val="75000"/>
                  </a:schemeClr>
                </a:solidFill>
              </a:rPr>
              <a:t> 8000</a:t>
            </a:r>
          </a:p>
        </p:txBody>
      </p:sp>
    </p:spTree>
    <p:extLst>
      <p:ext uri="{BB962C8B-B14F-4D97-AF65-F5344CB8AC3E}">
        <p14:creationId xmlns:p14="http://schemas.microsoft.com/office/powerpoint/2010/main" val="89600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3B37-B9E9-4C38-8E18-7DBDE9D475A1}"/>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43A5FC42-DE12-4922-857F-CC11DAE7717E}"/>
              </a:ext>
            </a:extLst>
          </p:cNvPr>
          <p:cNvSpPr>
            <a:spLocks noGrp="1"/>
          </p:cNvSpPr>
          <p:nvPr>
            <p:ph idx="1"/>
          </p:nvPr>
        </p:nvSpPr>
        <p:spPr>
          <a:xfrm>
            <a:off x="1154954" y="2603500"/>
            <a:ext cx="9859410" cy="3797300"/>
          </a:xfrm>
        </p:spPr>
        <p:txBody>
          <a:bodyPr>
            <a:normAutofit/>
          </a:bodyPr>
          <a:lstStyle/>
          <a:p>
            <a:r>
              <a:rPr lang="en-IN" sz="2400" b="1" dirty="0"/>
              <a:t>Attendance:</a:t>
            </a:r>
            <a:r>
              <a:rPr lang="en-IN" sz="2400" dirty="0"/>
              <a:t>  We can reduce proxy rate i.e. other students cant able to give attendance of their friends. This will force students to attend classes so that they cant ruin their career by not attending it.</a:t>
            </a:r>
          </a:p>
          <a:p>
            <a:endParaRPr lang="en-IN" sz="2400" dirty="0"/>
          </a:p>
          <a:p>
            <a:r>
              <a:rPr lang="en-IN" sz="2400" b="1" dirty="0"/>
              <a:t>Antitheft </a:t>
            </a:r>
            <a:r>
              <a:rPr lang="en-IN" sz="2400" b="1" dirty="0" err="1"/>
              <a:t>Surviliance</a:t>
            </a:r>
            <a:r>
              <a:rPr lang="en-IN" sz="2400" b="1" dirty="0"/>
              <a:t> System</a:t>
            </a:r>
            <a:r>
              <a:rPr lang="en-IN" sz="2400" dirty="0"/>
              <a:t>: This will reduce the burglary rate. By using this we can catch the robbers. In this way we can save a lot of money of innocent people.</a:t>
            </a:r>
          </a:p>
        </p:txBody>
      </p:sp>
    </p:spTree>
    <p:extLst>
      <p:ext uri="{BB962C8B-B14F-4D97-AF65-F5344CB8AC3E}">
        <p14:creationId xmlns:p14="http://schemas.microsoft.com/office/powerpoint/2010/main" val="2572635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15</TotalTime>
  <Words>89</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 Boardroom</vt:lpstr>
      <vt:lpstr>BUDGET</vt:lpstr>
      <vt:lpstr>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dc:title>
  <dc:creator>Manav Bansal</dc:creator>
  <cp:lastModifiedBy>Manav Bansal</cp:lastModifiedBy>
  <cp:revision>3</cp:revision>
  <dcterms:created xsi:type="dcterms:W3CDTF">2019-07-08T09:00:26Z</dcterms:created>
  <dcterms:modified xsi:type="dcterms:W3CDTF">2019-07-08T09:15:31Z</dcterms:modified>
</cp:coreProperties>
</file>