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77" dt="2021-05-05T06:53:57.509"/>
    <p1510:client id="{00A2A07C-8632-0CA4-F08E-138B0B043987}" v="39" dt="2021-05-05T09:04:43.323"/>
    <p1510:client id="{16688069-5B91-3B37-24D3-511B5CFFBDAF}" v="4" dt="2021-05-05T09:21:29.984"/>
    <p1510:client id="{1CA6B6C2-B3A5-4526-80AA-F6BCF0B3CD91}" v="5447" dt="2021-05-04T20:05:26.707"/>
    <p1510:client id="{4158CA39-F407-4CB2-0B23-B14347C83E35}" v="21" dt="2021-05-05T05:44:45.978"/>
    <p1510:client id="{8945ABCA-4B92-D60D-0ADF-98C8BA8E901C}" v="2" dt="2021-05-04T20:13:08.191"/>
    <p1510:client id="{A2895EF0-724C-47BA-B3DC-93D45890D3E5}" v="2" dt="2021-05-05T06:32:42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BD1DF-E374-4E58-881C-2DE5C810FEF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91DF0-3D90-4B41-9312-735D88A7C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Decodes the Instruction</a:t>
          </a:r>
        </a:p>
      </dgm:t>
    </dgm:pt>
    <dgm:pt modelId="{1042AEAA-4DB2-4297-B262-01DA1B487440}" type="parTrans" cxnId="{93DBF904-EAD0-46BA-9468-9653D8A33F80}">
      <dgm:prSet/>
      <dgm:spPr/>
      <dgm:t>
        <a:bodyPr/>
        <a:lstStyle/>
        <a:p>
          <a:endParaRPr lang="en-US"/>
        </a:p>
      </dgm:t>
    </dgm:pt>
    <dgm:pt modelId="{19F502CF-ED6E-4891-B4C6-FB09A6F1C261}" type="sibTrans" cxnId="{93DBF904-EAD0-46BA-9468-9653D8A33F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C1EF5-A742-44A9-BCD2-D11BB549A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Opcode is determinde by Decoding the Instruction</a:t>
          </a:r>
        </a:p>
      </dgm:t>
    </dgm:pt>
    <dgm:pt modelId="{1B9C1BEE-7C79-4DB5-8351-82D051528F0E}" type="parTrans" cxnId="{C5B3C4B1-C137-4409-9C53-403CACFF3C9B}">
      <dgm:prSet/>
      <dgm:spPr/>
      <dgm:t>
        <a:bodyPr/>
        <a:lstStyle/>
        <a:p>
          <a:endParaRPr lang="en-US"/>
        </a:p>
      </dgm:t>
    </dgm:pt>
    <dgm:pt modelId="{B449149A-0636-44F8-9FAC-C503A7A6D5B5}" type="sibTrans" cxnId="{C5B3C4B1-C137-4409-9C53-403CACFF3C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4026FE-E097-43C8-9432-560E3B308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Specifies what it needs to do to the Operands</a:t>
          </a:r>
        </a:p>
      </dgm:t>
    </dgm:pt>
    <dgm:pt modelId="{07FA785B-A80C-45B8-9B05-C3FBE6F6CC80}" type="parTrans" cxnId="{F613490A-574D-4952-96DC-17DA5E519096}">
      <dgm:prSet/>
      <dgm:spPr/>
      <dgm:t>
        <a:bodyPr/>
        <a:lstStyle/>
        <a:p>
          <a:endParaRPr lang="en-US"/>
        </a:p>
      </dgm:t>
    </dgm:pt>
    <dgm:pt modelId="{CFAEBBCE-1FB1-4E6C-9BAC-754B644D2331}" type="sibTrans" cxnId="{F613490A-574D-4952-96DC-17DA5E5190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3A57B-6E26-4764-9230-75D26C3F7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decoded info will be pushed to Search Operands in the Next stage.</a:t>
          </a:r>
        </a:p>
      </dgm:t>
    </dgm:pt>
    <dgm:pt modelId="{FD2E3C23-3428-42D0-8D51-58A03BAE3A7F}" type="parTrans" cxnId="{C756D69B-AA2B-4799-B510-53F696752D04}">
      <dgm:prSet/>
      <dgm:spPr/>
      <dgm:t>
        <a:bodyPr/>
        <a:lstStyle/>
        <a:p>
          <a:endParaRPr lang="en-US"/>
        </a:p>
      </dgm:t>
    </dgm:pt>
    <dgm:pt modelId="{639A3390-5EC2-486D-99C0-F8C1E2CEC23F}" type="sibTrans" cxnId="{C756D69B-AA2B-4799-B510-53F696752D04}">
      <dgm:prSet/>
      <dgm:spPr/>
      <dgm:t>
        <a:bodyPr/>
        <a:lstStyle/>
        <a:p>
          <a:endParaRPr lang="en-US"/>
        </a:p>
      </dgm:t>
    </dgm:pt>
    <dgm:pt modelId="{2D5A4B9F-D991-4FBA-8043-5A71321A588B}" type="pres">
      <dgm:prSet presAssocID="{0EDBD1DF-E374-4E58-881C-2DE5C810FEF5}" presName="root" presStyleCnt="0">
        <dgm:presLayoutVars>
          <dgm:dir/>
          <dgm:resizeHandles val="exact"/>
        </dgm:presLayoutVars>
      </dgm:prSet>
      <dgm:spPr/>
    </dgm:pt>
    <dgm:pt modelId="{1C3BE60B-94B8-414E-83AE-A70FDE28A40A}" type="pres">
      <dgm:prSet presAssocID="{0EDBD1DF-E374-4E58-881C-2DE5C810FEF5}" presName="container" presStyleCnt="0">
        <dgm:presLayoutVars>
          <dgm:dir/>
          <dgm:resizeHandles val="exact"/>
        </dgm:presLayoutVars>
      </dgm:prSet>
      <dgm:spPr/>
    </dgm:pt>
    <dgm:pt modelId="{2261E005-1DD7-4258-B0B2-B87095821806}" type="pres">
      <dgm:prSet presAssocID="{2A991DF0-3D90-4B41-9312-735D88A7CB02}" presName="compNode" presStyleCnt="0"/>
      <dgm:spPr/>
    </dgm:pt>
    <dgm:pt modelId="{5569CB57-E066-49BB-B66D-7DBE047A9730}" type="pres">
      <dgm:prSet presAssocID="{2A991DF0-3D90-4B41-9312-735D88A7CB02}" presName="iconBgRect" presStyleLbl="bgShp" presStyleIdx="0" presStyleCnt="4"/>
      <dgm:spPr/>
    </dgm:pt>
    <dgm:pt modelId="{A8F12625-7037-4EB7-99A3-DCF299A5F0FA}" type="pres">
      <dgm:prSet presAssocID="{2A991DF0-3D90-4B41-9312-735D88A7CB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90A534-7153-4933-92BB-CFE10E19EE70}" type="pres">
      <dgm:prSet presAssocID="{2A991DF0-3D90-4B41-9312-735D88A7CB02}" presName="spaceRect" presStyleCnt="0"/>
      <dgm:spPr/>
    </dgm:pt>
    <dgm:pt modelId="{854E8262-E52F-4701-BCB8-7A3FEB6DC8EF}" type="pres">
      <dgm:prSet presAssocID="{2A991DF0-3D90-4B41-9312-735D88A7CB02}" presName="textRect" presStyleLbl="revTx" presStyleIdx="0" presStyleCnt="4">
        <dgm:presLayoutVars>
          <dgm:chMax val="1"/>
          <dgm:chPref val="1"/>
        </dgm:presLayoutVars>
      </dgm:prSet>
      <dgm:spPr/>
    </dgm:pt>
    <dgm:pt modelId="{9E249051-4CDD-4EB6-8870-ED68D3B0C5B5}" type="pres">
      <dgm:prSet presAssocID="{19F502CF-ED6E-4891-B4C6-FB09A6F1C261}" presName="sibTrans" presStyleLbl="sibTrans2D1" presStyleIdx="0" presStyleCnt="0"/>
      <dgm:spPr/>
    </dgm:pt>
    <dgm:pt modelId="{2295C645-0B21-4696-9D84-AC8B67A69843}" type="pres">
      <dgm:prSet presAssocID="{8C3C1EF5-A742-44A9-BCD2-D11BB549A167}" presName="compNode" presStyleCnt="0"/>
      <dgm:spPr/>
    </dgm:pt>
    <dgm:pt modelId="{E3EE15E9-CA15-45E5-A79A-22F0F5B1A0D9}" type="pres">
      <dgm:prSet presAssocID="{8C3C1EF5-A742-44A9-BCD2-D11BB549A167}" presName="iconBgRect" presStyleLbl="bgShp" presStyleIdx="1" presStyleCnt="4"/>
      <dgm:spPr/>
    </dgm:pt>
    <dgm:pt modelId="{2881392E-EF12-4B5F-A997-39D10CC2F5B4}" type="pres">
      <dgm:prSet presAssocID="{8C3C1EF5-A742-44A9-BCD2-D11BB549A1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8D3AECE-49D4-423A-A559-98A827C49285}" type="pres">
      <dgm:prSet presAssocID="{8C3C1EF5-A742-44A9-BCD2-D11BB549A167}" presName="spaceRect" presStyleCnt="0"/>
      <dgm:spPr/>
    </dgm:pt>
    <dgm:pt modelId="{73A3A9F8-AEAC-4179-B79A-4FF80812E2B1}" type="pres">
      <dgm:prSet presAssocID="{8C3C1EF5-A742-44A9-BCD2-D11BB549A167}" presName="textRect" presStyleLbl="revTx" presStyleIdx="1" presStyleCnt="4">
        <dgm:presLayoutVars>
          <dgm:chMax val="1"/>
          <dgm:chPref val="1"/>
        </dgm:presLayoutVars>
      </dgm:prSet>
      <dgm:spPr/>
    </dgm:pt>
    <dgm:pt modelId="{5775DCC9-42FA-4874-A5E5-5CB1A05630F1}" type="pres">
      <dgm:prSet presAssocID="{B449149A-0636-44F8-9FAC-C503A7A6D5B5}" presName="sibTrans" presStyleLbl="sibTrans2D1" presStyleIdx="0" presStyleCnt="0"/>
      <dgm:spPr/>
    </dgm:pt>
    <dgm:pt modelId="{7EB15AC6-8E3C-4BAB-AE2B-BA728AFB3A7A}" type="pres">
      <dgm:prSet presAssocID="{B44026FE-E097-43C8-9432-560E3B3086A8}" presName="compNode" presStyleCnt="0"/>
      <dgm:spPr/>
    </dgm:pt>
    <dgm:pt modelId="{01965D07-7FAF-4CD0-B082-ADAAF3D3A542}" type="pres">
      <dgm:prSet presAssocID="{B44026FE-E097-43C8-9432-560E3B3086A8}" presName="iconBgRect" presStyleLbl="bgShp" presStyleIdx="2" presStyleCnt="4"/>
      <dgm:spPr/>
    </dgm:pt>
    <dgm:pt modelId="{CB125786-7390-4929-95BF-84A56BD3688D}" type="pres">
      <dgm:prSet presAssocID="{B44026FE-E097-43C8-9432-560E3B3086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2E9825-ACBF-4F2F-97CB-B85E5768E32F}" type="pres">
      <dgm:prSet presAssocID="{B44026FE-E097-43C8-9432-560E3B3086A8}" presName="spaceRect" presStyleCnt="0"/>
      <dgm:spPr/>
    </dgm:pt>
    <dgm:pt modelId="{BC76D153-AEF8-4991-82E4-9AC2CCB84B81}" type="pres">
      <dgm:prSet presAssocID="{B44026FE-E097-43C8-9432-560E3B3086A8}" presName="textRect" presStyleLbl="revTx" presStyleIdx="2" presStyleCnt="4">
        <dgm:presLayoutVars>
          <dgm:chMax val="1"/>
          <dgm:chPref val="1"/>
        </dgm:presLayoutVars>
      </dgm:prSet>
      <dgm:spPr/>
    </dgm:pt>
    <dgm:pt modelId="{7F3874A2-4237-49D6-A0AE-E105D6A44676}" type="pres">
      <dgm:prSet presAssocID="{CFAEBBCE-1FB1-4E6C-9BAC-754B644D2331}" presName="sibTrans" presStyleLbl="sibTrans2D1" presStyleIdx="0" presStyleCnt="0"/>
      <dgm:spPr/>
    </dgm:pt>
    <dgm:pt modelId="{04DA1219-5370-4E21-8C6E-7479BA76F033}" type="pres">
      <dgm:prSet presAssocID="{D5F3A57B-6E26-4764-9230-75D26C3F701E}" presName="compNode" presStyleCnt="0"/>
      <dgm:spPr/>
    </dgm:pt>
    <dgm:pt modelId="{1D854D15-32B7-43CB-8D44-441088EFFF64}" type="pres">
      <dgm:prSet presAssocID="{D5F3A57B-6E26-4764-9230-75D26C3F701E}" presName="iconBgRect" presStyleLbl="bgShp" presStyleIdx="3" presStyleCnt="4"/>
      <dgm:spPr/>
    </dgm:pt>
    <dgm:pt modelId="{B2C6EB1B-F923-43EB-AA7E-48276AB8BA6C}" type="pres">
      <dgm:prSet presAssocID="{D5F3A57B-6E26-4764-9230-75D26C3F70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9E047D-64EF-4081-9148-16C7001CA2E9}" type="pres">
      <dgm:prSet presAssocID="{D5F3A57B-6E26-4764-9230-75D26C3F701E}" presName="spaceRect" presStyleCnt="0"/>
      <dgm:spPr/>
    </dgm:pt>
    <dgm:pt modelId="{33C949D5-9BA5-46F2-8A75-41EC744AD4BD}" type="pres">
      <dgm:prSet presAssocID="{D5F3A57B-6E26-4764-9230-75D26C3F70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DBF904-EAD0-46BA-9468-9653D8A33F80}" srcId="{0EDBD1DF-E374-4E58-881C-2DE5C810FEF5}" destId="{2A991DF0-3D90-4B41-9312-735D88A7CB02}" srcOrd="0" destOrd="0" parTransId="{1042AEAA-4DB2-4297-B262-01DA1B487440}" sibTransId="{19F502CF-ED6E-4891-B4C6-FB09A6F1C261}"/>
    <dgm:cxn modelId="{F613490A-574D-4952-96DC-17DA5E519096}" srcId="{0EDBD1DF-E374-4E58-881C-2DE5C810FEF5}" destId="{B44026FE-E097-43C8-9432-560E3B3086A8}" srcOrd="2" destOrd="0" parTransId="{07FA785B-A80C-45B8-9B05-C3FBE6F6CC80}" sibTransId="{CFAEBBCE-1FB1-4E6C-9BAC-754B644D2331}"/>
    <dgm:cxn modelId="{BEC10C26-AC4F-4516-A81A-20B5496F2278}" type="presOf" srcId="{D5F3A57B-6E26-4764-9230-75D26C3F701E}" destId="{33C949D5-9BA5-46F2-8A75-41EC744AD4BD}" srcOrd="0" destOrd="0" presId="urn:microsoft.com/office/officeart/2018/2/layout/IconCircleList"/>
    <dgm:cxn modelId="{CACEB750-666D-4671-A824-6DF965C5DE0B}" type="presOf" srcId="{2A991DF0-3D90-4B41-9312-735D88A7CB02}" destId="{854E8262-E52F-4701-BCB8-7A3FEB6DC8EF}" srcOrd="0" destOrd="0" presId="urn:microsoft.com/office/officeart/2018/2/layout/IconCircleList"/>
    <dgm:cxn modelId="{52EA6075-E0F6-4FA0-ABAE-444B49BA2B80}" type="presOf" srcId="{0EDBD1DF-E374-4E58-881C-2DE5C810FEF5}" destId="{2D5A4B9F-D991-4FBA-8043-5A71321A588B}" srcOrd="0" destOrd="0" presId="urn:microsoft.com/office/officeart/2018/2/layout/IconCircleList"/>
    <dgm:cxn modelId="{927B2390-FAEB-4042-9B92-E51205EAB9B4}" type="presOf" srcId="{8C3C1EF5-A742-44A9-BCD2-D11BB549A167}" destId="{73A3A9F8-AEAC-4179-B79A-4FF80812E2B1}" srcOrd="0" destOrd="0" presId="urn:microsoft.com/office/officeart/2018/2/layout/IconCircleList"/>
    <dgm:cxn modelId="{C756D69B-AA2B-4799-B510-53F696752D04}" srcId="{0EDBD1DF-E374-4E58-881C-2DE5C810FEF5}" destId="{D5F3A57B-6E26-4764-9230-75D26C3F701E}" srcOrd="3" destOrd="0" parTransId="{FD2E3C23-3428-42D0-8D51-58A03BAE3A7F}" sibTransId="{639A3390-5EC2-486D-99C0-F8C1E2CEC23F}"/>
    <dgm:cxn modelId="{6A66009C-EA3A-4684-9033-92AC3EBEE289}" type="presOf" srcId="{CFAEBBCE-1FB1-4E6C-9BAC-754B644D2331}" destId="{7F3874A2-4237-49D6-A0AE-E105D6A44676}" srcOrd="0" destOrd="0" presId="urn:microsoft.com/office/officeart/2018/2/layout/IconCircleList"/>
    <dgm:cxn modelId="{C5B3C4B1-C137-4409-9C53-403CACFF3C9B}" srcId="{0EDBD1DF-E374-4E58-881C-2DE5C810FEF5}" destId="{8C3C1EF5-A742-44A9-BCD2-D11BB549A167}" srcOrd="1" destOrd="0" parTransId="{1B9C1BEE-7C79-4DB5-8351-82D051528F0E}" sibTransId="{B449149A-0636-44F8-9FAC-C503A7A6D5B5}"/>
    <dgm:cxn modelId="{459289C5-6E9E-4902-B344-D5171A831439}" type="presOf" srcId="{B449149A-0636-44F8-9FAC-C503A7A6D5B5}" destId="{5775DCC9-42FA-4874-A5E5-5CB1A05630F1}" srcOrd="0" destOrd="0" presId="urn:microsoft.com/office/officeart/2018/2/layout/IconCircleList"/>
    <dgm:cxn modelId="{596E7BCA-2A2E-4752-B81C-3F78FEB8946E}" type="presOf" srcId="{B44026FE-E097-43C8-9432-560E3B3086A8}" destId="{BC76D153-AEF8-4991-82E4-9AC2CCB84B81}" srcOrd="0" destOrd="0" presId="urn:microsoft.com/office/officeart/2018/2/layout/IconCircleList"/>
    <dgm:cxn modelId="{75D597CA-47DD-48E7-9D21-FFEC04F7EA6E}" type="presOf" srcId="{19F502CF-ED6E-4891-B4C6-FB09A6F1C261}" destId="{9E249051-4CDD-4EB6-8870-ED68D3B0C5B5}" srcOrd="0" destOrd="0" presId="urn:microsoft.com/office/officeart/2018/2/layout/IconCircleList"/>
    <dgm:cxn modelId="{6C11E799-8B74-479A-97E2-214DFD52AB47}" type="presParOf" srcId="{2D5A4B9F-D991-4FBA-8043-5A71321A588B}" destId="{1C3BE60B-94B8-414E-83AE-A70FDE28A40A}" srcOrd="0" destOrd="0" presId="urn:microsoft.com/office/officeart/2018/2/layout/IconCircleList"/>
    <dgm:cxn modelId="{AFE6086E-8BC9-408B-98C5-7338514C16ED}" type="presParOf" srcId="{1C3BE60B-94B8-414E-83AE-A70FDE28A40A}" destId="{2261E005-1DD7-4258-B0B2-B87095821806}" srcOrd="0" destOrd="0" presId="urn:microsoft.com/office/officeart/2018/2/layout/IconCircleList"/>
    <dgm:cxn modelId="{A31FDDB6-A7B7-4CFD-8611-ED114B861C2C}" type="presParOf" srcId="{2261E005-1DD7-4258-B0B2-B87095821806}" destId="{5569CB57-E066-49BB-B66D-7DBE047A9730}" srcOrd="0" destOrd="0" presId="urn:microsoft.com/office/officeart/2018/2/layout/IconCircleList"/>
    <dgm:cxn modelId="{35D0E394-E952-490F-8951-AF1932D69F10}" type="presParOf" srcId="{2261E005-1DD7-4258-B0B2-B87095821806}" destId="{A8F12625-7037-4EB7-99A3-DCF299A5F0FA}" srcOrd="1" destOrd="0" presId="urn:microsoft.com/office/officeart/2018/2/layout/IconCircleList"/>
    <dgm:cxn modelId="{5338CBF4-B9EE-4EDC-92BE-EBF2CFB3BE6F}" type="presParOf" srcId="{2261E005-1DD7-4258-B0B2-B87095821806}" destId="{1190A534-7153-4933-92BB-CFE10E19EE70}" srcOrd="2" destOrd="0" presId="urn:microsoft.com/office/officeart/2018/2/layout/IconCircleList"/>
    <dgm:cxn modelId="{40F01B8D-C4CC-4C23-A31E-C66C5BA93D1F}" type="presParOf" srcId="{2261E005-1DD7-4258-B0B2-B87095821806}" destId="{854E8262-E52F-4701-BCB8-7A3FEB6DC8EF}" srcOrd="3" destOrd="0" presId="urn:microsoft.com/office/officeart/2018/2/layout/IconCircleList"/>
    <dgm:cxn modelId="{458FDB38-F993-41F6-A13B-0A5419E3AE8B}" type="presParOf" srcId="{1C3BE60B-94B8-414E-83AE-A70FDE28A40A}" destId="{9E249051-4CDD-4EB6-8870-ED68D3B0C5B5}" srcOrd="1" destOrd="0" presId="urn:microsoft.com/office/officeart/2018/2/layout/IconCircleList"/>
    <dgm:cxn modelId="{F65415E7-AF86-456D-BEFD-E1B082169D51}" type="presParOf" srcId="{1C3BE60B-94B8-414E-83AE-A70FDE28A40A}" destId="{2295C645-0B21-4696-9D84-AC8B67A69843}" srcOrd="2" destOrd="0" presId="urn:microsoft.com/office/officeart/2018/2/layout/IconCircleList"/>
    <dgm:cxn modelId="{6920257E-EF92-4351-A605-14A462BF7DEF}" type="presParOf" srcId="{2295C645-0B21-4696-9D84-AC8B67A69843}" destId="{E3EE15E9-CA15-45E5-A79A-22F0F5B1A0D9}" srcOrd="0" destOrd="0" presId="urn:microsoft.com/office/officeart/2018/2/layout/IconCircleList"/>
    <dgm:cxn modelId="{6150EBC9-B6B8-486E-9BFB-B3009D16FACC}" type="presParOf" srcId="{2295C645-0B21-4696-9D84-AC8B67A69843}" destId="{2881392E-EF12-4B5F-A997-39D10CC2F5B4}" srcOrd="1" destOrd="0" presId="urn:microsoft.com/office/officeart/2018/2/layout/IconCircleList"/>
    <dgm:cxn modelId="{038CA0BE-D4CE-4ECC-9348-4F4474757AD6}" type="presParOf" srcId="{2295C645-0B21-4696-9D84-AC8B67A69843}" destId="{B8D3AECE-49D4-423A-A559-98A827C49285}" srcOrd="2" destOrd="0" presId="urn:microsoft.com/office/officeart/2018/2/layout/IconCircleList"/>
    <dgm:cxn modelId="{761DBE58-5925-4B46-96C9-A16469F520DD}" type="presParOf" srcId="{2295C645-0B21-4696-9D84-AC8B67A69843}" destId="{73A3A9F8-AEAC-4179-B79A-4FF80812E2B1}" srcOrd="3" destOrd="0" presId="urn:microsoft.com/office/officeart/2018/2/layout/IconCircleList"/>
    <dgm:cxn modelId="{C2CD9E20-B94C-4DDB-9165-442ACE94F5D2}" type="presParOf" srcId="{1C3BE60B-94B8-414E-83AE-A70FDE28A40A}" destId="{5775DCC9-42FA-4874-A5E5-5CB1A05630F1}" srcOrd="3" destOrd="0" presId="urn:microsoft.com/office/officeart/2018/2/layout/IconCircleList"/>
    <dgm:cxn modelId="{66E39DA5-BCCB-48F6-996A-4765CAF4D5DB}" type="presParOf" srcId="{1C3BE60B-94B8-414E-83AE-A70FDE28A40A}" destId="{7EB15AC6-8E3C-4BAB-AE2B-BA728AFB3A7A}" srcOrd="4" destOrd="0" presId="urn:microsoft.com/office/officeart/2018/2/layout/IconCircleList"/>
    <dgm:cxn modelId="{862A77E5-8043-4DE1-8B72-3883AD8E5461}" type="presParOf" srcId="{7EB15AC6-8E3C-4BAB-AE2B-BA728AFB3A7A}" destId="{01965D07-7FAF-4CD0-B082-ADAAF3D3A542}" srcOrd="0" destOrd="0" presId="urn:microsoft.com/office/officeart/2018/2/layout/IconCircleList"/>
    <dgm:cxn modelId="{038F75E2-0AB8-4D6B-B63D-68BAAA17317B}" type="presParOf" srcId="{7EB15AC6-8E3C-4BAB-AE2B-BA728AFB3A7A}" destId="{CB125786-7390-4929-95BF-84A56BD3688D}" srcOrd="1" destOrd="0" presId="urn:microsoft.com/office/officeart/2018/2/layout/IconCircleList"/>
    <dgm:cxn modelId="{408002DC-EF48-4D0B-AF50-3B31AC1CB0CE}" type="presParOf" srcId="{7EB15AC6-8E3C-4BAB-AE2B-BA728AFB3A7A}" destId="{7B2E9825-ACBF-4F2F-97CB-B85E5768E32F}" srcOrd="2" destOrd="0" presId="urn:microsoft.com/office/officeart/2018/2/layout/IconCircleList"/>
    <dgm:cxn modelId="{84C37A4B-F89C-4FEC-AE2A-B649233C8F27}" type="presParOf" srcId="{7EB15AC6-8E3C-4BAB-AE2B-BA728AFB3A7A}" destId="{BC76D153-AEF8-4991-82E4-9AC2CCB84B81}" srcOrd="3" destOrd="0" presId="urn:microsoft.com/office/officeart/2018/2/layout/IconCircleList"/>
    <dgm:cxn modelId="{DE75BF95-8A2B-45CF-A0AF-8609FC302053}" type="presParOf" srcId="{1C3BE60B-94B8-414E-83AE-A70FDE28A40A}" destId="{7F3874A2-4237-49D6-A0AE-E105D6A44676}" srcOrd="5" destOrd="0" presId="urn:microsoft.com/office/officeart/2018/2/layout/IconCircleList"/>
    <dgm:cxn modelId="{557CE64F-1289-470E-B4D7-12D24D1B9A47}" type="presParOf" srcId="{1C3BE60B-94B8-414E-83AE-A70FDE28A40A}" destId="{04DA1219-5370-4E21-8C6E-7479BA76F033}" srcOrd="6" destOrd="0" presId="urn:microsoft.com/office/officeart/2018/2/layout/IconCircleList"/>
    <dgm:cxn modelId="{984E0FF9-5083-4094-B9DA-E6A730621684}" type="presParOf" srcId="{04DA1219-5370-4E21-8C6E-7479BA76F033}" destId="{1D854D15-32B7-43CB-8D44-441088EFFF64}" srcOrd="0" destOrd="0" presId="urn:microsoft.com/office/officeart/2018/2/layout/IconCircleList"/>
    <dgm:cxn modelId="{B99CA5B4-71A3-41C3-BFEC-698D74063550}" type="presParOf" srcId="{04DA1219-5370-4E21-8C6E-7479BA76F033}" destId="{B2C6EB1B-F923-43EB-AA7E-48276AB8BA6C}" srcOrd="1" destOrd="0" presId="urn:microsoft.com/office/officeart/2018/2/layout/IconCircleList"/>
    <dgm:cxn modelId="{81DFA479-F87B-423C-B5B6-3FBB7EF2F361}" type="presParOf" srcId="{04DA1219-5370-4E21-8C6E-7479BA76F033}" destId="{FB9E047D-64EF-4081-9148-16C7001CA2E9}" srcOrd="2" destOrd="0" presId="urn:microsoft.com/office/officeart/2018/2/layout/IconCircleList"/>
    <dgm:cxn modelId="{1897A0FF-60F6-429A-8AEF-88CE6350E700}" type="presParOf" srcId="{04DA1219-5370-4E21-8C6E-7479BA76F033}" destId="{33C949D5-9BA5-46F2-8A75-41EC744AD4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AB036-B029-4A7E-9074-C5FBB0A97B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8E3293-4362-483D-A9E7-C2B1FF63631C}">
      <dgm:prSet/>
      <dgm:spPr/>
      <dgm:t>
        <a:bodyPr/>
        <a:lstStyle/>
        <a:p>
          <a:r>
            <a:rPr lang="en-US"/>
            <a:t>Write Back Stage</a:t>
          </a:r>
        </a:p>
      </dgm:t>
    </dgm:pt>
    <dgm:pt modelId="{19AE47E9-6327-4DDB-9294-FC7F2A1DF334}" type="parTrans" cxnId="{6FD2DDAF-60DB-4E88-9C79-4935A0EF44CB}">
      <dgm:prSet/>
      <dgm:spPr/>
      <dgm:t>
        <a:bodyPr/>
        <a:lstStyle/>
        <a:p>
          <a:endParaRPr lang="en-US"/>
        </a:p>
      </dgm:t>
    </dgm:pt>
    <dgm:pt modelId="{CF4F2881-2C6B-4118-B8D1-418B3AF16945}" type="sibTrans" cxnId="{6FD2DDAF-60DB-4E88-9C79-4935A0EF44CB}">
      <dgm:prSet/>
      <dgm:spPr/>
      <dgm:t>
        <a:bodyPr/>
        <a:lstStyle/>
        <a:p>
          <a:endParaRPr lang="en-US"/>
        </a:p>
      </dgm:t>
    </dgm:pt>
    <dgm:pt modelId="{FD3358B7-6410-4A4B-8F2F-2078D4DAE32B}">
      <dgm:prSet/>
      <dgm:spPr/>
      <dgm:t>
        <a:bodyPr/>
        <a:lstStyle/>
        <a:p>
          <a:r>
            <a:rPr lang="en-US"/>
            <a:t>Results are transferred into Data memory</a:t>
          </a:r>
        </a:p>
      </dgm:t>
    </dgm:pt>
    <dgm:pt modelId="{E7D978DD-46F5-4141-98AB-62EDFF253F99}" type="parTrans" cxnId="{437D0189-C0C0-45E1-B86F-74A6CB34EA61}">
      <dgm:prSet/>
      <dgm:spPr/>
      <dgm:t>
        <a:bodyPr/>
        <a:lstStyle/>
        <a:p>
          <a:endParaRPr lang="en-US"/>
        </a:p>
      </dgm:t>
    </dgm:pt>
    <dgm:pt modelId="{F0128FDB-F0EF-4A9B-9922-1BB8C30E21C2}" type="sibTrans" cxnId="{437D0189-C0C0-45E1-B86F-74A6CB34EA61}">
      <dgm:prSet/>
      <dgm:spPr/>
      <dgm:t>
        <a:bodyPr/>
        <a:lstStyle/>
        <a:p>
          <a:endParaRPr lang="en-US"/>
        </a:p>
      </dgm:t>
    </dgm:pt>
    <dgm:pt modelId="{D854C325-8501-4F7A-AD9D-5D75EA6C269D}">
      <dgm:prSet/>
      <dgm:spPr/>
      <dgm:t>
        <a:bodyPr/>
        <a:lstStyle/>
        <a:p>
          <a:r>
            <a:rPr lang="en-US"/>
            <a:t>Updates the Registers with New Information</a:t>
          </a:r>
        </a:p>
      </dgm:t>
    </dgm:pt>
    <dgm:pt modelId="{ECD64A67-C413-4213-9F74-69586E27C8D0}" type="parTrans" cxnId="{3AF5BE6B-8478-42B3-88C9-9CEBF4887C0B}">
      <dgm:prSet/>
      <dgm:spPr/>
      <dgm:t>
        <a:bodyPr/>
        <a:lstStyle/>
        <a:p>
          <a:endParaRPr lang="en-US"/>
        </a:p>
      </dgm:t>
    </dgm:pt>
    <dgm:pt modelId="{836B368D-668D-48B7-AD5C-BF63731BE808}" type="sibTrans" cxnId="{3AF5BE6B-8478-42B3-88C9-9CEBF4887C0B}">
      <dgm:prSet/>
      <dgm:spPr/>
      <dgm:t>
        <a:bodyPr/>
        <a:lstStyle/>
        <a:p>
          <a:endParaRPr lang="en-US"/>
        </a:p>
      </dgm:t>
    </dgm:pt>
    <dgm:pt modelId="{F090167B-B170-464E-B408-EE76E3F43588}">
      <dgm:prSet/>
      <dgm:spPr/>
      <dgm:t>
        <a:bodyPr/>
        <a:lstStyle/>
        <a:p>
          <a:r>
            <a:rPr lang="en-US"/>
            <a:t>Flags the Registers which are updated.</a:t>
          </a:r>
        </a:p>
      </dgm:t>
    </dgm:pt>
    <dgm:pt modelId="{DA1ADFE8-97D8-4CFF-83F1-1EB5464F2440}" type="parTrans" cxnId="{BD7CB599-131C-43C8-8CCB-CDAA28AB7DDE}">
      <dgm:prSet/>
      <dgm:spPr/>
      <dgm:t>
        <a:bodyPr/>
        <a:lstStyle/>
        <a:p>
          <a:endParaRPr lang="en-US"/>
        </a:p>
      </dgm:t>
    </dgm:pt>
    <dgm:pt modelId="{F7CCF2D5-9AEF-4EAE-8C72-4F9361536779}" type="sibTrans" cxnId="{BD7CB599-131C-43C8-8CCB-CDAA28AB7DDE}">
      <dgm:prSet/>
      <dgm:spPr/>
      <dgm:t>
        <a:bodyPr/>
        <a:lstStyle/>
        <a:p>
          <a:endParaRPr lang="en-US"/>
        </a:p>
      </dgm:t>
    </dgm:pt>
    <dgm:pt modelId="{3CB76D1F-96CB-42BC-8022-E2EF267E9D11}" type="pres">
      <dgm:prSet presAssocID="{76EAB036-B029-4A7E-9074-C5FBB0A97B33}" presName="root" presStyleCnt="0">
        <dgm:presLayoutVars>
          <dgm:dir/>
          <dgm:resizeHandles val="exact"/>
        </dgm:presLayoutVars>
      </dgm:prSet>
      <dgm:spPr/>
    </dgm:pt>
    <dgm:pt modelId="{67340087-3112-4374-8D6E-A49ACDD875B6}" type="pres">
      <dgm:prSet presAssocID="{8F8E3293-4362-483D-A9E7-C2B1FF63631C}" presName="compNode" presStyleCnt="0"/>
      <dgm:spPr/>
    </dgm:pt>
    <dgm:pt modelId="{DED62FFF-AB6C-45C3-BB09-03FE55C1FC74}" type="pres">
      <dgm:prSet presAssocID="{8F8E3293-4362-483D-A9E7-C2B1FF63631C}" presName="bgRect" presStyleLbl="bgShp" presStyleIdx="0" presStyleCnt="4"/>
      <dgm:spPr/>
    </dgm:pt>
    <dgm:pt modelId="{24D4F310-9AED-4575-8629-C9A0E324228D}" type="pres">
      <dgm:prSet presAssocID="{8F8E3293-4362-483D-A9E7-C2B1FF6363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941CFC8-D607-41D8-BDAB-2280614298F2}" type="pres">
      <dgm:prSet presAssocID="{8F8E3293-4362-483D-A9E7-C2B1FF63631C}" presName="spaceRect" presStyleCnt="0"/>
      <dgm:spPr/>
    </dgm:pt>
    <dgm:pt modelId="{E92FD5E3-CD3F-4731-BBA5-D3FBAB127244}" type="pres">
      <dgm:prSet presAssocID="{8F8E3293-4362-483D-A9E7-C2B1FF63631C}" presName="parTx" presStyleLbl="revTx" presStyleIdx="0" presStyleCnt="4">
        <dgm:presLayoutVars>
          <dgm:chMax val="0"/>
          <dgm:chPref val="0"/>
        </dgm:presLayoutVars>
      </dgm:prSet>
      <dgm:spPr/>
    </dgm:pt>
    <dgm:pt modelId="{22CC4AF8-EA19-4B4C-921F-0E542F3F5688}" type="pres">
      <dgm:prSet presAssocID="{CF4F2881-2C6B-4118-B8D1-418B3AF16945}" presName="sibTrans" presStyleCnt="0"/>
      <dgm:spPr/>
    </dgm:pt>
    <dgm:pt modelId="{76537AFA-F3F1-4FB0-8BEA-0D101FD99342}" type="pres">
      <dgm:prSet presAssocID="{FD3358B7-6410-4A4B-8F2F-2078D4DAE32B}" presName="compNode" presStyleCnt="0"/>
      <dgm:spPr/>
    </dgm:pt>
    <dgm:pt modelId="{C61117A5-9EEB-4CEF-B2D4-51DE91FCBABB}" type="pres">
      <dgm:prSet presAssocID="{FD3358B7-6410-4A4B-8F2F-2078D4DAE32B}" presName="bgRect" presStyleLbl="bgShp" presStyleIdx="1" presStyleCnt="4"/>
      <dgm:spPr/>
    </dgm:pt>
    <dgm:pt modelId="{23696D48-7083-4FB0-A376-DBBBE8781F97}" type="pres">
      <dgm:prSet presAssocID="{FD3358B7-6410-4A4B-8F2F-2078D4DAE3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67A70D-D019-4160-AD02-3F135340234D}" type="pres">
      <dgm:prSet presAssocID="{FD3358B7-6410-4A4B-8F2F-2078D4DAE32B}" presName="spaceRect" presStyleCnt="0"/>
      <dgm:spPr/>
    </dgm:pt>
    <dgm:pt modelId="{79B80F30-70C8-42A4-A4FE-30B338965419}" type="pres">
      <dgm:prSet presAssocID="{FD3358B7-6410-4A4B-8F2F-2078D4DAE32B}" presName="parTx" presStyleLbl="revTx" presStyleIdx="1" presStyleCnt="4">
        <dgm:presLayoutVars>
          <dgm:chMax val="0"/>
          <dgm:chPref val="0"/>
        </dgm:presLayoutVars>
      </dgm:prSet>
      <dgm:spPr/>
    </dgm:pt>
    <dgm:pt modelId="{C63F9DD9-EB7D-4C8D-9AAD-FA09036F1BC8}" type="pres">
      <dgm:prSet presAssocID="{F0128FDB-F0EF-4A9B-9922-1BB8C30E21C2}" presName="sibTrans" presStyleCnt="0"/>
      <dgm:spPr/>
    </dgm:pt>
    <dgm:pt modelId="{28E720E2-1076-4038-B2C2-CD9B10658BEF}" type="pres">
      <dgm:prSet presAssocID="{D854C325-8501-4F7A-AD9D-5D75EA6C269D}" presName="compNode" presStyleCnt="0"/>
      <dgm:spPr/>
    </dgm:pt>
    <dgm:pt modelId="{F483F24A-9BDE-494C-AFA7-FD26EF1F0BBA}" type="pres">
      <dgm:prSet presAssocID="{D854C325-8501-4F7A-AD9D-5D75EA6C269D}" presName="bgRect" presStyleLbl="bgShp" presStyleIdx="2" presStyleCnt="4"/>
      <dgm:spPr/>
    </dgm:pt>
    <dgm:pt modelId="{B52B9530-819A-448C-BBAD-BF179316CE98}" type="pres">
      <dgm:prSet presAssocID="{D854C325-8501-4F7A-AD9D-5D75EA6C26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119FE6-EAD2-45F7-972D-5CCE49B3F0D6}" type="pres">
      <dgm:prSet presAssocID="{D854C325-8501-4F7A-AD9D-5D75EA6C269D}" presName="spaceRect" presStyleCnt="0"/>
      <dgm:spPr/>
    </dgm:pt>
    <dgm:pt modelId="{5CBBB219-0107-4675-98B2-B028E6618DAE}" type="pres">
      <dgm:prSet presAssocID="{D854C325-8501-4F7A-AD9D-5D75EA6C269D}" presName="parTx" presStyleLbl="revTx" presStyleIdx="2" presStyleCnt="4">
        <dgm:presLayoutVars>
          <dgm:chMax val="0"/>
          <dgm:chPref val="0"/>
        </dgm:presLayoutVars>
      </dgm:prSet>
      <dgm:spPr/>
    </dgm:pt>
    <dgm:pt modelId="{0A485B15-FCDD-4C22-8D4C-7051FCB3224B}" type="pres">
      <dgm:prSet presAssocID="{836B368D-668D-48B7-AD5C-BF63731BE808}" presName="sibTrans" presStyleCnt="0"/>
      <dgm:spPr/>
    </dgm:pt>
    <dgm:pt modelId="{4D782501-5223-4738-8CB9-3D4E97528C02}" type="pres">
      <dgm:prSet presAssocID="{F090167B-B170-464E-B408-EE76E3F43588}" presName="compNode" presStyleCnt="0"/>
      <dgm:spPr/>
    </dgm:pt>
    <dgm:pt modelId="{114FB437-5AF0-4DE7-AF94-E9581C23A616}" type="pres">
      <dgm:prSet presAssocID="{F090167B-B170-464E-B408-EE76E3F43588}" presName="bgRect" presStyleLbl="bgShp" presStyleIdx="3" presStyleCnt="4"/>
      <dgm:spPr/>
    </dgm:pt>
    <dgm:pt modelId="{4962BD68-D58C-42DA-A971-906EDF5E7DB1}" type="pres">
      <dgm:prSet presAssocID="{F090167B-B170-464E-B408-EE76E3F435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9D6DA3F-F69C-4626-A05B-673FB3061067}" type="pres">
      <dgm:prSet presAssocID="{F090167B-B170-464E-B408-EE76E3F43588}" presName="spaceRect" presStyleCnt="0"/>
      <dgm:spPr/>
    </dgm:pt>
    <dgm:pt modelId="{58906053-B3A0-4A1F-AE24-4CDD4FCD875B}" type="pres">
      <dgm:prSet presAssocID="{F090167B-B170-464E-B408-EE76E3F435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F5BE6B-8478-42B3-88C9-9CEBF4887C0B}" srcId="{76EAB036-B029-4A7E-9074-C5FBB0A97B33}" destId="{D854C325-8501-4F7A-AD9D-5D75EA6C269D}" srcOrd="2" destOrd="0" parTransId="{ECD64A67-C413-4213-9F74-69586E27C8D0}" sibTransId="{836B368D-668D-48B7-AD5C-BF63731BE808}"/>
    <dgm:cxn modelId="{2D140152-97C0-4374-9224-459C809A6652}" type="presOf" srcId="{D854C325-8501-4F7A-AD9D-5D75EA6C269D}" destId="{5CBBB219-0107-4675-98B2-B028E6618DAE}" srcOrd="0" destOrd="0" presId="urn:microsoft.com/office/officeart/2018/2/layout/IconVerticalSolidList"/>
    <dgm:cxn modelId="{D3C8E553-84ED-46F2-AB9B-E36C7BF4FE9D}" type="presOf" srcId="{76EAB036-B029-4A7E-9074-C5FBB0A97B33}" destId="{3CB76D1F-96CB-42BC-8022-E2EF267E9D11}" srcOrd="0" destOrd="0" presId="urn:microsoft.com/office/officeart/2018/2/layout/IconVerticalSolidList"/>
    <dgm:cxn modelId="{4DA6DD54-FE83-40F5-A428-0E56FAB65BB9}" type="presOf" srcId="{FD3358B7-6410-4A4B-8F2F-2078D4DAE32B}" destId="{79B80F30-70C8-42A4-A4FE-30B338965419}" srcOrd="0" destOrd="0" presId="urn:microsoft.com/office/officeart/2018/2/layout/IconVerticalSolidList"/>
    <dgm:cxn modelId="{B150A17C-ADCB-4C16-8700-FD50935F715F}" type="presOf" srcId="{F090167B-B170-464E-B408-EE76E3F43588}" destId="{58906053-B3A0-4A1F-AE24-4CDD4FCD875B}" srcOrd="0" destOrd="0" presId="urn:microsoft.com/office/officeart/2018/2/layout/IconVerticalSolidList"/>
    <dgm:cxn modelId="{437D0189-C0C0-45E1-B86F-74A6CB34EA61}" srcId="{76EAB036-B029-4A7E-9074-C5FBB0A97B33}" destId="{FD3358B7-6410-4A4B-8F2F-2078D4DAE32B}" srcOrd="1" destOrd="0" parTransId="{E7D978DD-46F5-4141-98AB-62EDFF253F99}" sibTransId="{F0128FDB-F0EF-4A9B-9922-1BB8C30E21C2}"/>
    <dgm:cxn modelId="{BD7CB599-131C-43C8-8CCB-CDAA28AB7DDE}" srcId="{76EAB036-B029-4A7E-9074-C5FBB0A97B33}" destId="{F090167B-B170-464E-B408-EE76E3F43588}" srcOrd="3" destOrd="0" parTransId="{DA1ADFE8-97D8-4CFF-83F1-1EB5464F2440}" sibTransId="{F7CCF2D5-9AEF-4EAE-8C72-4F9361536779}"/>
    <dgm:cxn modelId="{B5EBC59F-15D6-495E-9DEB-44F6CCA9B7A6}" type="presOf" srcId="{8F8E3293-4362-483D-A9E7-C2B1FF63631C}" destId="{E92FD5E3-CD3F-4731-BBA5-D3FBAB127244}" srcOrd="0" destOrd="0" presId="urn:microsoft.com/office/officeart/2018/2/layout/IconVerticalSolidList"/>
    <dgm:cxn modelId="{6FD2DDAF-60DB-4E88-9C79-4935A0EF44CB}" srcId="{76EAB036-B029-4A7E-9074-C5FBB0A97B33}" destId="{8F8E3293-4362-483D-A9E7-C2B1FF63631C}" srcOrd="0" destOrd="0" parTransId="{19AE47E9-6327-4DDB-9294-FC7F2A1DF334}" sibTransId="{CF4F2881-2C6B-4118-B8D1-418B3AF16945}"/>
    <dgm:cxn modelId="{B44EB4A5-5AA6-46C0-93FB-504F6C0C452B}" type="presParOf" srcId="{3CB76D1F-96CB-42BC-8022-E2EF267E9D11}" destId="{67340087-3112-4374-8D6E-A49ACDD875B6}" srcOrd="0" destOrd="0" presId="urn:microsoft.com/office/officeart/2018/2/layout/IconVerticalSolidList"/>
    <dgm:cxn modelId="{66A0BB3B-3CB9-4A47-A4E3-8D337B71759D}" type="presParOf" srcId="{67340087-3112-4374-8D6E-A49ACDD875B6}" destId="{DED62FFF-AB6C-45C3-BB09-03FE55C1FC74}" srcOrd="0" destOrd="0" presId="urn:microsoft.com/office/officeart/2018/2/layout/IconVerticalSolidList"/>
    <dgm:cxn modelId="{AF3863A6-9DCB-4A62-82D4-1081A9EAEA15}" type="presParOf" srcId="{67340087-3112-4374-8D6E-A49ACDD875B6}" destId="{24D4F310-9AED-4575-8629-C9A0E324228D}" srcOrd="1" destOrd="0" presId="urn:microsoft.com/office/officeart/2018/2/layout/IconVerticalSolidList"/>
    <dgm:cxn modelId="{47EBDCEC-FFB4-4F84-A76C-B153995FBCBA}" type="presParOf" srcId="{67340087-3112-4374-8D6E-A49ACDD875B6}" destId="{3941CFC8-D607-41D8-BDAB-2280614298F2}" srcOrd="2" destOrd="0" presId="urn:microsoft.com/office/officeart/2018/2/layout/IconVerticalSolidList"/>
    <dgm:cxn modelId="{FFDA633C-F440-438B-AE39-750F6FBDED9A}" type="presParOf" srcId="{67340087-3112-4374-8D6E-A49ACDD875B6}" destId="{E92FD5E3-CD3F-4731-BBA5-D3FBAB127244}" srcOrd="3" destOrd="0" presId="urn:microsoft.com/office/officeart/2018/2/layout/IconVerticalSolidList"/>
    <dgm:cxn modelId="{032D8730-7711-46D2-8E64-261D206E6E9C}" type="presParOf" srcId="{3CB76D1F-96CB-42BC-8022-E2EF267E9D11}" destId="{22CC4AF8-EA19-4B4C-921F-0E542F3F5688}" srcOrd="1" destOrd="0" presId="urn:microsoft.com/office/officeart/2018/2/layout/IconVerticalSolidList"/>
    <dgm:cxn modelId="{2970C3A1-3B73-4147-8BCA-9875190C1DC0}" type="presParOf" srcId="{3CB76D1F-96CB-42BC-8022-E2EF267E9D11}" destId="{76537AFA-F3F1-4FB0-8BEA-0D101FD99342}" srcOrd="2" destOrd="0" presId="urn:microsoft.com/office/officeart/2018/2/layout/IconVerticalSolidList"/>
    <dgm:cxn modelId="{7587AD7E-C94A-4856-890C-F49F9D9718C5}" type="presParOf" srcId="{76537AFA-F3F1-4FB0-8BEA-0D101FD99342}" destId="{C61117A5-9EEB-4CEF-B2D4-51DE91FCBABB}" srcOrd="0" destOrd="0" presId="urn:microsoft.com/office/officeart/2018/2/layout/IconVerticalSolidList"/>
    <dgm:cxn modelId="{A2171A4E-55DB-44C7-AC3C-17B77C44874E}" type="presParOf" srcId="{76537AFA-F3F1-4FB0-8BEA-0D101FD99342}" destId="{23696D48-7083-4FB0-A376-DBBBE8781F97}" srcOrd="1" destOrd="0" presId="urn:microsoft.com/office/officeart/2018/2/layout/IconVerticalSolidList"/>
    <dgm:cxn modelId="{228F8482-2FF6-4F27-A548-1B43093B5521}" type="presParOf" srcId="{76537AFA-F3F1-4FB0-8BEA-0D101FD99342}" destId="{D067A70D-D019-4160-AD02-3F135340234D}" srcOrd="2" destOrd="0" presId="urn:microsoft.com/office/officeart/2018/2/layout/IconVerticalSolidList"/>
    <dgm:cxn modelId="{693027EC-AF4A-4F43-97EE-F15C7CD7B139}" type="presParOf" srcId="{76537AFA-F3F1-4FB0-8BEA-0D101FD99342}" destId="{79B80F30-70C8-42A4-A4FE-30B338965419}" srcOrd="3" destOrd="0" presId="urn:microsoft.com/office/officeart/2018/2/layout/IconVerticalSolidList"/>
    <dgm:cxn modelId="{E8B68349-8F58-455A-AFF1-0E869ED2D361}" type="presParOf" srcId="{3CB76D1F-96CB-42BC-8022-E2EF267E9D11}" destId="{C63F9DD9-EB7D-4C8D-9AAD-FA09036F1BC8}" srcOrd="3" destOrd="0" presId="urn:microsoft.com/office/officeart/2018/2/layout/IconVerticalSolidList"/>
    <dgm:cxn modelId="{70CC9D37-9581-4350-94DE-073E9C16EC5B}" type="presParOf" srcId="{3CB76D1F-96CB-42BC-8022-E2EF267E9D11}" destId="{28E720E2-1076-4038-B2C2-CD9B10658BEF}" srcOrd="4" destOrd="0" presId="urn:microsoft.com/office/officeart/2018/2/layout/IconVerticalSolidList"/>
    <dgm:cxn modelId="{68F04E41-F49E-48B4-BCEB-1641454AA2B0}" type="presParOf" srcId="{28E720E2-1076-4038-B2C2-CD9B10658BEF}" destId="{F483F24A-9BDE-494C-AFA7-FD26EF1F0BBA}" srcOrd="0" destOrd="0" presId="urn:microsoft.com/office/officeart/2018/2/layout/IconVerticalSolidList"/>
    <dgm:cxn modelId="{957F6D16-B2EC-4EA7-8F42-D9C7F07BF79D}" type="presParOf" srcId="{28E720E2-1076-4038-B2C2-CD9B10658BEF}" destId="{B52B9530-819A-448C-BBAD-BF179316CE98}" srcOrd="1" destOrd="0" presId="urn:microsoft.com/office/officeart/2018/2/layout/IconVerticalSolidList"/>
    <dgm:cxn modelId="{B369B16E-2CEC-4020-96AE-05BBF8AEA4CC}" type="presParOf" srcId="{28E720E2-1076-4038-B2C2-CD9B10658BEF}" destId="{BC119FE6-EAD2-45F7-972D-5CCE49B3F0D6}" srcOrd="2" destOrd="0" presId="urn:microsoft.com/office/officeart/2018/2/layout/IconVerticalSolidList"/>
    <dgm:cxn modelId="{AD732C3E-D0C1-41C7-BA57-905AF5B05D50}" type="presParOf" srcId="{28E720E2-1076-4038-B2C2-CD9B10658BEF}" destId="{5CBBB219-0107-4675-98B2-B028E6618DAE}" srcOrd="3" destOrd="0" presId="urn:microsoft.com/office/officeart/2018/2/layout/IconVerticalSolidList"/>
    <dgm:cxn modelId="{CE0F3AA0-BCD0-4CB0-8CD0-1756152D4B12}" type="presParOf" srcId="{3CB76D1F-96CB-42BC-8022-E2EF267E9D11}" destId="{0A485B15-FCDD-4C22-8D4C-7051FCB3224B}" srcOrd="5" destOrd="0" presId="urn:microsoft.com/office/officeart/2018/2/layout/IconVerticalSolidList"/>
    <dgm:cxn modelId="{39078EE2-8859-42D2-92C1-EB972B9D3ED5}" type="presParOf" srcId="{3CB76D1F-96CB-42BC-8022-E2EF267E9D11}" destId="{4D782501-5223-4738-8CB9-3D4E97528C02}" srcOrd="6" destOrd="0" presId="urn:microsoft.com/office/officeart/2018/2/layout/IconVerticalSolidList"/>
    <dgm:cxn modelId="{1AD49D01-F534-4414-B15E-DA335EF68663}" type="presParOf" srcId="{4D782501-5223-4738-8CB9-3D4E97528C02}" destId="{114FB437-5AF0-4DE7-AF94-E9581C23A616}" srcOrd="0" destOrd="0" presId="urn:microsoft.com/office/officeart/2018/2/layout/IconVerticalSolidList"/>
    <dgm:cxn modelId="{B57E80E3-8945-427C-9451-EAB377F2177B}" type="presParOf" srcId="{4D782501-5223-4738-8CB9-3D4E97528C02}" destId="{4962BD68-D58C-42DA-A971-906EDF5E7DB1}" srcOrd="1" destOrd="0" presId="urn:microsoft.com/office/officeart/2018/2/layout/IconVerticalSolidList"/>
    <dgm:cxn modelId="{049D4D12-A787-432A-A390-A621E0FFC41E}" type="presParOf" srcId="{4D782501-5223-4738-8CB9-3D4E97528C02}" destId="{49D6DA3F-F69C-4626-A05B-673FB3061067}" srcOrd="2" destOrd="0" presId="urn:microsoft.com/office/officeart/2018/2/layout/IconVerticalSolidList"/>
    <dgm:cxn modelId="{E3D85BE4-B04B-4779-B550-CE13296B8DC1}" type="presParOf" srcId="{4D782501-5223-4738-8CB9-3D4E97528C02}" destId="{58906053-B3A0-4A1F-AE24-4CDD4FCD8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9CB57-E066-49BB-B66D-7DBE047A973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12625-7037-4EB7-99A3-DCF299A5F0F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8262-E52F-4701-BCB8-7A3FEB6DC8E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Decodes the Instruction</a:t>
          </a:r>
        </a:p>
      </dsp:txBody>
      <dsp:txXfrm>
        <a:off x="1834517" y="469890"/>
        <a:ext cx="3148942" cy="1335915"/>
      </dsp:txXfrm>
    </dsp:sp>
    <dsp:sp modelId="{E3EE15E9-CA15-45E5-A79A-22F0F5B1A0D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1392E-EF12-4B5F-A997-39D10CC2F5B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3A9F8-AEAC-4179-B79A-4FF80812E2B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Opcode is determinde by Decoding the Instruction</a:t>
          </a:r>
        </a:p>
      </dsp:txBody>
      <dsp:txXfrm>
        <a:off x="7154322" y="469890"/>
        <a:ext cx="3148942" cy="1335915"/>
      </dsp:txXfrm>
    </dsp:sp>
    <dsp:sp modelId="{01965D07-7FAF-4CD0-B082-ADAAF3D3A54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25786-7390-4929-95BF-84A56BD3688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6D153-AEF8-4991-82E4-9AC2CCB84B8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Specifies what it needs to do to the Operands</a:t>
          </a:r>
        </a:p>
      </dsp:txBody>
      <dsp:txXfrm>
        <a:off x="1834517" y="2545532"/>
        <a:ext cx="3148942" cy="1335915"/>
      </dsp:txXfrm>
    </dsp:sp>
    <dsp:sp modelId="{1D854D15-32B7-43CB-8D44-441088EFFF6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EB1B-F923-43EB-AA7E-48276AB8BA6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49D5-9BA5-46F2-8A75-41EC744AD4B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decoded info will be pushed to Search Operands in the Next stage.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2FFF-AB6C-45C3-BB09-03FE55C1FC74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4F310-9AED-4575-8629-C9A0E324228D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D5E3-CD3F-4731-BBA5-D3FBAB127244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Back Stage</a:t>
          </a:r>
        </a:p>
      </dsp:txBody>
      <dsp:txXfrm>
        <a:off x="1357965" y="2319"/>
        <a:ext cx="4887299" cy="1175727"/>
      </dsp:txXfrm>
    </dsp:sp>
    <dsp:sp modelId="{C61117A5-9EEB-4CEF-B2D4-51DE91FCBABB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96D48-7083-4FB0-A376-DBBBE8781F9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80F30-70C8-42A4-A4FE-30B338965419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are transferred into Data memory</a:t>
          </a:r>
        </a:p>
      </dsp:txBody>
      <dsp:txXfrm>
        <a:off x="1357965" y="1471979"/>
        <a:ext cx="4887299" cy="1175727"/>
      </dsp:txXfrm>
    </dsp:sp>
    <dsp:sp modelId="{F483F24A-9BDE-494C-AFA7-FD26EF1F0BBA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B9530-819A-448C-BBAD-BF179316CE9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B219-0107-4675-98B2-B028E6618DAE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Updates the Registers with New Information</a:t>
          </a:r>
        </a:p>
      </dsp:txBody>
      <dsp:txXfrm>
        <a:off x="1357965" y="2941639"/>
        <a:ext cx="4887299" cy="1175727"/>
      </dsp:txXfrm>
    </dsp:sp>
    <dsp:sp modelId="{114FB437-5AF0-4DE7-AF94-E9581C23A61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2BD68-D58C-42DA-A971-906EDF5E7DB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6053-B3A0-4A1F-AE24-4CDD4FCD875B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Flags the Registers which are updated.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5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7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4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8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7" name="Picture 3" descr="Cathedral ceiling in yellow sunlight design">
            <a:extLst>
              <a:ext uri="{FF2B5EF4-FFF2-40B4-BE49-F238E27FC236}">
                <a16:creationId xmlns:a16="http://schemas.microsoft.com/office/drawing/2014/main" id="{328955FC-1DF3-445C-B38F-96E6BA3E7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038" b="8962"/>
          <a:stretch/>
        </p:blipFill>
        <p:spPr>
          <a:xfrm>
            <a:off x="102239" y="416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100">
                <a:solidFill>
                  <a:srgbClr val="FFFFFF"/>
                </a:solidFill>
              </a:rPr>
              <a:t>MIPS32 RISC V </a:t>
            </a:r>
            <a:br>
              <a:rPr lang="en-US" sz="6100">
                <a:solidFill>
                  <a:srgbClr val="FFFFFF"/>
                </a:solidFill>
              </a:rPr>
            </a:br>
            <a:r>
              <a:rPr lang="en-US" sz="6100">
                <a:solidFill>
                  <a:srgbClr val="FFFFFF"/>
                </a:solidFill>
              </a:rPr>
              <a:t>6 Stage pipelined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Aniketh </a:t>
            </a:r>
            <a:r>
              <a:rPr lang="en-US" b="1" dirty="0" err="1">
                <a:solidFill>
                  <a:schemeClr val="bg1"/>
                </a:solidFill>
              </a:rPr>
              <a:t>Reddimi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100" b="1" dirty="0">
                <a:solidFill>
                  <a:schemeClr val="bg1"/>
                </a:solidFill>
              </a:rPr>
              <a:t>  </a:t>
            </a:r>
            <a:r>
              <a:rPr lang="en-US" sz="1100" dirty="0">
                <a:solidFill>
                  <a:srgbClr val="000000"/>
                </a:solidFill>
              </a:rPr>
              <a:t> </a:t>
            </a:r>
            <a:r>
              <a:rPr lang="en-US" sz="1100" dirty="0">
                <a:solidFill>
                  <a:srgbClr val="FFFFFF"/>
                </a:solidFill>
              </a:rPr>
              <a:t>    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                                                                                                        </a:t>
            </a:r>
            <a:r>
              <a:rPr lang="en-US" sz="2200" b="1" dirty="0">
                <a:solidFill>
                  <a:srgbClr val="FFFFFF"/>
                </a:solidFill>
              </a:rPr>
              <a:t>Vamshi Kashyap </a:t>
            </a:r>
            <a:r>
              <a:rPr lang="en-US" sz="2200" b="1" dirty="0" err="1">
                <a:solidFill>
                  <a:srgbClr val="FFFFFF"/>
                </a:solidFill>
              </a:rPr>
              <a:t>Dabbiru</a:t>
            </a:r>
            <a:r>
              <a:rPr lang="en-US" sz="2200" b="1" dirty="0">
                <a:solidFill>
                  <a:srgbClr val="FFFFFF"/>
                </a:solidFill>
              </a:rPr>
              <a:t> </a:t>
            </a:r>
            <a:endParaRPr lang="en-US" sz="2200" b="1"/>
          </a:p>
        </p:txBody>
      </p:sp>
      <p:cxnSp>
        <p:nvCxnSpPr>
          <p:cNvPr id="46" name="Straight Connector 5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ACED0-B77D-4CE4-9BCC-6DC226D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CO  Stage: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514B-6A67-4A85-A00B-89865007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It Calculates the Operands</a:t>
            </a:r>
          </a:p>
          <a:p>
            <a:r>
              <a:rPr lang="en-US" sz="1800"/>
              <a:t>Effective Address of each Operand is estimated</a:t>
            </a:r>
          </a:p>
          <a:p>
            <a:r>
              <a:rPr lang="en-US" sz="1800"/>
              <a:t>This is also called as Read Register Stage (RR)</a:t>
            </a:r>
          </a:p>
          <a:p>
            <a:r>
              <a:rPr lang="en-US" sz="1800"/>
              <a:t>Operans will be located</a:t>
            </a:r>
          </a:p>
          <a:p>
            <a:endParaRPr lang="en-US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9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067A4-1507-4F7B-9EB6-2C7EF01B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FO - Stage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F095-9CD9-4263-A78F-79D0694D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Fetches the Operands</a:t>
            </a:r>
          </a:p>
          <a:p>
            <a:r>
              <a:rPr lang="en-US" sz="1800"/>
              <a:t>All operands reside in a big Data Memory</a:t>
            </a:r>
          </a:p>
          <a:p>
            <a:r>
              <a:rPr lang="en-US" sz="1800"/>
              <a:t>Data cache is used </a:t>
            </a:r>
          </a:p>
          <a:p>
            <a:r>
              <a:rPr lang="en-US" sz="1800"/>
              <a:t>Saves time</a:t>
            </a:r>
          </a:p>
          <a:p>
            <a:r>
              <a:rPr lang="en-US" sz="1800"/>
              <a:t>Eases the Operation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16A5C-55B1-409C-B394-F5F56B87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EI - Stage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6EC8-4043-4CF9-B0CB-A4966251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Executes Instructions</a:t>
            </a:r>
          </a:p>
          <a:p>
            <a:r>
              <a:rPr lang="en-US" sz="1800"/>
              <a:t>Operands will be processed by the ALU</a:t>
            </a:r>
          </a:p>
          <a:p>
            <a:r>
              <a:rPr lang="en-US" sz="1800"/>
              <a:t>Actual Indicated Operations are performed</a:t>
            </a:r>
          </a:p>
          <a:p>
            <a:r>
              <a:rPr lang="en-US" sz="1800"/>
              <a:t>More Power</a:t>
            </a:r>
          </a:p>
          <a:p>
            <a:r>
              <a:rPr lang="en-US" sz="1800"/>
              <a:t>High Processing Speed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8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E92CE-D60E-4774-AF7F-1CAC9609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WB - Stage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35162-F1C9-40F5-A22D-4242DF1EF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44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7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833D2-ADB9-493A-A879-43CAE1F3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7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Flow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E5E8194-024A-4ED9-A175-447F3467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1573" t="23291" r="26170" b="8333"/>
          <a:stretch/>
        </p:blipFill>
        <p:spPr>
          <a:xfrm>
            <a:off x="5496905" y="406120"/>
            <a:ext cx="6639339" cy="6043001"/>
          </a:xfrm>
          <a:prstGeom prst="rect">
            <a:avLst/>
          </a:prstGeom>
        </p:spPr>
      </p:pic>
      <p:sp>
        <p:nvSpPr>
          <p:cNvPr id="1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7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807C5-CEF4-45A4-9C50-6B76D70F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DataPath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AA61228-398E-4A6B-9489-6A2C3048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92" t="32692" r="24130" b="27350"/>
          <a:stretch/>
        </p:blipFill>
        <p:spPr>
          <a:xfrm>
            <a:off x="5986926" y="2610582"/>
            <a:ext cx="5569864" cy="2758832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5AD4-983C-4EDB-AF0D-B9F067E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RTL Schematic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AC1F73-AA9B-43FE-AA67-1C8A2B8D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816" y="1475947"/>
            <a:ext cx="8702210" cy="4907835"/>
          </a:xfrm>
        </p:spPr>
      </p:pic>
    </p:spTree>
    <p:extLst>
      <p:ext uri="{BB962C8B-B14F-4D97-AF65-F5344CB8AC3E}">
        <p14:creationId xmlns:p14="http://schemas.microsoft.com/office/powerpoint/2010/main" val="319172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0222-6D19-432E-B661-7B6E19D6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Synthesis Report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6A4DD9A4-2EE4-43BD-8574-636BAE27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37" y="1342406"/>
            <a:ext cx="7353418" cy="5327069"/>
          </a:xfrm>
        </p:spPr>
      </p:pic>
    </p:spTree>
    <p:extLst>
      <p:ext uri="{BB962C8B-B14F-4D97-AF65-F5344CB8AC3E}">
        <p14:creationId xmlns:p14="http://schemas.microsoft.com/office/powerpoint/2010/main" val="300898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0222-6D19-432E-B661-7B6E19D6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887ECAB-9BA8-4788-98B6-D4EF347E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484" y="1546844"/>
            <a:ext cx="7789444" cy="4769508"/>
          </a:xfrm>
        </p:spPr>
      </p:pic>
    </p:spTree>
    <p:extLst>
      <p:ext uri="{BB962C8B-B14F-4D97-AF65-F5344CB8AC3E}">
        <p14:creationId xmlns:p14="http://schemas.microsoft.com/office/powerpoint/2010/main" val="285011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4EF9-DF63-41C5-9F0D-0B4FDAC3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Utilization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47DB26-4EDB-4E4A-B288-9B177C4C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790" y="1863978"/>
            <a:ext cx="9419760" cy="3605560"/>
          </a:xfrm>
        </p:spPr>
      </p:pic>
    </p:spTree>
    <p:extLst>
      <p:ext uri="{BB962C8B-B14F-4D97-AF65-F5344CB8AC3E}">
        <p14:creationId xmlns:p14="http://schemas.microsoft.com/office/powerpoint/2010/main" val="40001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D6AB-5C56-463E-A32D-981ED9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– MIPS 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0EC3-2F2C-480A-A253-FDD2FF37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32 - 32 bit GPIO‘s R0 - R31 ( temporary storage)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R0 = 0 always </a:t>
            </a:r>
          </a:p>
          <a:p>
            <a:r>
              <a:rPr lang="en-US">
                <a:ea typeface="+mn-lt"/>
                <a:cs typeface="+mn-lt"/>
              </a:rPr>
              <a:t> PC = Program Counter (points to the next instruction in memory to be fetched) </a:t>
            </a:r>
          </a:p>
          <a:p>
            <a:r>
              <a:rPr lang="en-US">
                <a:ea typeface="+mn-lt"/>
                <a:cs typeface="+mn-lt"/>
              </a:rPr>
              <a:t> PC increments every time when a new instruction comesin </a:t>
            </a:r>
          </a:p>
          <a:p>
            <a:r>
              <a:rPr lang="en-US">
                <a:ea typeface="+mn-lt"/>
                <a:cs typeface="+mn-lt"/>
              </a:rPr>
              <a:t> Very few addressing modes (register , immediate , register indexed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) </a:t>
            </a:r>
          </a:p>
          <a:p>
            <a:r>
              <a:rPr lang="en-US">
                <a:ea typeface="+mn-lt"/>
                <a:cs typeface="+mn-lt"/>
              </a:rPr>
              <a:t> Only load and store can access memory </a:t>
            </a:r>
          </a:p>
          <a:p>
            <a:r>
              <a:rPr lang="en-US">
                <a:ea typeface="+mn-lt"/>
                <a:cs typeface="+mn-lt"/>
              </a:rPr>
              <a:t> Every word has unique address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CD2E-039C-4233-B2CE-B76C9D6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Diagram</a:t>
            </a:r>
          </a:p>
        </p:txBody>
      </p:sp>
      <p:pic>
        <p:nvPicPr>
          <p:cNvPr id="4" name="Picture 4" descr="A picture containing text, indoor, electronics, screenshot&#10;&#10;Description automatically generated">
            <a:extLst>
              <a:ext uri="{FF2B5EF4-FFF2-40B4-BE49-F238E27FC236}">
                <a16:creationId xmlns:a16="http://schemas.microsoft.com/office/drawing/2014/main" id="{3D370B2B-85CF-49CB-AE89-CD0FF017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70" t="8761" r="120" b="20085"/>
          <a:stretch/>
        </p:blipFill>
        <p:spPr>
          <a:xfrm>
            <a:off x="1298876" y="1407455"/>
            <a:ext cx="10246084" cy="5568005"/>
          </a:xfrm>
        </p:spPr>
      </p:pic>
    </p:spTree>
    <p:extLst>
      <p:ext uri="{BB962C8B-B14F-4D97-AF65-F5344CB8AC3E}">
        <p14:creationId xmlns:p14="http://schemas.microsoft.com/office/powerpoint/2010/main" val="369758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9821-A2CC-4B68-A8F7-04C610DC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6" descr="Handshake">
            <a:extLst>
              <a:ext uri="{FF2B5EF4-FFF2-40B4-BE49-F238E27FC236}">
                <a16:creationId xmlns:a16="http://schemas.microsoft.com/office/drawing/2014/main" id="{A0E3038D-4DF3-4B33-8FAC-900A8A88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7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E74C-9A87-48B0-9529-6A89F5C6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382A-D3B3-4557-BA07-ABD3DE30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Reduced Instruction Set Computer</a:t>
            </a:r>
          </a:p>
          <a:p>
            <a:r>
              <a:rPr lang="en-US"/>
              <a:t>It consists of Three types of Instructions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/>
              <a:t> R type Instructions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/>
              <a:t> I type Instructions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/>
              <a:t> J type Instructions </a:t>
            </a:r>
          </a:p>
          <a:p>
            <a:r>
              <a:rPr lang="en-US"/>
              <a:t>It </a:t>
            </a:r>
            <a:r>
              <a:rPr lang="en-US" err="1"/>
              <a:t>consistes</a:t>
            </a:r>
            <a:r>
              <a:rPr lang="en-US"/>
              <a:t> different instructions like Memory instructions, immediate </a:t>
            </a:r>
            <a:r>
              <a:rPr lang="en-US" err="1"/>
              <a:t>oparand</a:t>
            </a:r>
            <a:r>
              <a:rPr lang="en-US"/>
              <a:t>, jump instructions and </a:t>
            </a:r>
            <a:r>
              <a:rPr lang="en-US" err="1"/>
              <a:t>Arithmatic</a:t>
            </a:r>
            <a:r>
              <a:rPr lang="en-US"/>
              <a:t> Instructions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0403-BCA7-4643-BC1F-7A4B2C98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type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31BF-D4F6-41AB-BFEF-DA9403A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follows a </a:t>
            </a:r>
            <a:r>
              <a:rPr lang="en-US" err="1"/>
              <a:t>pirticular</a:t>
            </a:r>
            <a:r>
              <a:rPr lang="en-US"/>
              <a:t> format</a:t>
            </a:r>
          </a:p>
          <a:p>
            <a:r>
              <a:rPr lang="en-US"/>
              <a:t>Opcode  - Ins[31:26]</a:t>
            </a:r>
          </a:p>
          <a:p>
            <a:r>
              <a:rPr lang="en-US"/>
              <a:t>Source Register Rs – Ins[25:21]</a:t>
            </a:r>
          </a:p>
          <a:p>
            <a:r>
              <a:rPr lang="en-US"/>
              <a:t>Source Register Rt – Ins[20:16]</a:t>
            </a:r>
          </a:p>
          <a:p>
            <a:r>
              <a:rPr lang="en-US"/>
              <a:t>Destination Register Rd – Ins[15:11]</a:t>
            </a:r>
          </a:p>
          <a:p>
            <a:r>
              <a:rPr lang="en-US"/>
              <a:t>Shift amount Shamt – Ins[10:6]</a:t>
            </a:r>
          </a:p>
          <a:p>
            <a:r>
              <a:rPr lang="en-US"/>
              <a:t>Function </a:t>
            </a:r>
            <a:r>
              <a:rPr lang="en-US" err="1"/>
              <a:t>functn</a:t>
            </a:r>
            <a:r>
              <a:rPr lang="en-US"/>
              <a:t> – Ins[5:0]</a:t>
            </a:r>
          </a:p>
        </p:txBody>
      </p:sp>
    </p:spTree>
    <p:extLst>
      <p:ext uri="{BB962C8B-B14F-4D97-AF65-F5344CB8AC3E}">
        <p14:creationId xmlns:p14="http://schemas.microsoft.com/office/powerpoint/2010/main" val="239035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4C0-1D68-4FB9-AE10-3F11EE6F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type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B274-5B5E-4EAD-B363-1989FF2E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Contains an Immediate </a:t>
            </a:r>
            <a:r>
              <a:rPr lang="en-US" err="1"/>
              <a:t>oparand</a:t>
            </a:r>
            <a:endParaRPr lang="en-US"/>
          </a:p>
          <a:p>
            <a:r>
              <a:rPr lang="en-US"/>
              <a:t>To add, </a:t>
            </a:r>
            <a:r>
              <a:rPr lang="en-US" err="1"/>
              <a:t>substract</a:t>
            </a:r>
            <a:r>
              <a:rPr lang="en-US"/>
              <a:t> or work directly on the Immediate </a:t>
            </a:r>
          </a:p>
          <a:p>
            <a:r>
              <a:rPr lang="en-US"/>
              <a:t>Opcode </a:t>
            </a:r>
            <a:r>
              <a:rPr lang="en-US">
                <a:ea typeface="+mn-lt"/>
                <a:cs typeface="+mn-lt"/>
              </a:rPr>
              <a:t>- Ins[31:26]</a:t>
            </a:r>
          </a:p>
          <a:p>
            <a:r>
              <a:rPr lang="en-US"/>
              <a:t>Source register  Rs – Ins[25:21]</a:t>
            </a:r>
          </a:p>
          <a:p>
            <a:r>
              <a:rPr lang="en-US"/>
              <a:t>Destination register Rt- Ins[20:16]</a:t>
            </a:r>
          </a:p>
          <a:p>
            <a:r>
              <a:rPr lang="en-US"/>
              <a:t>Immediate – Ins[15:0]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453-5DF1-45AD-A6A0-DC329389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 type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2E87-811B-4A1A-9FB4-1D1A9A27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 Jumps the Instructions when ever needed or when a condition is satisfied</a:t>
            </a:r>
          </a:p>
          <a:p>
            <a:pPr>
              <a:lnSpc>
                <a:spcPct val="150000"/>
              </a:lnSpc>
            </a:pPr>
            <a:r>
              <a:rPr lang="en-US"/>
              <a:t>Opcode –Ins[31:26]</a:t>
            </a:r>
          </a:p>
          <a:p>
            <a:pPr>
              <a:lnSpc>
                <a:spcPct val="150000"/>
              </a:lnSpc>
            </a:pPr>
            <a:r>
              <a:rPr lang="en-US"/>
              <a:t>26 bit jump </a:t>
            </a:r>
            <a:r>
              <a:rPr lang="en-US" err="1"/>
              <a:t>adress</a:t>
            </a:r>
            <a:r>
              <a:rPr lang="en-US"/>
              <a:t> – Ins[25:0]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817-FBB3-40C6-A4D1-4CB834B8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BAAB-200F-48D7-986C-61926416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Output to one stage is the input to the other stage</a:t>
            </a:r>
          </a:p>
          <a:p>
            <a:pPr>
              <a:lnSpc>
                <a:spcPct val="150000"/>
              </a:lnSpc>
            </a:pPr>
            <a:r>
              <a:rPr lang="en-US"/>
              <a:t>One instructions goes into the first stage as soon as other goes to second and so on</a:t>
            </a:r>
          </a:p>
          <a:p>
            <a:pPr>
              <a:lnSpc>
                <a:spcPct val="150000"/>
              </a:lnSpc>
            </a:pPr>
            <a:r>
              <a:rPr lang="en-US"/>
              <a:t>No stage will be idle (without any instruction)</a:t>
            </a:r>
          </a:p>
          <a:p>
            <a:pPr>
              <a:lnSpc>
                <a:spcPct val="150000"/>
              </a:lnSpc>
            </a:pPr>
            <a:r>
              <a:rPr lang="en-US"/>
              <a:t>This optimises the Throughput very much</a:t>
            </a:r>
          </a:p>
          <a:p>
            <a:pPr>
              <a:lnSpc>
                <a:spcPct val="150000"/>
              </a:lnSpc>
            </a:pPr>
            <a:r>
              <a:rPr lang="en-US"/>
              <a:t>Pipelining of MIPS processor consists of 5 Stages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6F173-E246-40A0-992E-4EBD58B1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IF - Stage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C5DE-A74D-4108-A079-AF26162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Instruction Fetch Stage </a:t>
            </a:r>
          </a:p>
          <a:p>
            <a:r>
              <a:rPr lang="en-US" sz="1800"/>
              <a:t>Fetches the Instruction from Instruction Memory</a:t>
            </a:r>
          </a:p>
          <a:p>
            <a:r>
              <a:rPr lang="en-US" sz="1800"/>
              <a:t>Then it goes to the ID stage</a:t>
            </a:r>
          </a:p>
          <a:p>
            <a:r>
              <a:rPr lang="en-US" sz="1800"/>
              <a:t>PC is used to fetch the instructions one by one</a:t>
            </a:r>
          </a:p>
          <a:p>
            <a:r>
              <a:rPr lang="en-US" sz="1800"/>
              <a:t>PC increments each time a new instructions comes</a:t>
            </a:r>
          </a:p>
          <a:p>
            <a:endParaRPr lang="en-US" sz="1800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6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AD78-B9B6-4EF3-B95E-8737311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- Stage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3C86107-973B-4E00-886B-EAF093B3C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974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Univers</vt:lpstr>
      <vt:lpstr>Wingdings</vt:lpstr>
      <vt:lpstr>GradientVTI</vt:lpstr>
      <vt:lpstr>MIPS32 RISC V  6 Stage pipelined processor</vt:lpstr>
      <vt:lpstr>Introduction – MIPS 32</vt:lpstr>
      <vt:lpstr>RISC V</vt:lpstr>
      <vt:lpstr>R type Instructions</vt:lpstr>
      <vt:lpstr>I type Instructions</vt:lpstr>
      <vt:lpstr>J type Instructions</vt:lpstr>
      <vt:lpstr>Pipelining</vt:lpstr>
      <vt:lpstr>IF - Stage</vt:lpstr>
      <vt:lpstr>ID - Stage</vt:lpstr>
      <vt:lpstr>CO  Stage:</vt:lpstr>
      <vt:lpstr>FO - Stage</vt:lpstr>
      <vt:lpstr>EI - Stage</vt:lpstr>
      <vt:lpstr>WB - Stage</vt:lpstr>
      <vt:lpstr>Pipeline Flow</vt:lpstr>
      <vt:lpstr>Pipeline DataPath</vt:lpstr>
      <vt:lpstr>RTL Schematic</vt:lpstr>
      <vt:lpstr>Synthesis Report</vt:lpstr>
      <vt:lpstr>Delay</vt:lpstr>
      <vt:lpstr>Device Utilization</vt:lpstr>
      <vt:lpstr>Timing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paraxor</dc:creator>
  <cp:lastModifiedBy>Aniketh Red</cp:lastModifiedBy>
  <cp:revision>5</cp:revision>
  <dcterms:created xsi:type="dcterms:W3CDTF">2021-05-04T17:04:28Z</dcterms:created>
  <dcterms:modified xsi:type="dcterms:W3CDTF">2021-05-06T08:33:36Z</dcterms:modified>
</cp:coreProperties>
</file>