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59305F-93C4-48F7-BE30-AA8DEDEDF3B0}" type="datetimeFigureOut">
              <a:rPr lang="en-IN" smtClean="0"/>
              <a:t>09-04-2019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B0A43D8-DF8A-4D0C-8B30-1F282974C4B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9"/>
            <a:ext cx="7772400" cy="1008112"/>
          </a:xfrm>
        </p:spPr>
        <p:txBody>
          <a:bodyPr/>
          <a:lstStyle/>
          <a:p>
            <a:pPr algn="ctr"/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844824"/>
            <a:ext cx="6400800" cy="3768824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Project Details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Project Motivation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 smtClean="0"/>
              <a:t>Literature Survey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27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5"/>
            <a:ext cx="7315200" cy="936104"/>
          </a:xfrm>
        </p:spPr>
        <p:txBody>
          <a:bodyPr/>
          <a:lstStyle/>
          <a:p>
            <a:pPr algn="ctr"/>
            <a:r>
              <a:rPr lang="en-IN" dirty="0" smtClean="0"/>
              <a:t>Project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700808"/>
            <a:ext cx="7315200" cy="3539527"/>
          </a:xfrm>
        </p:spPr>
        <p:txBody>
          <a:bodyPr/>
          <a:lstStyle/>
          <a:p>
            <a:r>
              <a:rPr lang="en-IN" dirty="0" smtClean="0"/>
              <a:t>Project Title : </a:t>
            </a:r>
          </a:p>
          <a:p>
            <a:r>
              <a:rPr lang="en-IN" dirty="0" smtClean="0"/>
              <a:t>Project Domain : Machine Learning</a:t>
            </a:r>
          </a:p>
          <a:p>
            <a:r>
              <a:rPr lang="en-IN" dirty="0" smtClean="0"/>
              <a:t>Project Group Members: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T150028563 – </a:t>
            </a:r>
            <a:r>
              <a:rPr lang="en-IN" dirty="0" err="1" smtClean="0"/>
              <a:t>Satwik</a:t>
            </a:r>
            <a:r>
              <a:rPr lang="en-IN" dirty="0" smtClean="0"/>
              <a:t> </a:t>
            </a:r>
            <a:r>
              <a:rPr lang="en-IN" dirty="0" err="1" smtClean="0"/>
              <a:t>Ramchandre</a:t>
            </a:r>
            <a:endParaRPr lang="en-IN" dirty="0" smtClean="0"/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s</a:t>
            </a:r>
            <a:endParaRPr lang="en-IN" dirty="0"/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s</a:t>
            </a:r>
          </a:p>
          <a:p>
            <a:pPr lvl="3">
              <a:buFont typeface="Wingdings" pitchFamily="2" charset="2"/>
              <a:buChar char="Ø"/>
            </a:pPr>
            <a:r>
              <a:rPr lang="en-IN" dirty="0" smtClean="0"/>
              <a:t> s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253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315200" cy="1154097"/>
          </a:xfrm>
        </p:spPr>
        <p:txBody>
          <a:bodyPr/>
          <a:lstStyle/>
          <a:p>
            <a:pPr algn="ctr"/>
            <a:r>
              <a:rPr lang="en-IN" dirty="0" smtClean="0"/>
              <a:t>Project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2276872"/>
            <a:ext cx="7315200" cy="3539527"/>
          </a:xfrm>
        </p:spPr>
        <p:txBody>
          <a:bodyPr/>
          <a:lstStyle/>
          <a:p>
            <a:r>
              <a:rPr lang="en-IN" dirty="0" smtClean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2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76672"/>
            <a:ext cx="7315200" cy="1154097"/>
          </a:xfrm>
        </p:spPr>
        <p:txBody>
          <a:bodyPr/>
          <a:lstStyle/>
          <a:p>
            <a:pPr algn="ctr"/>
            <a:r>
              <a:rPr lang="en-IN" dirty="0" smtClean="0"/>
              <a:t>Project and Seminar 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2348880"/>
            <a:ext cx="7315200" cy="3539527"/>
          </a:xfrm>
        </p:spPr>
        <p:txBody>
          <a:bodyPr/>
          <a:lstStyle/>
          <a:p>
            <a:r>
              <a:rPr lang="en-IN" dirty="0" err="1" smtClean="0"/>
              <a:t>Satwik</a:t>
            </a:r>
            <a:r>
              <a:rPr lang="en-IN" dirty="0" smtClean="0"/>
              <a:t> </a:t>
            </a:r>
            <a:r>
              <a:rPr lang="en-IN" dirty="0" err="1" smtClean="0"/>
              <a:t>Ramchandre</a:t>
            </a:r>
            <a:r>
              <a:rPr lang="en-IN" dirty="0" smtClean="0"/>
              <a:t> : Application based data collection and sequential DNA mining</a:t>
            </a:r>
          </a:p>
          <a:p>
            <a:r>
              <a:rPr lang="en-IN" dirty="0" smtClean="0"/>
              <a:t>S</a:t>
            </a:r>
          </a:p>
          <a:p>
            <a:r>
              <a:rPr lang="en-IN" dirty="0" smtClean="0"/>
              <a:t>S</a:t>
            </a:r>
          </a:p>
          <a:p>
            <a:r>
              <a:rPr lang="en-IN" dirty="0" smtClean="0"/>
              <a:t>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43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720079"/>
          </a:xfrm>
        </p:spPr>
        <p:txBody>
          <a:bodyPr>
            <a:normAutofit/>
          </a:bodyPr>
          <a:lstStyle/>
          <a:p>
            <a:pPr algn="ctr"/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772816"/>
            <a:ext cx="7315200" cy="353952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715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28</TotalTime>
  <Words>52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Perspective</vt:lpstr>
      <vt:lpstr>Contents</vt:lpstr>
      <vt:lpstr>Project Details</vt:lpstr>
      <vt:lpstr>Project Motivation</vt:lpstr>
      <vt:lpstr>Project and Seminar Topics</vt:lpstr>
      <vt:lpstr>Introduction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</dc:title>
  <dc:creator>Satwik</dc:creator>
  <cp:lastModifiedBy>Satwik</cp:lastModifiedBy>
  <cp:revision>2</cp:revision>
  <dcterms:created xsi:type="dcterms:W3CDTF">2019-04-09T17:05:36Z</dcterms:created>
  <dcterms:modified xsi:type="dcterms:W3CDTF">2019-04-09T17:34:01Z</dcterms:modified>
</cp:coreProperties>
</file>