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66" autoAdjust="0"/>
  </p:normalViewPr>
  <p:slideViewPr>
    <p:cSldViewPr snapToGrid="0">
      <p:cViewPr varScale="1">
        <p:scale>
          <a:sx n="87" d="100"/>
          <a:sy n="87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1407D-28EF-48EC-BFC0-17A0D15B122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8A791-EB91-48EA-A1C1-46770BA4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global pandemic of Covid-19, we wanted to look and see how weather in the past has influenced cases of the flu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8A791-EB91-48EA-A1C1-46770BA4D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8A791-EB91-48EA-A1C1-46770BA4D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Weather </a:t>
            </a:r>
            <a:r>
              <a:rPr lang="en-US" dirty="0">
                <a:solidFill>
                  <a:srgbClr val="0070C0"/>
                </a:solidFill>
              </a:rPr>
              <a:t>Influences on</a:t>
            </a:r>
            <a:r>
              <a:rPr lang="en-US" sz="8000" dirty="0">
                <a:solidFill>
                  <a:srgbClr val="0070C0"/>
                </a:solidFill>
              </a:rPr>
              <a:t> the Flu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Beth Emborsky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Brodie Armstrong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Alcocer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se Study: Predictive Analytics and Data Science Keep an Eye on ...">
            <a:extLst>
              <a:ext uri="{FF2B5EF4-FFF2-40B4-BE49-F238E27FC236}">
                <a16:creationId xmlns:a16="http://schemas.microsoft.com/office/drawing/2014/main" id="{AFF466E3-21B1-4A90-8069-EA8052E18D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06224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d And Flu Quotes">
            <a:extLst>
              <a:ext uri="{FF2B5EF4-FFF2-40B4-BE49-F238E27FC236}">
                <a16:creationId xmlns:a16="http://schemas.microsoft.com/office/drawing/2014/main" id="{995B25DA-BE32-48FD-9C82-E2E96AB5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876" y="5299295"/>
            <a:ext cx="1054448" cy="14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“Climate is what we expect, weather is what we get.”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Mark Twain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70AE-AD1E-403F-85D8-CF4E2325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E793-982F-452C-B321-670A7F2A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Define the core message or hypothesis of your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Describe the questions you asked, and why you asked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102558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4DEE-E09F-4A0F-BC3B-C9CE27FE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CA34-D82C-4EBD-A1E8-594067CD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391008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434-B90B-4F69-B37B-4DCAB714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19A0-DAC0-4C1C-AF4B-FD41EDCB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Describe the exploration and cleanup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 insights you had while exploring the data that you didn’t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1684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2F9E-E91A-49D2-A586-75AF5279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86BB-E198-4FFB-89E7-8B019216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4109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E522-D9F6-423A-9910-966F29BD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E47B-265E-47C4-A8AB-D4A956A3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 your findings. Did you find what you expected to find? If not, why not? What inferences of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184393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C09F-0DFB-43F8-BE4C-553A40FC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216D-ACB0-491A-A59F-B0129DFE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 any additional questions that came up, but which you didn’t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11273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nature&#10;&#10;Description automatically generated">
            <a:extLst>
              <a:ext uri="{FF2B5EF4-FFF2-40B4-BE49-F238E27FC236}">
                <a16:creationId xmlns:a16="http://schemas.microsoft.com/office/drawing/2014/main" id="{ECCD31B3-2E66-4F4F-82A5-95AB376EF32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8" b="21848"/>
          <a:stretch>
            <a:fillRect/>
          </a:stretch>
        </p:blipFill>
        <p:spPr>
          <a:xfrm>
            <a:off x="0" y="0"/>
            <a:ext cx="12192000" cy="6400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9808E-2103-4006-8604-FB41E11DAE61}"/>
              </a:ext>
            </a:extLst>
          </p:cNvPr>
          <p:cNvSpPr txBox="1"/>
          <p:nvPr/>
        </p:nvSpPr>
        <p:spPr>
          <a:xfrm>
            <a:off x="3059100" y="4357171"/>
            <a:ext cx="60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61530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{FAB93C49-CF51-4228-83EA-5312B9E1AD84}tf56160789</Template>
  <TotalTime>0</TotalTime>
  <Words>300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Weather Influences on the Flu</vt:lpstr>
      <vt:lpstr>“Climate is what we expect, weather is what we get.”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2020-06-21T20:08:16Z</dcterms:created>
  <dcterms:modified xsi:type="dcterms:W3CDTF">2020-06-21T20:51:26Z</dcterms:modified>
</cp:coreProperties>
</file>