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5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7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5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2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7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6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8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6D881-BF25-4545-895B-1522628ECB6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E63F7-5E2A-4EBB-8BC5-3FA73270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81" y="752809"/>
            <a:ext cx="11095238" cy="5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9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05" y="819476"/>
            <a:ext cx="9676190" cy="5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9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57" y="809952"/>
            <a:ext cx="9514286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1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81" y="771857"/>
            <a:ext cx="10895238" cy="5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6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62" y="767095"/>
            <a:ext cx="10190476" cy="5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669"/>
            <a:ext cx="12192000" cy="580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6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Washington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Wilson</dc:creator>
  <cp:lastModifiedBy>Parker Wilson</cp:lastModifiedBy>
  <cp:revision>3</cp:revision>
  <dcterms:created xsi:type="dcterms:W3CDTF">2022-09-30T12:55:53Z</dcterms:created>
  <dcterms:modified xsi:type="dcterms:W3CDTF">2022-09-30T13:57:59Z</dcterms:modified>
</cp:coreProperties>
</file>