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1ECEC-361B-07AF-DEE7-CA8CD79D7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BB99D9-8F2A-3A32-908C-C5BBD30EE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5D3A9-C660-2B1D-75DB-923E52D6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3215-8AD3-4610-9DE6-5D350F05E1A2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4576C-FAF9-8D68-1236-A809DF62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72A62E-87A8-AE11-575D-778146F8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5F24-3A5F-4957-A5BB-870E976363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9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881D8-DFEB-9BAE-92C1-61AD8222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0D879F-80B3-899E-BF36-F8A1E70CF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2B5184-5EB9-72BC-6612-DAB82A3D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3215-8AD3-4610-9DE6-5D350F05E1A2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9E66D-D956-F542-7EB0-858F7431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3A36F-6D11-C9B8-72D7-C6D5D05D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5F24-3A5F-4957-A5BB-870E976363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0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03AA74-81A0-ADC5-CC5B-FD96E3A97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260D8D-3058-69EA-BFB7-143783EAC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0BC22-2EE7-7A91-492B-3D512481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3215-8AD3-4610-9DE6-5D350F05E1A2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8693AD-FC5C-4169-57E1-69B62404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17918-2196-33F4-7639-B3729593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5F24-3A5F-4957-A5BB-870E976363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2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CC5D9-88ED-8FEE-76A1-5072B8A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AA4DB4-E598-F47B-5327-A0DE0AFE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2D57B-9AA7-225B-6F3D-EFA4050E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3215-8AD3-4610-9DE6-5D350F05E1A2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461FA9-57D6-FC34-77CD-010F4C9F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7F5F9-B284-1C2B-2167-4F7C199D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5F24-3A5F-4957-A5BB-870E976363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66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9B369-E40B-F5A8-6DA4-B825402E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30826-DD41-E422-2CAB-18A0A3A0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614AB7-56B4-3058-6960-C3DC22FA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3215-8AD3-4610-9DE6-5D350F05E1A2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5DF93-CD86-E42D-B79D-3C444D16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F99D25-42BC-F34F-BA73-022D6475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5F24-3A5F-4957-A5BB-870E976363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E23A-5002-527E-00A6-9145B68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C1321-A0E6-E2E1-895E-6B10EF6CC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E6837F-E444-613A-D929-9377CDBC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F91413-5047-A658-2892-0F013AEC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3215-8AD3-4610-9DE6-5D350F05E1A2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25FB79-F6EF-29AE-BD3D-A6CD56F6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317624-7DBB-059A-51B0-CC51786E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5F24-3A5F-4957-A5BB-870E976363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76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B74A5-CD21-980D-4DC3-BC2312B8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1F9D88-0FB2-A2FC-6250-04BCE70D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B13814-3834-B2C0-A8B4-6F7B7E8E5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C7E22F-610A-5387-8122-342EA0795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FD3958-CC0C-7A14-D9D6-329D30E72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DF06B8-804C-DB45-81A7-9A5BA81E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3215-8AD3-4610-9DE6-5D350F05E1A2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A5E5CE-5207-F18F-4F80-E0BEB3A3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D9A8C6-07DC-FFB0-ABF3-950F01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5F24-3A5F-4957-A5BB-870E976363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5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7630E-E8D0-462A-F463-C7348F98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B22408-F890-7910-6108-9DB81518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3215-8AD3-4610-9DE6-5D350F05E1A2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5D7129-7F31-1E17-2564-9856644C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44D40F-8728-90FA-88F0-76F7AC27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5F24-3A5F-4957-A5BB-870E976363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29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3A4241-92B8-FCFC-784E-D455F9DF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3215-8AD3-4610-9DE6-5D350F05E1A2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FB7B8F-698B-4D31-A66E-7F1426EF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407251-BBB8-7C08-EB1F-56ECDBD6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5F24-3A5F-4957-A5BB-870E976363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20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88D2C-8FFD-22FD-903E-45D10F84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CDA32-538A-1707-4DB5-3C0C9BEB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0D5C95-9ED5-570E-8D72-165E11C02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24D0CD-BF12-F978-FD7A-4C542B25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3215-8AD3-4610-9DE6-5D350F05E1A2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5B5EF1-7F7A-D051-A7EA-22FBE132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7D4119-76BE-13B0-DF2E-93A47DAF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5F24-3A5F-4957-A5BB-870E976363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43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5F29B-3BAB-BF16-0C7C-0FCEFA0E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DB18FF-6C2E-524B-7086-0AF15A4D2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6CE21C-7A95-020D-78B7-73BA2D62F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91B1B3-0D42-7508-8CBF-7EA06C44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3215-8AD3-4610-9DE6-5D350F05E1A2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76B02A-9E99-11E5-A000-97832005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53C482-8779-E55C-DF89-CB30D3D4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5F24-3A5F-4957-A5BB-870E976363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34D280-1BB3-345E-A5B8-9108023D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50A8CE-4014-C7DE-A777-F84D1438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4E8BBC-C36D-34B6-4D87-C388B8ABD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3215-8AD3-4610-9DE6-5D350F05E1A2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023FE6-084C-240D-E438-A68C80EFE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09B6F-B39D-6394-5AD2-FC99F3AB2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5F24-3A5F-4957-A5BB-870E976363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86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F4E286-BE32-C760-BA8B-484DF231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425"/>
            <a:ext cx="12192000" cy="28746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0D581C-638A-9351-DADE-0707B456800D}"/>
              </a:ext>
            </a:extLst>
          </p:cNvPr>
          <p:cNvSpPr txBox="1"/>
          <p:nvPr/>
        </p:nvSpPr>
        <p:spPr>
          <a:xfrm>
            <a:off x="4243570" y="3876675"/>
            <a:ext cx="3704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Jesús Parra García</a:t>
            </a:r>
          </a:p>
          <a:p>
            <a:pPr algn="ctr"/>
            <a:r>
              <a:rPr lang="es-E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Alejandro Benito Marcos</a:t>
            </a:r>
          </a:p>
          <a:p>
            <a:pPr algn="ctr"/>
            <a:r>
              <a:rPr lang="es-E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Adrián Tendero García</a:t>
            </a:r>
          </a:p>
        </p:txBody>
      </p:sp>
      <p:pic>
        <p:nvPicPr>
          <p:cNvPr id="2050" name="Picture 2" descr="Space Invaders PNG Transparent Images - PNG All">
            <a:extLst>
              <a:ext uri="{FF2B5EF4-FFF2-40B4-BE49-F238E27FC236}">
                <a16:creationId xmlns:a16="http://schemas.microsoft.com/office/drawing/2014/main" id="{D0794D84-1527-9825-EAB8-7F5C038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3083">
            <a:off x="844525" y="4059327"/>
            <a:ext cx="2058530" cy="174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A8F487FB-3E5C-31C3-71B5-8FF3D0690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795" y="3978337"/>
            <a:ext cx="2263021" cy="226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8C49B-D6D2-4600-2D35-58ED31B7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· </a:t>
            </a:r>
            <a:r>
              <a:rPr lang="es-ES" b="1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The</a:t>
            </a:r>
            <a:r>
              <a:rPr lang="es-E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s-ES" b="1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structs</a:t>
            </a:r>
            <a:endParaRPr lang="es-ES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A6A6A7-548A-DC7F-65BB-54266E39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75" y="1630894"/>
            <a:ext cx="7026249" cy="4861981"/>
          </a:xfrm>
          <a:prstGeom prst="rect">
            <a:avLst/>
          </a:prstGeom>
        </p:spPr>
      </p:pic>
      <p:pic>
        <p:nvPicPr>
          <p:cNvPr id="1026" name="Picture 2" descr="Space Invaders PNG Transparent Images - PNG All">
            <a:extLst>
              <a:ext uri="{FF2B5EF4-FFF2-40B4-BE49-F238E27FC236}">
                <a16:creationId xmlns:a16="http://schemas.microsoft.com/office/drawing/2014/main" id="{930DB712-DF14-106C-BF8A-52CFD7CA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94" y="365125"/>
            <a:ext cx="1412185" cy="119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2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8C49B-D6D2-4600-2D35-58ED31B7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· </a:t>
            </a:r>
            <a:r>
              <a:rPr lang="es-ES" b="1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Main</a:t>
            </a:r>
            <a:r>
              <a:rPr lang="es-E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s-ES" b="1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Menu</a:t>
            </a:r>
            <a:endParaRPr lang="es-ES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Space Invaders PNG Transparent Images - PNG All">
            <a:extLst>
              <a:ext uri="{FF2B5EF4-FFF2-40B4-BE49-F238E27FC236}">
                <a16:creationId xmlns:a16="http://schemas.microsoft.com/office/drawing/2014/main" id="{930DB712-DF14-106C-BF8A-52CFD7CA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94" y="365125"/>
            <a:ext cx="1412185" cy="119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DF7CD9C-32AC-72D8-9836-19B530DDF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911" y="1690688"/>
            <a:ext cx="9667875" cy="46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8C49B-D6D2-4600-2D35-58ED31B7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· </a:t>
            </a:r>
            <a:r>
              <a:rPr lang="es-ES" b="1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Instructions</a:t>
            </a:r>
            <a:endParaRPr lang="es-ES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Space Invaders PNG Transparent Images - PNG All">
            <a:extLst>
              <a:ext uri="{FF2B5EF4-FFF2-40B4-BE49-F238E27FC236}">
                <a16:creationId xmlns:a16="http://schemas.microsoft.com/office/drawing/2014/main" id="{930DB712-DF14-106C-BF8A-52CFD7CA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94" y="365125"/>
            <a:ext cx="1412185" cy="119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968E0B-AF6F-078D-2195-C89CD8C8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50" y="1690688"/>
            <a:ext cx="8026500" cy="44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5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8C49B-D6D2-4600-2D35-58ED31B7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· </a:t>
            </a:r>
            <a:r>
              <a:rPr lang="es-ES" b="1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Gameplay</a:t>
            </a:r>
            <a:endParaRPr lang="es-ES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Space Invaders PNG Transparent Images - PNG All">
            <a:extLst>
              <a:ext uri="{FF2B5EF4-FFF2-40B4-BE49-F238E27FC236}">
                <a16:creationId xmlns:a16="http://schemas.microsoft.com/office/drawing/2014/main" id="{930DB712-DF14-106C-BF8A-52CFD7CA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94" y="365125"/>
            <a:ext cx="1412185" cy="119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06E92D-5B7F-06A0-A8B2-2FCC7890B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087" y="1560051"/>
            <a:ext cx="6297826" cy="50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8C49B-D6D2-4600-2D35-58ED31B7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· </a:t>
            </a:r>
            <a:r>
              <a:rPr lang="es-ES" b="1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Stats</a:t>
            </a:r>
            <a:endParaRPr lang="es-ES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Space Invaders PNG Transparent Images - PNG All">
            <a:extLst>
              <a:ext uri="{FF2B5EF4-FFF2-40B4-BE49-F238E27FC236}">
                <a16:creationId xmlns:a16="http://schemas.microsoft.com/office/drawing/2014/main" id="{930DB712-DF14-106C-BF8A-52CFD7CA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94" y="365125"/>
            <a:ext cx="1412185" cy="119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FFE73B-2B82-A61E-1883-B4770522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21" y="1483851"/>
            <a:ext cx="7034590" cy="36167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3E936D6-47F0-8552-4511-253263779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120" y="3647262"/>
            <a:ext cx="7034590" cy="273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6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8C49B-D6D2-4600-2D35-58ED31B7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· Scores</a:t>
            </a:r>
          </a:p>
        </p:txBody>
      </p:sp>
      <p:pic>
        <p:nvPicPr>
          <p:cNvPr id="1026" name="Picture 2" descr="Space Invaders PNG Transparent Images - PNG All">
            <a:extLst>
              <a:ext uri="{FF2B5EF4-FFF2-40B4-BE49-F238E27FC236}">
                <a16:creationId xmlns:a16="http://schemas.microsoft.com/office/drawing/2014/main" id="{930DB712-DF14-106C-BF8A-52CFD7CA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94" y="365125"/>
            <a:ext cx="1412185" cy="119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B222CC-72A9-A6F5-9251-9FF24F34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72" y="1690688"/>
            <a:ext cx="8725656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8C49B-D6D2-4600-2D35-58ED31B7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· THE END</a:t>
            </a:r>
          </a:p>
        </p:txBody>
      </p:sp>
      <p:pic>
        <p:nvPicPr>
          <p:cNvPr id="1026" name="Picture 2" descr="Space Invaders PNG Transparent Images - PNG All">
            <a:extLst>
              <a:ext uri="{FF2B5EF4-FFF2-40B4-BE49-F238E27FC236}">
                <a16:creationId xmlns:a16="http://schemas.microsoft.com/office/drawing/2014/main" id="{930DB712-DF14-106C-BF8A-52CFD7CA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94" y="365125"/>
            <a:ext cx="1412185" cy="119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04E2E9-ED10-EC30-FFF3-01BEB8AF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11" y="1690688"/>
            <a:ext cx="10097375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40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Panorámica</PresentationFormat>
  <Paragraphs>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Palatino Linotype</vt:lpstr>
      <vt:lpstr>Tema de Office</vt:lpstr>
      <vt:lpstr>Presentación de PowerPoint</vt:lpstr>
      <vt:lpstr>· The structs</vt:lpstr>
      <vt:lpstr>· Main Menu</vt:lpstr>
      <vt:lpstr>· Instructions</vt:lpstr>
      <vt:lpstr>· Gameplay</vt:lpstr>
      <vt:lpstr>· Stats</vt:lpstr>
      <vt:lpstr>· Scores</vt:lpstr>
      <vt:lpstr>·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Parra</dc:creator>
  <cp:lastModifiedBy>Jesus Parra</cp:lastModifiedBy>
  <cp:revision>2</cp:revision>
  <dcterms:created xsi:type="dcterms:W3CDTF">2022-12-21T17:23:29Z</dcterms:created>
  <dcterms:modified xsi:type="dcterms:W3CDTF">2022-12-21T21:18:05Z</dcterms:modified>
</cp:coreProperties>
</file>