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C99796A-DA33-4A08-8526-445C96BA0863}">
  <a:tblStyle styleId="{BC99796A-DA33-4A08-8526-445C96BA0863}" styleName="Table_0">
    <a:wholeTbl>
      <a:tcTxStyle b="off" i="off">
        <a:font>
          <a:latin typeface="Bookman Old Style"/>
          <a:ea typeface="Bookman Old Style"/>
          <a:cs typeface="Bookman Old Style"/>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5" name="Google Shape;8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 name="Google Shape;14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5" name="Google Shape;9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1" name="Google Shape;10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7" name="Google Shape;10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5" name="Google Shape;11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1" name="Google Shape;12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7" name="Google Shape;12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3" name="Google Shape;13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9" name="Google Shape;13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1050877" y="1322386"/>
            <a:ext cx="10363200" cy="1470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17365D"/>
              </a:buClr>
              <a:buSzPts val="2800"/>
              <a:buFont typeface="Verdana"/>
              <a:buNone/>
              <a:defRPr>
                <a:solidFill>
                  <a:srgbClr val="17365D"/>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 type="subTitle"/>
          </p:nvPr>
        </p:nvSpPr>
        <p:spPr>
          <a:xfrm>
            <a:off x="2032000" y="3326641"/>
            <a:ext cx="85344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400"/>
              </a:spcBef>
              <a:spcAft>
                <a:spcPts val="0"/>
              </a:spcAft>
              <a:buClr>
                <a:srgbClr val="17365D"/>
              </a:buClr>
              <a:buSzPts val="2000"/>
              <a:buNone/>
              <a:defRPr b="1" sz="2000">
                <a:solidFill>
                  <a:srgbClr val="17365D"/>
                </a:solidFill>
              </a:defRPr>
            </a:lvl1pPr>
            <a:lvl2pPr lvl="1" algn="ctr">
              <a:lnSpc>
                <a:spcPct val="100000"/>
              </a:lnSpc>
              <a:spcBef>
                <a:spcPts val="400"/>
              </a:spcBef>
              <a:spcAft>
                <a:spcPts val="0"/>
              </a:spcAft>
              <a:buClr>
                <a:srgbClr val="888888"/>
              </a:buClr>
              <a:buSzPts val="2000"/>
              <a:buNone/>
              <a:defRPr>
                <a:solidFill>
                  <a:srgbClr val="888888"/>
                </a:solidFill>
              </a:defRPr>
            </a:lvl2pPr>
            <a:lvl3pPr lvl="2" algn="ctr">
              <a:lnSpc>
                <a:spcPct val="100000"/>
              </a:lnSpc>
              <a:spcBef>
                <a:spcPts val="360"/>
              </a:spcBef>
              <a:spcAft>
                <a:spcPts val="0"/>
              </a:spcAft>
              <a:buClr>
                <a:srgbClr val="888888"/>
              </a:buClr>
              <a:buSzPts val="1800"/>
              <a:buNone/>
              <a:defRPr>
                <a:solidFill>
                  <a:srgbClr val="888888"/>
                </a:solidFill>
              </a:defRPr>
            </a:lvl3pPr>
            <a:lvl4pPr lvl="3" algn="ctr">
              <a:lnSpc>
                <a:spcPct val="100000"/>
              </a:lnSpc>
              <a:spcBef>
                <a:spcPts val="320"/>
              </a:spcBef>
              <a:spcAft>
                <a:spcPts val="0"/>
              </a:spcAft>
              <a:buClr>
                <a:srgbClr val="888888"/>
              </a:buClr>
              <a:buSzPts val="1600"/>
              <a:buNone/>
              <a:defRPr>
                <a:solidFill>
                  <a:srgbClr val="888888"/>
                </a:solidFill>
              </a:defRPr>
            </a:lvl4pPr>
            <a:lvl5pPr lvl="4" algn="ctr">
              <a:lnSpc>
                <a:spcPct val="100000"/>
              </a:lnSpc>
              <a:spcBef>
                <a:spcPts val="320"/>
              </a:spcBef>
              <a:spcAft>
                <a:spcPts val="0"/>
              </a:spcAft>
              <a:buClr>
                <a:srgbClr val="888888"/>
              </a:buClr>
              <a:buSzPts val="16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6" name="Google Shape;16;p2"/>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1" name="Shape 71"/>
        <p:cNvGrpSpPr/>
        <p:nvPr/>
      </p:nvGrpSpPr>
      <p:grpSpPr>
        <a:xfrm>
          <a:off x="0" y="0"/>
          <a:ext cx="0" cy="0"/>
          <a:chOff x="0" y="0"/>
          <a:chExt cx="0" cy="0"/>
        </a:xfrm>
      </p:grpSpPr>
      <p:sp>
        <p:nvSpPr>
          <p:cNvPr id="72" name="Google Shape;72;p11"/>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 type="body"/>
          </p:nvPr>
        </p:nvSpPr>
        <p:spPr>
          <a:xfrm rot="5400000">
            <a:off x="3670300" y="-1714499"/>
            <a:ext cx="4953000" cy="106680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4" name="Google Shape;74;p11"/>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1"/>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7" name="Shape 77"/>
        <p:cNvGrpSpPr/>
        <p:nvPr/>
      </p:nvGrpSpPr>
      <p:grpSpPr>
        <a:xfrm>
          <a:off x="0" y="0"/>
          <a:ext cx="0" cy="0"/>
          <a:chOff x="0" y="0"/>
          <a:chExt cx="0" cy="0"/>
        </a:xfrm>
      </p:grpSpPr>
      <p:sp>
        <p:nvSpPr>
          <p:cNvPr id="78" name="Google Shape;78;p12"/>
          <p:cNvSpPr txBox="1"/>
          <p:nvPr>
            <p:ph type="title"/>
          </p:nvPr>
        </p:nvSpPr>
        <p:spPr>
          <a:xfrm rot="5400000">
            <a:off x="7285050" y="1828791"/>
            <a:ext cx="5851500" cy="2743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 type="body"/>
          </p:nvPr>
        </p:nvSpPr>
        <p:spPr>
          <a:xfrm rot="5400000">
            <a:off x="1697000" y="-812859"/>
            <a:ext cx="5851500" cy="80265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0" name="Google Shape;80;p12"/>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2"/>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17365D"/>
              </a:buClr>
              <a:buSzPts val="2800"/>
              <a:buFont typeface="Verdana"/>
              <a:buNone/>
              <a:defRPr>
                <a:solidFill>
                  <a:srgbClr val="17365D"/>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 type="body"/>
          </p:nvPr>
        </p:nvSpPr>
        <p:spPr>
          <a:xfrm>
            <a:off x="812800" y="1143001"/>
            <a:ext cx="10668000" cy="49530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a:solidFill>
                  <a:schemeClr val="dk1"/>
                </a:solidFill>
              </a:defRPr>
            </a:lvl1pPr>
            <a:lvl2pPr indent="-355600" lvl="1" marL="914400" algn="l">
              <a:lnSpc>
                <a:spcPct val="100000"/>
              </a:lnSpc>
              <a:spcBef>
                <a:spcPts val="400"/>
              </a:spcBef>
              <a:spcAft>
                <a:spcPts val="0"/>
              </a:spcAft>
              <a:buClr>
                <a:schemeClr val="dk1"/>
              </a:buClr>
              <a:buSzPts val="2000"/>
              <a:buChar char="–"/>
              <a:defRPr>
                <a:solidFill>
                  <a:schemeClr val="dk1"/>
                </a:solidFill>
              </a:defRPr>
            </a:lvl2pPr>
            <a:lvl3pPr indent="-342900" lvl="2" marL="1371600" algn="l">
              <a:lnSpc>
                <a:spcPct val="100000"/>
              </a:lnSpc>
              <a:spcBef>
                <a:spcPts val="360"/>
              </a:spcBef>
              <a:spcAft>
                <a:spcPts val="0"/>
              </a:spcAft>
              <a:buClr>
                <a:schemeClr val="dk1"/>
              </a:buClr>
              <a:buSzPts val="1800"/>
              <a:buChar char="•"/>
              <a:defRPr>
                <a:solidFill>
                  <a:schemeClr val="dk1"/>
                </a:solidFill>
              </a:defRPr>
            </a:lvl3pPr>
            <a:lvl4pPr indent="-330200" lvl="3" marL="1828800" algn="l">
              <a:lnSpc>
                <a:spcPct val="100000"/>
              </a:lnSpc>
              <a:spcBef>
                <a:spcPts val="320"/>
              </a:spcBef>
              <a:spcAft>
                <a:spcPts val="0"/>
              </a:spcAft>
              <a:buClr>
                <a:schemeClr val="dk1"/>
              </a:buClr>
              <a:buSzPts val="1600"/>
              <a:buChar char="–"/>
              <a:defRPr>
                <a:solidFill>
                  <a:schemeClr val="dk1"/>
                </a:solidFill>
              </a:defRPr>
            </a:lvl4pPr>
            <a:lvl5pPr indent="-330200" lvl="4" marL="2286000" algn="l">
              <a:lnSpc>
                <a:spcPct val="100000"/>
              </a:lnSpc>
              <a:spcBef>
                <a:spcPts val="320"/>
              </a:spcBef>
              <a:spcAft>
                <a:spcPts val="0"/>
              </a:spcAft>
              <a:buClr>
                <a:schemeClr val="dk1"/>
              </a:buClr>
              <a:buSzPts val="1600"/>
              <a:buChar char="»"/>
              <a:defRPr>
                <a:solidFill>
                  <a:schemeClr val="dk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2" name="Google Shape;22;p3"/>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4"/>
          <p:cNvSpPr txBox="1"/>
          <p:nvPr>
            <p:ph type="title"/>
          </p:nvPr>
        </p:nvSpPr>
        <p:spPr>
          <a:xfrm>
            <a:off x="963084" y="4406903"/>
            <a:ext cx="10363200" cy="1362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rgbClr val="FF0000"/>
              </a:buClr>
              <a:buSzPts val="4000"/>
              <a:buFont typeface="Verdana"/>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 type="body"/>
          </p:nvPr>
        </p:nvSpPr>
        <p:spPr>
          <a:xfrm>
            <a:off x="963084" y="2906713"/>
            <a:ext cx="10363200" cy="15003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28" name="Google Shape;28;p4"/>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5"/>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0000"/>
              </a:buClr>
              <a:buSzPts val="2800"/>
              <a:buFont typeface="Verdana"/>
              <a:buNone/>
              <a:defRPr>
                <a:solidFill>
                  <a:srgbClr val="FF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
          <p:cNvSpPr txBox="1"/>
          <p:nvPr>
            <p:ph idx="1" type="body"/>
          </p:nvPr>
        </p:nvSpPr>
        <p:spPr>
          <a:xfrm>
            <a:off x="609600" y="1600203"/>
            <a:ext cx="5384700" cy="45261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4" name="Google Shape;34;p5"/>
          <p:cNvSpPr txBox="1"/>
          <p:nvPr>
            <p:ph idx="2" type="body"/>
          </p:nvPr>
        </p:nvSpPr>
        <p:spPr>
          <a:xfrm>
            <a:off x="6197600" y="1600203"/>
            <a:ext cx="5384700" cy="45261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5" name="Google Shape;35;p5"/>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8" name="Shape 38"/>
        <p:cNvGrpSpPr/>
        <p:nvPr/>
      </p:nvGrpSpPr>
      <p:grpSpPr>
        <a:xfrm>
          <a:off x="0" y="0"/>
          <a:ext cx="0" cy="0"/>
          <a:chOff x="0" y="0"/>
          <a:chExt cx="0" cy="0"/>
        </a:xfrm>
      </p:grpSpPr>
      <p:sp>
        <p:nvSpPr>
          <p:cNvPr id="39" name="Google Shape;39;p6"/>
          <p:cNvSpPr txBox="1"/>
          <p:nvPr>
            <p:ph type="title"/>
          </p:nvPr>
        </p:nvSpPr>
        <p:spPr>
          <a:xfrm>
            <a:off x="859368" y="304800"/>
            <a:ext cx="10668000" cy="487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0000"/>
              </a:buClr>
              <a:buSzPts val="2800"/>
              <a:buFont typeface="Verdana"/>
              <a:buNone/>
              <a:defRPr>
                <a:solidFill>
                  <a:srgbClr val="FF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6"/>
          <p:cNvSpPr txBox="1"/>
          <p:nvPr>
            <p:ph idx="1" type="body"/>
          </p:nvPr>
        </p:nvSpPr>
        <p:spPr>
          <a:xfrm>
            <a:off x="609600" y="1535113"/>
            <a:ext cx="5386800" cy="6399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1" name="Google Shape;41;p6"/>
          <p:cNvSpPr txBox="1"/>
          <p:nvPr>
            <p:ph idx="2" type="body"/>
          </p:nvPr>
        </p:nvSpPr>
        <p:spPr>
          <a:xfrm>
            <a:off x="609600" y="2174875"/>
            <a:ext cx="5386800" cy="39513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2" name="Google Shape;42;p6"/>
          <p:cNvSpPr txBox="1"/>
          <p:nvPr>
            <p:ph idx="3" type="body"/>
          </p:nvPr>
        </p:nvSpPr>
        <p:spPr>
          <a:xfrm>
            <a:off x="6193369" y="1535113"/>
            <a:ext cx="5388900" cy="6399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6"/>
          <p:cNvSpPr txBox="1"/>
          <p:nvPr>
            <p:ph idx="4" type="body"/>
          </p:nvPr>
        </p:nvSpPr>
        <p:spPr>
          <a:xfrm>
            <a:off x="6193369" y="2174875"/>
            <a:ext cx="5388900" cy="39513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6"/>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7"/>
          <p:cNvSpPr txBox="1"/>
          <p:nvPr>
            <p:ph type="title"/>
          </p:nvPr>
        </p:nvSpPr>
        <p:spPr>
          <a:xfrm>
            <a:off x="3860800" y="274638"/>
            <a:ext cx="7721700" cy="487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pic>
        <p:nvPicPr>
          <p:cNvPr descr="C:\Users\AMMU\Desktop\Border.png" id="52" name="Google Shape;52;p7"/>
          <p:cNvPicPr preferRelativeResize="0"/>
          <p:nvPr/>
        </p:nvPicPr>
        <p:blipFill rotWithShape="1">
          <a:blip r:embed="rId2">
            <a:alphaModFix/>
          </a:blip>
          <a:srcRect b="0" l="0" r="0" t="0"/>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8"/>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9"/>
          <p:cNvSpPr txBox="1"/>
          <p:nvPr>
            <p:ph type="title"/>
          </p:nvPr>
        </p:nvSpPr>
        <p:spPr>
          <a:xfrm>
            <a:off x="609602" y="273050"/>
            <a:ext cx="4011000" cy="1162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2000"/>
              <a:buFont typeface="Verdana"/>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 type="body"/>
          </p:nvPr>
        </p:nvSpPr>
        <p:spPr>
          <a:xfrm>
            <a:off x="4766733" y="273053"/>
            <a:ext cx="6815700" cy="5853000"/>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0" name="Google Shape;60;p9"/>
          <p:cNvSpPr txBox="1"/>
          <p:nvPr>
            <p:ph idx="2" type="body"/>
          </p:nvPr>
        </p:nvSpPr>
        <p:spPr>
          <a:xfrm>
            <a:off x="609602" y="1435103"/>
            <a:ext cx="4011000" cy="46911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1" name="Google Shape;61;p9"/>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10"/>
          <p:cNvSpPr txBox="1"/>
          <p:nvPr>
            <p:ph type="title"/>
          </p:nvPr>
        </p:nvSpPr>
        <p:spPr>
          <a:xfrm>
            <a:off x="2389717" y="4800600"/>
            <a:ext cx="7315200" cy="5667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2000"/>
              <a:buFont typeface="Verdana"/>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p:nvPr>
            <p:ph idx="2" type="pic"/>
          </p:nvPr>
        </p:nvSpPr>
        <p:spPr>
          <a:xfrm>
            <a:off x="2389717" y="612775"/>
            <a:ext cx="7315200" cy="4114800"/>
          </a:xfrm>
          <a:prstGeom prst="rect">
            <a:avLst/>
          </a:prstGeom>
          <a:noFill/>
          <a:ln>
            <a:noFill/>
          </a:ln>
        </p:spPr>
      </p:sp>
      <p:sp>
        <p:nvSpPr>
          <p:cNvPr id="67" name="Google Shape;67;p10"/>
          <p:cNvSpPr txBox="1"/>
          <p:nvPr>
            <p:ph idx="1" type="body"/>
          </p:nvPr>
        </p:nvSpPr>
        <p:spPr>
          <a:xfrm>
            <a:off x="2389717" y="5367338"/>
            <a:ext cx="7315200" cy="8049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8" name="Google Shape;68;p10"/>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0"/>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FF0000"/>
              </a:buClr>
              <a:buSzPts val="2800"/>
              <a:buFont typeface="Verdana"/>
              <a:buNone/>
              <a:defRPr b="1" i="0" sz="2800" u="none" cap="none" strike="noStrike">
                <a:solidFill>
                  <a:srgbClr val="FF0000"/>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812800" y="1143001"/>
            <a:ext cx="10668000" cy="4953000"/>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Verdana"/>
                <a:ea typeface="Verdana"/>
                <a:cs typeface="Verdana"/>
                <a:sym typeface="Verdana"/>
              </a:defRPr>
            </a:lvl1pPr>
            <a:lvl2pPr indent="-355600" lvl="1" marL="914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2pPr>
            <a:lvl3pPr indent="-342900" lvl="2" marL="1371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3pPr>
            <a:lvl4pPr indent="-330200" lvl="3" marL="1828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Verdana"/>
                <a:ea typeface="Verdana"/>
                <a:cs typeface="Verdana"/>
                <a:sym typeface="Verdana"/>
              </a:defRPr>
            </a:lvl4pPr>
            <a:lvl5pPr indent="-330200" lvl="4" marL="22860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Verdana"/>
                <a:ea typeface="Verdana"/>
                <a:cs typeface="Verdana"/>
                <a:sym typeface="Verdana"/>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9pPr>
          </a:lstStyle>
          <a:p/>
        </p:txBody>
      </p:sp>
      <p:sp>
        <p:nvSpPr>
          <p:cNvPr id="8" name="Google Shape;8;p1"/>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9pPr>
          </a:lstStyle>
          <a:p/>
        </p:txBody>
      </p:sp>
      <p:sp>
        <p:nvSpPr>
          <p:cNvPr id="9" name="Google Shape;9;p1"/>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9pPr>
          </a:lstStyle>
          <a:p/>
        </p:txBody>
      </p:sp>
      <p:sp>
        <p:nvSpPr>
          <p:cNvPr id="10" name="Google Shape;10;p1"/>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cxnSp>
        <p:nvCxnSpPr>
          <p:cNvPr id="11" name="Google Shape;11;p1"/>
          <p:cNvCxnSpPr/>
          <p:nvPr/>
        </p:nvCxnSpPr>
        <p:spPr>
          <a:xfrm>
            <a:off x="812800" y="914400"/>
            <a:ext cx="10668000" cy="0"/>
          </a:xfrm>
          <a:prstGeom prst="straightConnector1">
            <a:avLst/>
          </a:prstGeom>
          <a:noFill/>
          <a:ln cap="flat" cmpd="thickThin" w="57150">
            <a:solidFill>
              <a:schemeClr val="dk1"/>
            </a:solidFill>
            <a:prstDash val="solid"/>
            <a:round/>
            <a:headEnd len="sm" w="sm" type="none"/>
            <a:tailEnd len="sm" w="sm" type="none"/>
          </a:ln>
        </p:spPr>
      </p:cxnSp>
      <p:pic>
        <p:nvPicPr>
          <p:cNvPr id="12" name="Google Shape;12;p1"/>
          <p:cNvPicPr preferRelativeResize="0"/>
          <p:nvPr/>
        </p:nvPicPr>
        <p:blipFill rotWithShape="1">
          <a:blip r:embed="rId1">
            <a:alphaModFix/>
          </a:blip>
          <a:srcRect b="18045" l="0" r="0" t="0"/>
          <a:stretch/>
        </p:blipFill>
        <p:spPr>
          <a:xfrm>
            <a:off x="0" y="5991366"/>
            <a:ext cx="12192001" cy="86663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github.com/p4rz1v4l26/AI-vs.-Human-Academic-Essay-Authenticity-Challenge-.gi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1" Type="http://schemas.openxmlformats.org/officeDocument/2006/relationships/hyperlink" Target="https://www.ncbi.nlm.nih.gov/pmc/articles/PMC10108763/" TargetMode="External"/><Relationship Id="rId10" Type="http://schemas.openxmlformats.org/officeDocument/2006/relationships/hyperlink" Target="https://www.ncbi.nlm.nih.gov/pmc/articles/PMC10108763/" TargetMode="External"/><Relationship Id="rId13" Type="http://schemas.openxmlformats.org/officeDocument/2006/relationships/hyperlink" Target="https://www.mdpi.com/2076-3417/13/13/7901" TargetMode="External"/><Relationship Id="rId12" Type="http://schemas.openxmlformats.org/officeDocument/2006/relationships/hyperlink" Target="https://www.mdpi.com/2076-3417/13/13/7901" TargetMode="External"/><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www.emerald.com/insight/content/doi/10.1108/IJILT-03-2023-0043/full/html" TargetMode="External"/><Relationship Id="rId4" Type="http://schemas.openxmlformats.org/officeDocument/2006/relationships/hyperlink" Target="https://doi.org/10.1108/IJILT-03-2023-0043" TargetMode="External"/><Relationship Id="rId9" Type="http://schemas.openxmlformats.org/officeDocument/2006/relationships/hyperlink" Target="https://arxiv.org/abs/2304.07666" TargetMode="External"/><Relationship Id="rId5" Type="http://schemas.openxmlformats.org/officeDocument/2006/relationships/hyperlink" Target="https://www.degruyter.com/document/doi/10.1515/opis-2022-0158/html" TargetMode="External"/><Relationship Id="rId6" Type="http://schemas.openxmlformats.org/officeDocument/2006/relationships/hyperlink" Target="https://doi.org/10.1515/opis-2022-0158" TargetMode="External"/><Relationship Id="rId7" Type="http://schemas.openxmlformats.org/officeDocument/2006/relationships/hyperlink" Target="https://arxiv.org/abs/2304.07666" TargetMode="External"/><Relationship Id="rId8" Type="http://schemas.openxmlformats.org/officeDocument/2006/relationships/hyperlink" Target="https://arxiv.org/abs/2304.07666"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3"/>
          <p:cNvSpPr txBox="1"/>
          <p:nvPr>
            <p:ph type="ctrTitle"/>
          </p:nvPr>
        </p:nvSpPr>
        <p:spPr>
          <a:xfrm>
            <a:off x="790419" y="1218427"/>
            <a:ext cx="10363200" cy="96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17365D"/>
              </a:buClr>
              <a:buSzPts val="2800"/>
              <a:buFont typeface="Verdana"/>
              <a:buNone/>
            </a:pPr>
            <a:r>
              <a:rPr lang="en-US">
                <a:solidFill>
                  <a:schemeClr val="dk1"/>
                </a:solidFill>
                <a:latin typeface="Cambria"/>
                <a:ea typeface="Cambria"/>
                <a:cs typeface="Cambria"/>
                <a:sym typeface="Cambria"/>
              </a:rPr>
              <a:t>AI vs. Human: Academic Essay Authenticity Challenge </a:t>
            </a:r>
            <a:endParaRPr>
              <a:solidFill>
                <a:schemeClr val="dk1"/>
              </a:solidFill>
              <a:latin typeface="Cambria"/>
              <a:ea typeface="Cambria"/>
              <a:cs typeface="Cambria"/>
              <a:sym typeface="Cambria"/>
            </a:endParaRPr>
          </a:p>
          <a:p>
            <a:pPr indent="0" lvl="0" marL="0" rtl="0" algn="ctr">
              <a:lnSpc>
                <a:spcPct val="100000"/>
              </a:lnSpc>
              <a:spcBef>
                <a:spcPts val="0"/>
              </a:spcBef>
              <a:spcAft>
                <a:spcPts val="0"/>
              </a:spcAft>
              <a:buClr>
                <a:srgbClr val="17365D"/>
              </a:buClr>
              <a:buSzPts val="2800"/>
              <a:buFont typeface="Verdana"/>
              <a:buNone/>
            </a:pPr>
            <a:r>
              <a:t/>
            </a:r>
            <a:endParaRPr>
              <a:solidFill>
                <a:schemeClr val="dk1"/>
              </a:solidFill>
              <a:latin typeface="Cambria"/>
              <a:ea typeface="Cambria"/>
              <a:cs typeface="Cambria"/>
              <a:sym typeface="Cambria"/>
            </a:endParaRPr>
          </a:p>
        </p:txBody>
      </p:sp>
      <p:sp>
        <p:nvSpPr>
          <p:cNvPr id="88" name="Google Shape;88;p13"/>
          <p:cNvSpPr txBox="1"/>
          <p:nvPr>
            <p:ph idx="1" type="subTitle"/>
          </p:nvPr>
        </p:nvSpPr>
        <p:spPr>
          <a:xfrm>
            <a:off x="790419" y="1780220"/>
            <a:ext cx="3970500" cy="55230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100000"/>
              </a:lnSpc>
              <a:spcBef>
                <a:spcPts val="0"/>
              </a:spcBef>
              <a:spcAft>
                <a:spcPts val="0"/>
              </a:spcAft>
              <a:buClr>
                <a:srgbClr val="17365D"/>
              </a:buClr>
              <a:buSzPct val="100000"/>
              <a:buNone/>
            </a:pPr>
            <a:r>
              <a:rPr lang="en-US">
                <a:latin typeface="Cambria"/>
                <a:ea typeface="Cambria"/>
                <a:cs typeface="Cambria"/>
                <a:sym typeface="Cambria"/>
              </a:rPr>
              <a:t>Batch Number: CST-G09</a:t>
            </a:r>
            <a:endParaRPr>
              <a:latin typeface="Cambria"/>
              <a:ea typeface="Cambria"/>
              <a:cs typeface="Cambria"/>
              <a:sym typeface="Cambria"/>
            </a:endParaRPr>
          </a:p>
          <a:p>
            <a:pPr indent="0" lvl="0" marL="0" rtl="0" algn="l">
              <a:lnSpc>
                <a:spcPct val="100000"/>
              </a:lnSpc>
              <a:spcBef>
                <a:spcPts val="400"/>
              </a:spcBef>
              <a:spcAft>
                <a:spcPts val="0"/>
              </a:spcAft>
              <a:buClr>
                <a:srgbClr val="17365D"/>
              </a:buClr>
              <a:buSzPct val="100000"/>
              <a:buNone/>
            </a:pPr>
            <a:r>
              <a:t/>
            </a:r>
            <a:endParaRPr>
              <a:latin typeface="Cambria"/>
              <a:ea typeface="Cambria"/>
              <a:cs typeface="Cambria"/>
              <a:sym typeface="Cambria"/>
            </a:endParaRPr>
          </a:p>
        </p:txBody>
      </p:sp>
      <p:graphicFrame>
        <p:nvGraphicFramePr>
          <p:cNvPr id="89" name="Google Shape;89;p13"/>
          <p:cNvGraphicFramePr/>
          <p:nvPr/>
        </p:nvGraphicFramePr>
        <p:xfrm>
          <a:off x="533922" y="2195865"/>
          <a:ext cx="3000000" cy="3000000"/>
        </p:xfrm>
        <a:graphic>
          <a:graphicData uri="http://schemas.openxmlformats.org/drawingml/2006/table">
            <a:tbl>
              <a:tblPr bandRow="1" firstRow="1">
                <a:noFill/>
                <a:tableStyleId>{BC99796A-DA33-4A08-8526-445C96BA0863}</a:tableStyleId>
              </a:tblPr>
              <a:tblGrid>
                <a:gridCol w="2085000"/>
                <a:gridCol w="3333675"/>
              </a:tblGrid>
              <a:tr h="306250">
                <a:tc>
                  <a:txBody>
                    <a:bodyPr/>
                    <a:lstStyle/>
                    <a:p>
                      <a:pPr indent="0" lvl="1" marL="0" marR="0" rtl="0" algn="l">
                        <a:lnSpc>
                          <a:spcPct val="100000"/>
                        </a:lnSpc>
                        <a:spcBef>
                          <a:spcPts val="0"/>
                        </a:spcBef>
                        <a:spcAft>
                          <a:spcPts val="0"/>
                        </a:spcAft>
                        <a:buClr>
                          <a:srgbClr val="000000"/>
                        </a:buClr>
                        <a:buSzPts val="1800"/>
                        <a:buFont typeface="Arial"/>
                        <a:buNone/>
                      </a:pPr>
                      <a:r>
                        <a:rPr b="1" lang="en-US" sz="1800" u="none" cap="none" strike="noStrike">
                          <a:solidFill>
                            <a:srgbClr val="17365D"/>
                          </a:solidFill>
                        </a:rPr>
                        <a:t>Roll Number</a:t>
                      </a:r>
                      <a:endParaRPr b="1" sz="1800" u="none" cap="none" strike="noStrike">
                        <a:solidFill>
                          <a:srgbClr val="17365D"/>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solidFill>
                            <a:srgbClr val="17365D"/>
                          </a:solidFill>
                        </a:rPr>
                        <a:t>Student Name</a:t>
                      </a:r>
                      <a:endParaRPr b="1" sz="1800" u="none" cap="none" strike="noStrike">
                        <a:solidFill>
                          <a:srgbClr val="17365D"/>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tcPr>
                </a:tc>
              </a:tr>
              <a:tr h="306250">
                <a:tc>
                  <a:txBody>
                    <a:bodyPr/>
                    <a:lstStyle/>
                    <a:p>
                      <a:pPr indent="0" lvl="0" marL="0" rtl="0" algn="l">
                        <a:spcBef>
                          <a:spcPts val="0"/>
                        </a:spcBef>
                        <a:spcAft>
                          <a:spcPts val="0"/>
                        </a:spcAft>
                        <a:buNone/>
                      </a:pPr>
                      <a:r>
                        <a:rPr b="1" lang="en-US">
                          <a:latin typeface="Cambria"/>
                          <a:ea typeface="Cambria"/>
                          <a:cs typeface="Cambria"/>
                          <a:sym typeface="Cambria"/>
                        </a:rPr>
                        <a:t>20211CST0067</a:t>
                      </a:r>
                      <a:endParaRPr b="1" sz="1800" u="none" cap="none" strike="noStrike">
                        <a:latin typeface="Cambria"/>
                        <a:ea typeface="Cambria"/>
                        <a:cs typeface="Cambria"/>
                        <a:sym typeface="Cambria"/>
                      </a:endParaRPr>
                    </a:p>
                  </a:txBody>
                  <a:tcPr marT="91425" marB="91425" marR="91425" marL="91425"/>
                </a:tc>
                <a:tc>
                  <a:txBody>
                    <a:bodyPr/>
                    <a:lstStyle/>
                    <a:p>
                      <a:pPr indent="0" lvl="0" marL="0" rtl="0" algn="l">
                        <a:spcBef>
                          <a:spcPts val="0"/>
                        </a:spcBef>
                        <a:spcAft>
                          <a:spcPts val="0"/>
                        </a:spcAft>
                        <a:buNone/>
                      </a:pPr>
                      <a:r>
                        <a:rPr b="1" lang="en-US">
                          <a:latin typeface="Cambria"/>
                          <a:ea typeface="Cambria"/>
                          <a:cs typeface="Cambria"/>
                          <a:sym typeface="Cambria"/>
                        </a:rPr>
                        <a:t>WARALE AVINASH KALYAN</a:t>
                      </a:r>
                      <a:endParaRPr b="1" sz="1800" u="none" cap="none" strike="noStrike">
                        <a:latin typeface="Cambria"/>
                        <a:ea typeface="Cambria"/>
                        <a:cs typeface="Cambria"/>
                        <a:sym typeface="Cambria"/>
                      </a:endParaRPr>
                    </a:p>
                  </a:txBody>
                  <a:tcPr marT="91425" marB="91425" marR="91425" marL="91425"/>
                </a:tc>
              </a:tr>
              <a:tr h="306250">
                <a:tc>
                  <a:txBody>
                    <a:bodyPr/>
                    <a:lstStyle/>
                    <a:p>
                      <a:pPr indent="0" lvl="0" marL="0" rtl="0" algn="l">
                        <a:spcBef>
                          <a:spcPts val="0"/>
                        </a:spcBef>
                        <a:spcAft>
                          <a:spcPts val="0"/>
                        </a:spcAft>
                        <a:buNone/>
                      </a:pPr>
                      <a:r>
                        <a:rPr b="1" lang="en-US">
                          <a:latin typeface="Cambria"/>
                          <a:ea typeface="Cambria"/>
                          <a:cs typeface="Cambria"/>
                          <a:sym typeface="Cambria"/>
                        </a:rPr>
                        <a:t>20211CST0059</a:t>
                      </a:r>
                      <a:endParaRPr b="1" sz="1800" u="none" cap="none" strike="noStrike">
                        <a:latin typeface="Cambria"/>
                        <a:ea typeface="Cambria"/>
                        <a:cs typeface="Cambria"/>
                        <a:sym typeface="Cambria"/>
                      </a:endParaRPr>
                    </a:p>
                  </a:txBody>
                  <a:tcPr marT="91425" marB="91425" marR="91425" marL="91425"/>
                </a:tc>
                <a:tc>
                  <a:txBody>
                    <a:bodyPr/>
                    <a:lstStyle/>
                    <a:p>
                      <a:pPr indent="0" lvl="0" marL="0" rtl="0" algn="l">
                        <a:spcBef>
                          <a:spcPts val="0"/>
                        </a:spcBef>
                        <a:spcAft>
                          <a:spcPts val="0"/>
                        </a:spcAft>
                        <a:buNone/>
                      </a:pPr>
                      <a:r>
                        <a:rPr b="1" lang="en-US">
                          <a:latin typeface="Cambria"/>
                          <a:ea typeface="Cambria"/>
                          <a:cs typeface="Cambria"/>
                          <a:sym typeface="Cambria"/>
                        </a:rPr>
                        <a:t>SIDDHARTH PAGARIA</a:t>
                      </a:r>
                      <a:endParaRPr b="1" sz="1800" u="none" cap="none" strike="noStrike">
                        <a:latin typeface="Cambria"/>
                        <a:ea typeface="Cambria"/>
                        <a:cs typeface="Cambria"/>
                        <a:sym typeface="Cambria"/>
                      </a:endParaRPr>
                    </a:p>
                  </a:txBody>
                  <a:tcPr marT="91425" marB="91425" marR="91425" marL="91425"/>
                </a:tc>
              </a:tr>
              <a:tr h="306250">
                <a:tc>
                  <a:txBody>
                    <a:bodyPr/>
                    <a:lstStyle/>
                    <a:p>
                      <a:pPr indent="0" lvl="0" marL="0" rtl="0" algn="l">
                        <a:spcBef>
                          <a:spcPts val="0"/>
                        </a:spcBef>
                        <a:spcAft>
                          <a:spcPts val="0"/>
                        </a:spcAft>
                        <a:buNone/>
                      </a:pPr>
                      <a:r>
                        <a:rPr b="1" lang="en-US">
                          <a:latin typeface="Cambria"/>
                          <a:ea typeface="Cambria"/>
                          <a:cs typeface="Cambria"/>
                          <a:sym typeface="Cambria"/>
                        </a:rPr>
                        <a:t>20211CST0076</a:t>
                      </a:r>
                      <a:endParaRPr b="1" sz="1800" u="none" cap="none" strike="noStrike">
                        <a:latin typeface="Cambria"/>
                        <a:ea typeface="Cambria"/>
                        <a:cs typeface="Cambria"/>
                        <a:sym typeface="Cambria"/>
                      </a:endParaRPr>
                    </a:p>
                  </a:txBody>
                  <a:tcPr marT="91425" marB="91425" marR="91425" marL="91425"/>
                </a:tc>
                <a:tc>
                  <a:txBody>
                    <a:bodyPr/>
                    <a:lstStyle/>
                    <a:p>
                      <a:pPr indent="0" lvl="0" marL="0" rtl="0" algn="l">
                        <a:spcBef>
                          <a:spcPts val="0"/>
                        </a:spcBef>
                        <a:spcAft>
                          <a:spcPts val="0"/>
                        </a:spcAft>
                        <a:buNone/>
                      </a:pPr>
                      <a:r>
                        <a:rPr b="1" lang="en-US">
                          <a:latin typeface="Cambria"/>
                          <a:ea typeface="Cambria"/>
                          <a:cs typeface="Cambria"/>
                          <a:sym typeface="Cambria"/>
                        </a:rPr>
                        <a:t>CHAITRA V</a:t>
                      </a:r>
                      <a:endParaRPr b="1" sz="1800" u="none" cap="none" strike="noStrike">
                        <a:latin typeface="Cambria"/>
                        <a:ea typeface="Cambria"/>
                        <a:cs typeface="Cambria"/>
                        <a:sym typeface="Cambria"/>
                      </a:endParaRPr>
                    </a:p>
                  </a:txBody>
                  <a:tcPr marT="91425" marB="91425" marR="91425" marL="91425"/>
                </a:tc>
              </a:tr>
              <a:tr h="306250">
                <a:tc>
                  <a:txBody>
                    <a:bodyPr/>
                    <a:lstStyle/>
                    <a:p>
                      <a:pPr indent="0" lvl="0" marL="0" rtl="0" algn="l">
                        <a:spcBef>
                          <a:spcPts val="0"/>
                        </a:spcBef>
                        <a:spcAft>
                          <a:spcPts val="0"/>
                        </a:spcAft>
                        <a:buNone/>
                      </a:pPr>
                      <a:r>
                        <a:rPr b="1" lang="en-US">
                          <a:latin typeface="Cambria"/>
                          <a:ea typeface="Cambria"/>
                          <a:cs typeface="Cambria"/>
                          <a:sym typeface="Cambria"/>
                        </a:rPr>
                        <a:t>20211CST0085</a:t>
                      </a:r>
                      <a:endParaRPr b="1" sz="1800" u="none" cap="none" strike="noStrike">
                        <a:latin typeface="Cambria"/>
                        <a:ea typeface="Cambria"/>
                        <a:cs typeface="Cambria"/>
                        <a:sym typeface="Cambria"/>
                      </a:endParaRPr>
                    </a:p>
                  </a:txBody>
                  <a:tcPr marT="91425" marB="91425" marR="91425" marL="91425"/>
                </a:tc>
                <a:tc>
                  <a:txBody>
                    <a:bodyPr/>
                    <a:lstStyle/>
                    <a:p>
                      <a:pPr indent="0" lvl="0" marL="0" rtl="0" algn="l">
                        <a:spcBef>
                          <a:spcPts val="0"/>
                        </a:spcBef>
                        <a:spcAft>
                          <a:spcPts val="0"/>
                        </a:spcAft>
                        <a:buNone/>
                      </a:pPr>
                      <a:r>
                        <a:rPr b="1" lang="en-US">
                          <a:latin typeface="Cambria"/>
                          <a:ea typeface="Cambria"/>
                          <a:cs typeface="Cambria"/>
                          <a:sym typeface="Cambria"/>
                        </a:rPr>
                        <a:t>SPOO</a:t>
                      </a:r>
                      <a:r>
                        <a:rPr b="1" lang="en-US">
                          <a:latin typeface="Cambria"/>
                          <a:ea typeface="Cambria"/>
                          <a:cs typeface="Cambria"/>
                          <a:sym typeface="Cambria"/>
                        </a:rPr>
                        <a:t>R</a:t>
                      </a:r>
                      <a:r>
                        <a:rPr b="1" lang="en-US">
                          <a:latin typeface="Cambria"/>
                          <a:ea typeface="Cambria"/>
                          <a:cs typeface="Cambria"/>
                          <a:sym typeface="Cambria"/>
                        </a:rPr>
                        <a:t>THI HG</a:t>
                      </a:r>
                      <a:endParaRPr b="1" sz="1800" u="none" cap="none" strike="noStrike">
                        <a:latin typeface="Cambria"/>
                        <a:ea typeface="Cambria"/>
                        <a:cs typeface="Cambria"/>
                        <a:sym typeface="Cambria"/>
                      </a:endParaRPr>
                    </a:p>
                  </a:txBody>
                  <a:tcPr marT="91425" marB="91425" marR="91425" marL="91425"/>
                </a:tc>
              </a:tr>
              <a:tr h="306250">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B cap="flat" cmpd="sng" w="9525">
                      <a:solidFill>
                        <a:srgbClr val="000000">
                          <a:alpha val="0"/>
                        </a:srgbClr>
                      </a:solidFill>
                      <a:prstDash val="solid"/>
                      <a:round/>
                      <a:headEnd len="sm" w="sm" type="none"/>
                      <a:tailEnd len="sm" w="sm" type="none"/>
                    </a:lnB>
                  </a:tcPr>
                </a:tc>
              </a:tr>
            </a:tbl>
          </a:graphicData>
        </a:graphic>
      </p:graphicFrame>
      <p:sp>
        <p:nvSpPr>
          <p:cNvPr id="90" name="Google Shape;90;p13"/>
          <p:cNvSpPr txBox="1"/>
          <p:nvPr/>
        </p:nvSpPr>
        <p:spPr>
          <a:xfrm>
            <a:off x="6519045" y="2195865"/>
            <a:ext cx="5514300" cy="2020500"/>
          </a:xfrm>
          <a:prstGeom prst="rect">
            <a:avLst/>
          </a:prstGeom>
          <a:noFill/>
          <a:ln>
            <a:noFill/>
          </a:ln>
        </p:spPr>
        <p:txBody>
          <a:bodyPr anchorCtr="0" anchor="t" bIns="45700" lIns="91425" spcFirstLastPara="1" rIns="91425" wrap="square" tIns="45700">
            <a:normAutofit lnSpcReduction="20000"/>
          </a:bodyPr>
          <a:lstStyle/>
          <a:p>
            <a:pPr indent="0" lvl="0" marL="0" marR="0" rtl="0" algn="ctr">
              <a:lnSpc>
                <a:spcPct val="100000"/>
              </a:lnSpc>
              <a:spcBef>
                <a:spcPts val="0"/>
              </a:spcBef>
              <a:spcAft>
                <a:spcPts val="0"/>
              </a:spcAft>
              <a:buClr>
                <a:srgbClr val="17365D"/>
              </a:buClr>
              <a:buSzPts val="2000"/>
              <a:buFont typeface="Arial"/>
              <a:buNone/>
            </a:pPr>
            <a:r>
              <a:rPr b="1" i="0" lang="en-US" sz="2000" u="none" cap="none" strike="noStrike">
                <a:solidFill>
                  <a:srgbClr val="17365D"/>
                </a:solidFill>
                <a:latin typeface="Cambria"/>
                <a:ea typeface="Cambria"/>
                <a:cs typeface="Cambria"/>
                <a:sym typeface="Cambria"/>
              </a:rPr>
              <a:t>Under the Supervision of,</a:t>
            </a:r>
            <a:endParaRPr b="0" i="0" sz="1400" u="none" cap="none" strike="noStrike">
              <a:solidFill>
                <a:srgbClr val="000000"/>
              </a:solidFill>
              <a:latin typeface="Cambria"/>
              <a:ea typeface="Cambria"/>
              <a:cs typeface="Cambria"/>
              <a:sym typeface="Cambria"/>
            </a:endParaRPr>
          </a:p>
          <a:p>
            <a:pPr indent="0" lvl="0" marL="0" marR="0" rtl="0" algn="ctr">
              <a:lnSpc>
                <a:spcPct val="100000"/>
              </a:lnSpc>
              <a:spcBef>
                <a:spcPts val="400"/>
              </a:spcBef>
              <a:spcAft>
                <a:spcPts val="0"/>
              </a:spcAft>
              <a:buClr>
                <a:srgbClr val="17365D"/>
              </a:buClr>
              <a:buSzPts val="2000"/>
              <a:buFont typeface="Arial"/>
              <a:buNone/>
            </a:pPr>
            <a:r>
              <a:t/>
            </a:r>
            <a:endParaRPr b="1" i="0" sz="2000" u="none" cap="none" strike="noStrike">
              <a:solidFill>
                <a:srgbClr val="17365D"/>
              </a:solidFill>
              <a:latin typeface="Cambria"/>
              <a:ea typeface="Cambria"/>
              <a:cs typeface="Cambria"/>
              <a:sym typeface="Cambria"/>
            </a:endParaRPr>
          </a:p>
          <a:p>
            <a:pPr indent="0" lvl="0" marL="0" marR="0" rtl="0" algn="l">
              <a:lnSpc>
                <a:spcPct val="100000"/>
              </a:lnSpc>
              <a:spcBef>
                <a:spcPts val="340"/>
              </a:spcBef>
              <a:spcAft>
                <a:spcPts val="0"/>
              </a:spcAft>
              <a:buClr>
                <a:srgbClr val="17365D"/>
              </a:buClr>
              <a:buSzPts val="1700"/>
              <a:buFont typeface="Arial"/>
              <a:buNone/>
            </a:pPr>
            <a:r>
              <a:rPr b="1" i="0" lang="en-US" sz="1700" u="none" cap="none" strike="noStrike">
                <a:solidFill>
                  <a:srgbClr val="17365D"/>
                </a:solidFill>
                <a:latin typeface="Cambria"/>
                <a:ea typeface="Cambria"/>
                <a:cs typeface="Cambria"/>
                <a:sym typeface="Cambria"/>
              </a:rPr>
              <a:t>Dr.</a:t>
            </a:r>
            <a:r>
              <a:rPr b="1" lang="en-US" sz="1700">
                <a:solidFill>
                  <a:srgbClr val="17365D"/>
                </a:solidFill>
                <a:latin typeface="Cambria"/>
                <a:ea typeface="Cambria"/>
                <a:cs typeface="Cambria"/>
                <a:sym typeface="Cambria"/>
              </a:rPr>
              <a:t> Sandeep Albert </a:t>
            </a:r>
            <a:endParaRPr b="1" i="0" sz="1400" u="none" cap="none" strike="noStrike">
              <a:solidFill>
                <a:srgbClr val="000000"/>
              </a:solidFill>
              <a:latin typeface="Cambria"/>
              <a:ea typeface="Cambria"/>
              <a:cs typeface="Cambria"/>
              <a:sym typeface="Cambria"/>
            </a:endParaRPr>
          </a:p>
          <a:p>
            <a:pPr indent="0" lvl="0" marL="0" marR="0" rtl="0" algn="l">
              <a:lnSpc>
                <a:spcPct val="100000"/>
              </a:lnSpc>
              <a:spcBef>
                <a:spcPts val="340"/>
              </a:spcBef>
              <a:spcAft>
                <a:spcPts val="0"/>
              </a:spcAft>
              <a:buClr>
                <a:srgbClr val="17365D"/>
              </a:buClr>
              <a:buSzPts val="1700"/>
              <a:buFont typeface="Arial"/>
              <a:buNone/>
            </a:pPr>
            <a:r>
              <a:rPr i="0" lang="en-US" sz="1700" u="none" cap="none" strike="noStrike">
                <a:solidFill>
                  <a:srgbClr val="17365D"/>
                </a:solidFill>
                <a:latin typeface="Cambria"/>
                <a:ea typeface="Cambria"/>
                <a:cs typeface="Cambria"/>
                <a:sym typeface="Cambria"/>
              </a:rPr>
              <a:t>Assistant Professor</a:t>
            </a:r>
            <a:endParaRPr i="0" sz="1400" u="none" cap="none" strike="noStrike">
              <a:solidFill>
                <a:srgbClr val="000000"/>
              </a:solidFill>
              <a:latin typeface="Cambria"/>
              <a:ea typeface="Cambria"/>
              <a:cs typeface="Cambria"/>
              <a:sym typeface="Cambria"/>
            </a:endParaRPr>
          </a:p>
          <a:p>
            <a:pPr indent="0" lvl="0" marL="0" marR="0" rtl="0" algn="l">
              <a:lnSpc>
                <a:spcPct val="100000"/>
              </a:lnSpc>
              <a:spcBef>
                <a:spcPts val="340"/>
              </a:spcBef>
              <a:spcAft>
                <a:spcPts val="0"/>
              </a:spcAft>
              <a:buClr>
                <a:srgbClr val="17365D"/>
              </a:buClr>
              <a:buSzPts val="1700"/>
              <a:buFont typeface="Arial"/>
              <a:buNone/>
            </a:pPr>
            <a:r>
              <a:rPr i="0" lang="en-US" sz="1700" u="none" cap="none" strike="noStrike">
                <a:solidFill>
                  <a:srgbClr val="17365D"/>
                </a:solidFill>
                <a:latin typeface="Cambria"/>
                <a:ea typeface="Cambria"/>
                <a:cs typeface="Cambria"/>
                <a:sym typeface="Cambria"/>
              </a:rPr>
              <a:t>School of Computer Science and Engineering</a:t>
            </a:r>
            <a:endParaRPr i="0" sz="1400" u="none" cap="none" strike="noStrike">
              <a:solidFill>
                <a:srgbClr val="000000"/>
              </a:solidFill>
              <a:latin typeface="Cambria"/>
              <a:ea typeface="Cambria"/>
              <a:cs typeface="Cambria"/>
              <a:sym typeface="Cambria"/>
            </a:endParaRPr>
          </a:p>
          <a:p>
            <a:pPr indent="0" lvl="0" marL="0" marR="0" rtl="0" algn="l">
              <a:lnSpc>
                <a:spcPct val="100000"/>
              </a:lnSpc>
              <a:spcBef>
                <a:spcPts val="340"/>
              </a:spcBef>
              <a:spcAft>
                <a:spcPts val="0"/>
              </a:spcAft>
              <a:buClr>
                <a:srgbClr val="17365D"/>
              </a:buClr>
              <a:buSzPts val="1700"/>
              <a:buFont typeface="Arial"/>
              <a:buNone/>
            </a:pPr>
            <a:r>
              <a:rPr i="0" lang="en-US" sz="1700" u="none" cap="none" strike="noStrike">
                <a:solidFill>
                  <a:srgbClr val="17365D"/>
                </a:solidFill>
                <a:latin typeface="Cambria"/>
                <a:ea typeface="Cambria"/>
                <a:cs typeface="Cambria"/>
                <a:sym typeface="Cambria"/>
              </a:rPr>
              <a:t>Presidency University</a:t>
            </a:r>
            <a:endParaRPr i="0" sz="1400" u="none" cap="none" strike="noStrike">
              <a:solidFill>
                <a:srgbClr val="000000"/>
              </a:solidFill>
              <a:latin typeface="Cambria"/>
              <a:ea typeface="Cambria"/>
              <a:cs typeface="Cambria"/>
              <a:sym typeface="Cambria"/>
            </a:endParaRPr>
          </a:p>
          <a:p>
            <a:pPr indent="0" lvl="0" marL="0" marR="0" rtl="0" algn="l">
              <a:lnSpc>
                <a:spcPct val="100000"/>
              </a:lnSpc>
              <a:spcBef>
                <a:spcPts val="400"/>
              </a:spcBef>
              <a:spcAft>
                <a:spcPts val="0"/>
              </a:spcAft>
              <a:buClr>
                <a:srgbClr val="17365D"/>
              </a:buClr>
              <a:buSzPts val="2000"/>
              <a:buFont typeface="Arial"/>
              <a:buNone/>
            </a:pPr>
            <a:r>
              <a:t/>
            </a:r>
            <a:endParaRPr b="1" i="0" sz="2000" u="none" cap="none" strike="noStrike">
              <a:solidFill>
                <a:srgbClr val="17365D"/>
              </a:solidFill>
              <a:latin typeface="Cambria"/>
              <a:ea typeface="Cambria"/>
              <a:cs typeface="Cambria"/>
              <a:sym typeface="Cambria"/>
            </a:endParaRPr>
          </a:p>
        </p:txBody>
      </p:sp>
      <p:sp>
        <p:nvSpPr>
          <p:cNvPr id="91" name="Google Shape;91;p13"/>
          <p:cNvSpPr txBox="1"/>
          <p:nvPr/>
        </p:nvSpPr>
        <p:spPr>
          <a:xfrm>
            <a:off x="3986772" y="334089"/>
            <a:ext cx="3970500" cy="552300"/>
          </a:xfrm>
          <a:prstGeom prst="rect">
            <a:avLst/>
          </a:prstGeom>
          <a:noFill/>
          <a:ln>
            <a:noFill/>
          </a:ln>
        </p:spPr>
        <p:txBody>
          <a:bodyPr anchorCtr="0" anchor="t" bIns="45700" lIns="91425" spcFirstLastPara="1" rIns="91425" wrap="square" tIns="45700">
            <a:normAutofit fontScale="85000" lnSpcReduction="20000"/>
          </a:bodyPr>
          <a:lstStyle/>
          <a:p>
            <a:pPr indent="0" lvl="0" marL="0" marR="0" rtl="0" algn="ctr">
              <a:lnSpc>
                <a:spcPct val="100000"/>
              </a:lnSpc>
              <a:spcBef>
                <a:spcPts val="0"/>
              </a:spcBef>
              <a:spcAft>
                <a:spcPts val="0"/>
              </a:spcAft>
              <a:buClr>
                <a:srgbClr val="17365D"/>
              </a:buClr>
              <a:buSzPct val="100000"/>
              <a:buFont typeface="Arial"/>
              <a:buNone/>
            </a:pPr>
            <a:r>
              <a:rPr b="1" i="0" lang="en-US" sz="2000" u="none" cap="none" strike="noStrike">
                <a:solidFill>
                  <a:srgbClr val="17365D"/>
                </a:solidFill>
                <a:latin typeface="Cambria"/>
                <a:ea typeface="Cambria"/>
                <a:cs typeface="Cambria"/>
                <a:sym typeface="Cambria"/>
              </a:rPr>
              <a:t>PIP2001 Capstone Project</a:t>
            </a:r>
            <a:endParaRPr b="0" i="0" sz="1400" u="none" cap="none" strike="noStrike">
              <a:solidFill>
                <a:srgbClr val="000000"/>
              </a:solidFill>
              <a:latin typeface="Cambria"/>
              <a:ea typeface="Cambria"/>
              <a:cs typeface="Cambria"/>
              <a:sym typeface="Cambria"/>
            </a:endParaRPr>
          </a:p>
          <a:p>
            <a:pPr indent="0" lvl="0" marL="0" marR="0" rtl="0" algn="ctr">
              <a:lnSpc>
                <a:spcPct val="100000"/>
              </a:lnSpc>
              <a:spcBef>
                <a:spcPts val="310"/>
              </a:spcBef>
              <a:spcAft>
                <a:spcPts val="0"/>
              </a:spcAft>
              <a:buClr>
                <a:srgbClr val="17365D"/>
              </a:buClr>
              <a:buSzPct val="100000"/>
              <a:buFont typeface="Arial"/>
              <a:buNone/>
            </a:pPr>
            <a:r>
              <a:rPr b="1" i="0" lang="en-US" sz="2000" u="none" cap="none" strike="noStrike">
                <a:solidFill>
                  <a:srgbClr val="17365D"/>
                </a:solidFill>
                <a:latin typeface="Cambria"/>
                <a:ea typeface="Cambria"/>
                <a:cs typeface="Cambria"/>
                <a:sym typeface="Cambria"/>
              </a:rPr>
              <a:t>Review-0</a:t>
            </a:r>
            <a:endParaRPr b="1" i="0" sz="2000" u="none" cap="none" strike="noStrike">
              <a:solidFill>
                <a:srgbClr val="17365D"/>
              </a:solidFill>
              <a:latin typeface="Cambria"/>
              <a:ea typeface="Cambria"/>
              <a:cs typeface="Cambria"/>
              <a:sym typeface="Cambria"/>
            </a:endParaRPr>
          </a:p>
        </p:txBody>
      </p:sp>
      <p:sp>
        <p:nvSpPr>
          <p:cNvPr id="92" name="Google Shape;92;p13"/>
          <p:cNvSpPr txBox="1"/>
          <p:nvPr/>
        </p:nvSpPr>
        <p:spPr>
          <a:xfrm>
            <a:off x="0" y="4533900"/>
            <a:ext cx="12249915" cy="1562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65D"/>
              </a:buClr>
              <a:buSzPts val="2000"/>
              <a:buFont typeface="Arial"/>
              <a:buNone/>
            </a:pPr>
            <a:r>
              <a:rPr b="1" i="0" lang="en-US" sz="2000" u="none" cap="none" strike="noStrike">
                <a:solidFill>
                  <a:schemeClr val="accent1"/>
                </a:solidFill>
                <a:latin typeface="Cambria"/>
                <a:ea typeface="Cambria"/>
                <a:cs typeface="Cambria"/>
                <a:sym typeface="Cambria"/>
              </a:rPr>
              <a:t>Name of the Program: </a:t>
            </a:r>
            <a:r>
              <a:rPr b="1" lang="en-US" sz="2000">
                <a:solidFill>
                  <a:schemeClr val="dk1"/>
                </a:solidFill>
                <a:latin typeface="Cambria"/>
                <a:ea typeface="Cambria"/>
                <a:cs typeface="Cambria"/>
                <a:sym typeface="Cambria"/>
              </a:rPr>
              <a:t>B.Tech Computer Science Technology (AI &amp; ML)</a:t>
            </a:r>
            <a:endParaRPr b="1" sz="2000">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17365D"/>
              </a:buClr>
              <a:buSzPts val="2000"/>
              <a:buFont typeface="Arial"/>
              <a:buNone/>
            </a:pPr>
            <a:r>
              <a:rPr b="1" i="0" lang="en-US" sz="2000" u="none" cap="none" strike="noStrike">
                <a:solidFill>
                  <a:schemeClr val="accent1"/>
                </a:solidFill>
                <a:latin typeface="Cambria"/>
                <a:ea typeface="Cambria"/>
                <a:cs typeface="Cambria"/>
                <a:sym typeface="Cambria"/>
              </a:rPr>
              <a:t>Name of the HoD: </a:t>
            </a:r>
            <a:r>
              <a:rPr b="1" lang="en-US" sz="2000">
                <a:solidFill>
                  <a:schemeClr val="dk1"/>
                </a:solidFill>
                <a:latin typeface="Cambria"/>
                <a:ea typeface="Cambria"/>
                <a:cs typeface="Cambria"/>
                <a:sym typeface="Cambria"/>
              </a:rPr>
              <a:t>Dr. Saira Banu</a:t>
            </a:r>
            <a:endParaRPr b="1" sz="2000">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17365D"/>
              </a:buClr>
              <a:buSzPts val="2000"/>
              <a:buFont typeface="Arial"/>
              <a:buNone/>
            </a:pPr>
            <a:r>
              <a:rPr b="1" i="0" lang="en-US" sz="2000" u="none" cap="none" strike="noStrike">
                <a:solidFill>
                  <a:schemeClr val="accent1"/>
                </a:solidFill>
                <a:latin typeface="Cambria"/>
                <a:ea typeface="Cambria"/>
                <a:cs typeface="Cambria"/>
                <a:sym typeface="Cambria"/>
              </a:rPr>
              <a:t>Name of the Program Project Coordinator: </a:t>
            </a:r>
            <a:r>
              <a:rPr b="1" lang="en-US" sz="2000">
                <a:solidFill>
                  <a:schemeClr val="dk1"/>
                </a:solidFill>
                <a:latin typeface="Cambria"/>
                <a:ea typeface="Cambria"/>
                <a:cs typeface="Cambria"/>
                <a:sym typeface="Cambria"/>
              </a:rPr>
              <a:t>Dr. H M Manjula (AP)</a:t>
            </a:r>
            <a:endParaRPr/>
          </a:p>
          <a:p>
            <a:pPr indent="0" lvl="0" marL="0" marR="0" rtl="0" algn="l">
              <a:lnSpc>
                <a:spcPct val="100000"/>
              </a:lnSpc>
              <a:spcBef>
                <a:spcPts val="0"/>
              </a:spcBef>
              <a:spcAft>
                <a:spcPts val="0"/>
              </a:spcAft>
              <a:buNone/>
            </a:pPr>
            <a:r>
              <a:rPr b="1" i="0" lang="en-US" sz="2000" u="none" cap="none" strike="noStrike">
                <a:solidFill>
                  <a:schemeClr val="accent1"/>
                </a:solidFill>
                <a:latin typeface="Cambria"/>
                <a:ea typeface="Cambria"/>
                <a:cs typeface="Cambria"/>
                <a:sym typeface="Cambria"/>
              </a:rPr>
              <a:t>Name of the School Project Coordinators: </a:t>
            </a:r>
            <a:r>
              <a:rPr b="1" i="0" lang="en-US" sz="2000" u="none" cap="none" strike="noStrike">
                <a:solidFill>
                  <a:schemeClr val="dk1"/>
                </a:solidFill>
                <a:latin typeface="Cambria"/>
                <a:ea typeface="Cambria"/>
                <a:cs typeface="Cambria"/>
                <a:sym typeface="Cambria"/>
              </a:rPr>
              <a:t>Dr. Abdul Khadar A </a:t>
            </a:r>
            <a:endParaRPr b="1" i="0" sz="2000" u="none" cap="none" strike="noStrike">
              <a:solidFill>
                <a:schemeClr val="dk1"/>
              </a:solidFill>
              <a:latin typeface="Cambria"/>
              <a:ea typeface="Cambria"/>
              <a:cs typeface="Cambria"/>
              <a:sym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22"/>
          <p:cNvPicPr preferRelativeResize="0"/>
          <p:nvPr/>
        </p:nvPicPr>
        <p:blipFill rotWithShape="1">
          <a:blip r:embed="rId3">
            <a:alphaModFix/>
          </a:blip>
          <a:srcRect b="0" l="0" r="0" t="0"/>
          <a:stretch/>
        </p:blipFill>
        <p:spPr>
          <a:xfrm>
            <a:off x="4082811" y="1441315"/>
            <a:ext cx="3893305" cy="393547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4"/>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17365D"/>
              </a:buClr>
              <a:buSzPts val="2800"/>
              <a:buFont typeface="Verdana"/>
              <a:buNone/>
            </a:pPr>
            <a:r>
              <a:rPr lang="en-US">
                <a:latin typeface="Cambria"/>
                <a:ea typeface="Cambria"/>
                <a:cs typeface="Cambria"/>
                <a:sym typeface="Cambria"/>
              </a:rPr>
              <a:t>Content</a:t>
            </a:r>
            <a:endParaRPr>
              <a:latin typeface="Cambria"/>
              <a:ea typeface="Cambria"/>
              <a:cs typeface="Cambria"/>
              <a:sym typeface="Cambria"/>
            </a:endParaRPr>
          </a:p>
        </p:txBody>
      </p:sp>
      <p:sp>
        <p:nvSpPr>
          <p:cNvPr id="98" name="Google Shape;98;p14"/>
          <p:cNvSpPr txBox="1"/>
          <p:nvPr>
            <p:ph idx="1" type="body"/>
          </p:nvPr>
        </p:nvSpPr>
        <p:spPr>
          <a:xfrm>
            <a:off x="812800" y="1143001"/>
            <a:ext cx="10668000" cy="3924299"/>
          </a:xfrm>
          <a:prstGeom prst="rect">
            <a:avLst/>
          </a:prstGeom>
          <a:noFill/>
          <a:ln>
            <a:noFill/>
          </a:ln>
        </p:spPr>
        <p:txBody>
          <a:bodyPr anchorCtr="0" anchor="t" bIns="45700" lIns="91425" spcFirstLastPara="1" rIns="91425" wrap="square" tIns="45700">
            <a:normAutofit/>
          </a:bodyPr>
          <a:lstStyle/>
          <a:p>
            <a:pPr indent="-342900" lvl="0" marL="495300" rtl="0" algn="just">
              <a:lnSpc>
                <a:spcPct val="200000"/>
              </a:lnSpc>
              <a:spcBef>
                <a:spcPts val="0"/>
              </a:spcBef>
              <a:spcAft>
                <a:spcPts val="0"/>
              </a:spcAft>
              <a:buSzPts val="2400"/>
              <a:buFont typeface="Noto Sans Symbols"/>
              <a:buChar char="⮚"/>
            </a:pPr>
            <a:r>
              <a:rPr lang="en-US">
                <a:latin typeface="Cambria"/>
                <a:ea typeface="Cambria"/>
                <a:cs typeface="Cambria"/>
                <a:sym typeface="Cambria"/>
              </a:rPr>
              <a:t>Problem Statement</a:t>
            </a:r>
            <a:endParaRPr/>
          </a:p>
          <a:p>
            <a:pPr indent="-342900" lvl="0" marL="495300" rtl="0" algn="just">
              <a:lnSpc>
                <a:spcPct val="200000"/>
              </a:lnSpc>
              <a:spcBef>
                <a:spcPts val="0"/>
              </a:spcBef>
              <a:spcAft>
                <a:spcPts val="0"/>
              </a:spcAft>
              <a:buSzPts val="2400"/>
              <a:buFont typeface="Noto Sans Symbols"/>
              <a:buChar char="⮚"/>
            </a:pPr>
            <a:r>
              <a:rPr lang="en-US">
                <a:latin typeface="Cambria"/>
                <a:ea typeface="Cambria"/>
                <a:cs typeface="Cambria"/>
                <a:sym typeface="Cambria"/>
              </a:rPr>
              <a:t>Github Link</a:t>
            </a:r>
            <a:endParaRPr>
              <a:latin typeface="Cambria"/>
              <a:ea typeface="Cambria"/>
              <a:cs typeface="Cambria"/>
              <a:sym typeface="Cambria"/>
            </a:endParaRPr>
          </a:p>
          <a:p>
            <a:pPr indent="-342900" lvl="0" marL="495300" rtl="0" algn="just">
              <a:lnSpc>
                <a:spcPct val="200000"/>
              </a:lnSpc>
              <a:spcBef>
                <a:spcPts val="0"/>
              </a:spcBef>
              <a:spcAft>
                <a:spcPts val="0"/>
              </a:spcAft>
              <a:buSzPts val="2400"/>
              <a:buFont typeface="Noto Sans Symbols"/>
              <a:buChar char="⮚"/>
            </a:pPr>
            <a:r>
              <a:rPr lang="en-US">
                <a:latin typeface="Cambria"/>
                <a:ea typeface="Cambria"/>
                <a:cs typeface="Cambria"/>
                <a:sym typeface="Cambria"/>
              </a:rPr>
              <a:t>Analysis of Problem Statement</a:t>
            </a:r>
            <a:endParaRPr/>
          </a:p>
          <a:p>
            <a:pPr indent="-342900" lvl="0" marL="495300" rtl="0" algn="just">
              <a:lnSpc>
                <a:spcPct val="200000"/>
              </a:lnSpc>
              <a:spcBef>
                <a:spcPts val="0"/>
              </a:spcBef>
              <a:spcAft>
                <a:spcPts val="0"/>
              </a:spcAft>
              <a:buClr>
                <a:schemeClr val="dk1"/>
              </a:buClr>
              <a:buSzPts val="2400"/>
              <a:buFont typeface="Noto Sans Symbols"/>
              <a:buChar char="⮚"/>
            </a:pPr>
            <a:r>
              <a:rPr lang="en-US">
                <a:latin typeface="Cambria"/>
                <a:ea typeface="Cambria"/>
                <a:cs typeface="Cambria"/>
                <a:sym typeface="Cambria"/>
              </a:rPr>
              <a:t>Timeline of the Project</a:t>
            </a:r>
            <a:endParaRPr/>
          </a:p>
          <a:p>
            <a:pPr indent="-342900" lvl="0" marL="495300" rtl="0" algn="just">
              <a:lnSpc>
                <a:spcPct val="200000"/>
              </a:lnSpc>
              <a:spcBef>
                <a:spcPts val="0"/>
              </a:spcBef>
              <a:spcAft>
                <a:spcPts val="0"/>
              </a:spcAft>
              <a:buClr>
                <a:schemeClr val="dk1"/>
              </a:buClr>
              <a:buSzPts val="2400"/>
              <a:buFont typeface="Noto Sans Symbols"/>
              <a:buChar char="⮚"/>
            </a:pPr>
            <a:r>
              <a:rPr lang="en-US">
                <a:latin typeface="Cambria"/>
                <a:ea typeface="Cambria"/>
                <a:cs typeface="Cambria"/>
                <a:sym typeface="Cambria"/>
              </a:rPr>
              <a:t>References</a:t>
            </a:r>
            <a:endParaRPr/>
          </a:p>
          <a:p>
            <a:pPr indent="-190500" lvl="0" marL="495300" rtl="0" algn="just">
              <a:lnSpc>
                <a:spcPct val="200000"/>
              </a:lnSpc>
              <a:spcBef>
                <a:spcPts val="0"/>
              </a:spcBef>
              <a:spcAft>
                <a:spcPts val="0"/>
              </a:spcAft>
              <a:buClr>
                <a:schemeClr val="dk1"/>
              </a:buClr>
              <a:buSzPts val="2400"/>
              <a:buFont typeface="Noto Sans Symbols"/>
              <a:buNone/>
            </a:pPr>
            <a:r>
              <a:t/>
            </a:r>
            <a:endParaRPr>
              <a:latin typeface="Cambria"/>
              <a:ea typeface="Cambria"/>
              <a:cs typeface="Cambria"/>
              <a:sym typeface="Cambria"/>
            </a:endParaRPr>
          </a:p>
          <a:p>
            <a:pPr indent="-190500" lvl="0" marL="495300" rtl="0" algn="just">
              <a:lnSpc>
                <a:spcPct val="200000"/>
              </a:lnSpc>
              <a:spcBef>
                <a:spcPts val="0"/>
              </a:spcBef>
              <a:spcAft>
                <a:spcPts val="0"/>
              </a:spcAft>
              <a:buClr>
                <a:schemeClr val="dk1"/>
              </a:buClr>
              <a:buSzPts val="2400"/>
              <a:buFont typeface="Noto Sans Symbols"/>
              <a:buNone/>
            </a:pPr>
            <a:r>
              <a:t/>
            </a:r>
            <a:endParaRPr>
              <a:latin typeface="Cambria"/>
              <a:ea typeface="Cambria"/>
              <a:cs typeface="Cambria"/>
              <a:sym typeface="Cambr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17365D"/>
              </a:buClr>
              <a:buSzPts val="2800"/>
              <a:buFont typeface="Verdana"/>
              <a:buNone/>
            </a:pPr>
            <a:r>
              <a:rPr lang="en-US">
                <a:latin typeface="Cambria"/>
                <a:ea typeface="Cambria"/>
                <a:cs typeface="Cambria"/>
                <a:sym typeface="Cambria"/>
              </a:rPr>
              <a:t>Problem Statement Number: PSCS180</a:t>
            </a:r>
            <a:endParaRPr>
              <a:latin typeface="Cambria"/>
              <a:ea typeface="Cambria"/>
              <a:cs typeface="Cambria"/>
              <a:sym typeface="Cambria"/>
            </a:endParaRPr>
          </a:p>
        </p:txBody>
      </p:sp>
      <p:sp>
        <p:nvSpPr>
          <p:cNvPr id="104" name="Google Shape;104;p15"/>
          <p:cNvSpPr txBox="1"/>
          <p:nvPr>
            <p:ph idx="1" type="body"/>
          </p:nvPr>
        </p:nvSpPr>
        <p:spPr>
          <a:xfrm>
            <a:off x="812800" y="1143001"/>
            <a:ext cx="10668000" cy="4953000"/>
          </a:xfrm>
          <a:prstGeom prst="rect">
            <a:avLst/>
          </a:prstGeom>
          <a:noFill/>
          <a:ln>
            <a:noFill/>
          </a:ln>
        </p:spPr>
        <p:txBody>
          <a:bodyPr anchorCtr="0" anchor="t" bIns="45700" lIns="91425" spcFirstLastPara="1" rIns="91425" wrap="square" tIns="45700">
            <a:normAutofit/>
          </a:bodyPr>
          <a:lstStyle/>
          <a:p>
            <a:pPr indent="-190500" lvl="0" marL="342900" rtl="0" algn="just">
              <a:lnSpc>
                <a:spcPct val="100000"/>
              </a:lnSpc>
              <a:spcBef>
                <a:spcPts val="0"/>
              </a:spcBef>
              <a:spcAft>
                <a:spcPts val="0"/>
              </a:spcAft>
              <a:buSzPts val="2400"/>
              <a:buNone/>
            </a:pPr>
            <a:r>
              <a:rPr lang="en-US">
                <a:latin typeface="Cambria"/>
                <a:ea typeface="Cambria"/>
                <a:cs typeface="Cambria"/>
                <a:sym typeface="Cambria"/>
              </a:rPr>
              <a:t>Organization: Presidency University</a:t>
            </a:r>
            <a:endParaRPr/>
          </a:p>
          <a:p>
            <a:pPr indent="-190500" lvl="0" marL="342900" rtl="0" algn="just">
              <a:lnSpc>
                <a:spcPct val="100000"/>
              </a:lnSpc>
              <a:spcBef>
                <a:spcPts val="0"/>
              </a:spcBef>
              <a:spcAft>
                <a:spcPts val="0"/>
              </a:spcAft>
              <a:buSzPts val="2400"/>
              <a:buNone/>
            </a:pPr>
            <a:r>
              <a:t/>
            </a:r>
            <a:endParaRPr/>
          </a:p>
          <a:p>
            <a:pPr indent="-190500" lvl="0" marL="342900" rtl="0" algn="just">
              <a:lnSpc>
                <a:spcPct val="200000"/>
              </a:lnSpc>
              <a:spcBef>
                <a:spcPts val="0"/>
              </a:spcBef>
              <a:spcAft>
                <a:spcPts val="0"/>
              </a:spcAft>
              <a:buSzPts val="2400"/>
              <a:buNone/>
            </a:pPr>
            <a:r>
              <a:rPr lang="en-US">
                <a:latin typeface="Cambria"/>
                <a:ea typeface="Cambria"/>
                <a:cs typeface="Cambria"/>
                <a:sym typeface="Cambria"/>
              </a:rPr>
              <a:t>Category : Software</a:t>
            </a:r>
            <a:endParaRPr/>
          </a:p>
          <a:p>
            <a:pPr indent="-190500" lvl="0" marL="342900" rtl="0" algn="just">
              <a:lnSpc>
                <a:spcPct val="100000"/>
              </a:lnSpc>
              <a:spcBef>
                <a:spcPts val="0"/>
              </a:spcBef>
              <a:spcAft>
                <a:spcPts val="0"/>
              </a:spcAft>
              <a:buSzPts val="2400"/>
              <a:buNone/>
            </a:pPr>
            <a:r>
              <a:rPr lang="en-US">
                <a:latin typeface="Cambria"/>
                <a:ea typeface="Cambria"/>
                <a:cs typeface="Cambria"/>
                <a:sym typeface="Cambria"/>
              </a:rPr>
              <a:t>Problem Description: </a:t>
            </a:r>
            <a:r>
              <a:rPr lang="en-US" sz="2000">
                <a:latin typeface="Cambria"/>
                <a:ea typeface="Cambria"/>
                <a:cs typeface="Cambria"/>
                <a:sym typeface="Cambria"/>
              </a:rPr>
              <a:t>The objective is to identify machine-generated essays to safeguard academic integrity and prevent the misuse of large language models in educational settings. The input to the system would be essays including texts authored by both native and non-native speakers, as well as essays generated by various large language models. The task is defined as follows: "Given an essay, identify whether it is generated by a machine or authored by a human." This is a binary classification task and is offered in English and Arabic. </a:t>
            </a:r>
            <a:endParaRPr sz="2000">
              <a:latin typeface="Cambria"/>
              <a:ea typeface="Cambria"/>
              <a:cs typeface="Cambria"/>
              <a:sym typeface="Cambria"/>
            </a:endParaRPr>
          </a:p>
          <a:p>
            <a:pPr indent="-190500" lvl="0" marL="342900" rtl="0" algn="just">
              <a:lnSpc>
                <a:spcPct val="100000"/>
              </a:lnSpc>
              <a:spcBef>
                <a:spcPts val="0"/>
              </a:spcBef>
              <a:spcAft>
                <a:spcPts val="0"/>
              </a:spcAft>
              <a:buSzPts val="2400"/>
              <a:buNone/>
            </a:pPr>
            <a:r>
              <a:t/>
            </a:r>
            <a:endParaRPr>
              <a:latin typeface="Cambria"/>
              <a:ea typeface="Cambria"/>
              <a:cs typeface="Cambria"/>
              <a:sym typeface="Cambria"/>
            </a:endParaRPr>
          </a:p>
          <a:p>
            <a:pPr indent="-190500" lvl="0" marL="342900" rtl="0" algn="just">
              <a:lnSpc>
                <a:spcPct val="100000"/>
              </a:lnSpc>
              <a:spcBef>
                <a:spcPts val="0"/>
              </a:spcBef>
              <a:spcAft>
                <a:spcPts val="0"/>
              </a:spcAft>
              <a:buSzPts val="2400"/>
              <a:buNone/>
            </a:pPr>
            <a:r>
              <a:rPr lang="en-US">
                <a:latin typeface="Cambria"/>
                <a:ea typeface="Cambria"/>
                <a:cs typeface="Cambria"/>
                <a:sym typeface="Cambria"/>
              </a:rPr>
              <a:t>Difficulty Level: Complex/Medium</a:t>
            </a:r>
            <a:endParaRPr>
              <a:latin typeface="Cambria"/>
              <a:ea typeface="Cambria"/>
              <a:cs typeface="Cambria"/>
              <a:sym typeface="Cambr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152400" rtl="0" algn="l">
              <a:lnSpc>
                <a:spcPct val="200000"/>
              </a:lnSpc>
              <a:spcBef>
                <a:spcPts val="0"/>
              </a:spcBef>
              <a:spcAft>
                <a:spcPts val="0"/>
              </a:spcAft>
              <a:buSzPts val="2800"/>
              <a:buNone/>
            </a:pPr>
            <a:r>
              <a:rPr lang="en-US">
                <a:latin typeface="Cambria"/>
                <a:ea typeface="Cambria"/>
                <a:cs typeface="Cambria"/>
                <a:sym typeface="Cambria"/>
              </a:rPr>
              <a:t>Github Link</a:t>
            </a:r>
            <a:endParaRPr>
              <a:latin typeface="Cambria"/>
              <a:ea typeface="Cambria"/>
              <a:cs typeface="Cambria"/>
              <a:sym typeface="Cambria"/>
            </a:endParaRPr>
          </a:p>
        </p:txBody>
      </p:sp>
      <p:sp>
        <p:nvSpPr>
          <p:cNvPr id="110" name="Google Shape;110;p16"/>
          <p:cNvSpPr txBox="1"/>
          <p:nvPr>
            <p:ph idx="1" type="body"/>
          </p:nvPr>
        </p:nvSpPr>
        <p:spPr>
          <a:xfrm>
            <a:off x="812800" y="1143000"/>
            <a:ext cx="10668000" cy="4953000"/>
          </a:xfrm>
          <a:prstGeom prst="rect">
            <a:avLst/>
          </a:prstGeom>
          <a:noFill/>
          <a:ln>
            <a:noFill/>
          </a:ln>
        </p:spPr>
        <p:txBody>
          <a:bodyPr anchorCtr="0" anchor="t" bIns="45700" lIns="91425" spcFirstLastPara="1" rIns="91425" wrap="square" tIns="45700">
            <a:normAutofit/>
          </a:bodyPr>
          <a:lstStyle/>
          <a:p>
            <a:pPr indent="-190500" lvl="0" marL="342900" rtl="0" algn="just">
              <a:lnSpc>
                <a:spcPct val="100000"/>
              </a:lnSpc>
              <a:spcBef>
                <a:spcPts val="0"/>
              </a:spcBef>
              <a:spcAft>
                <a:spcPts val="0"/>
              </a:spcAft>
              <a:buClr>
                <a:schemeClr val="dk1"/>
              </a:buClr>
              <a:buSzPts val="2400"/>
              <a:buNone/>
            </a:pPr>
            <a:r>
              <a:t/>
            </a:r>
            <a:endParaRPr>
              <a:latin typeface="Cambria"/>
              <a:ea typeface="Cambria"/>
              <a:cs typeface="Cambria"/>
              <a:sym typeface="Cambria"/>
            </a:endParaRPr>
          </a:p>
          <a:p>
            <a:pPr indent="-190500" lvl="0" marL="342900" rtl="0" algn="just">
              <a:lnSpc>
                <a:spcPct val="100000"/>
              </a:lnSpc>
              <a:spcBef>
                <a:spcPts val="0"/>
              </a:spcBef>
              <a:spcAft>
                <a:spcPts val="0"/>
              </a:spcAft>
              <a:buClr>
                <a:schemeClr val="dk1"/>
              </a:buClr>
              <a:buSzPts val="2400"/>
              <a:buNone/>
            </a:pPr>
            <a:r>
              <a:t/>
            </a:r>
            <a:endParaRPr>
              <a:latin typeface="Cambria"/>
              <a:ea typeface="Cambria"/>
              <a:cs typeface="Cambria"/>
              <a:sym typeface="Cambria"/>
            </a:endParaRPr>
          </a:p>
          <a:p>
            <a:pPr indent="-190500" lvl="0" marL="342900" rtl="0" algn="just">
              <a:lnSpc>
                <a:spcPct val="200000"/>
              </a:lnSpc>
              <a:spcBef>
                <a:spcPts val="0"/>
              </a:spcBef>
              <a:spcAft>
                <a:spcPts val="0"/>
              </a:spcAft>
              <a:buClr>
                <a:schemeClr val="dk1"/>
              </a:buClr>
              <a:buSzPts val="2400"/>
              <a:buNone/>
            </a:pPr>
            <a:r>
              <a:t/>
            </a:r>
            <a:endParaRPr>
              <a:latin typeface="Cambria"/>
              <a:ea typeface="Cambria"/>
              <a:cs typeface="Cambria"/>
              <a:sym typeface="Cambria"/>
            </a:endParaRPr>
          </a:p>
          <a:p>
            <a:pPr indent="-190500" lvl="0" marL="342900" rtl="0" algn="just">
              <a:lnSpc>
                <a:spcPct val="200000"/>
              </a:lnSpc>
              <a:spcBef>
                <a:spcPts val="0"/>
              </a:spcBef>
              <a:spcAft>
                <a:spcPts val="0"/>
              </a:spcAft>
              <a:buClr>
                <a:schemeClr val="dk1"/>
              </a:buClr>
              <a:buSzPts val="2400"/>
              <a:buNone/>
            </a:pPr>
            <a:r>
              <a:t/>
            </a:r>
            <a:endParaRPr>
              <a:latin typeface="Cambria"/>
              <a:ea typeface="Cambria"/>
              <a:cs typeface="Cambria"/>
              <a:sym typeface="Cambria"/>
            </a:endParaRPr>
          </a:p>
          <a:p>
            <a:pPr indent="-190500" lvl="0" marL="342900" rtl="0" algn="just">
              <a:lnSpc>
                <a:spcPct val="200000"/>
              </a:lnSpc>
              <a:spcBef>
                <a:spcPts val="0"/>
              </a:spcBef>
              <a:spcAft>
                <a:spcPts val="0"/>
              </a:spcAft>
              <a:buClr>
                <a:schemeClr val="dk1"/>
              </a:buClr>
              <a:buSzPts val="2400"/>
              <a:buNone/>
            </a:pPr>
            <a:r>
              <a:t/>
            </a:r>
            <a:endParaRPr>
              <a:latin typeface="Cambria"/>
              <a:ea typeface="Cambria"/>
              <a:cs typeface="Cambria"/>
              <a:sym typeface="Cambria"/>
            </a:endParaRPr>
          </a:p>
        </p:txBody>
      </p:sp>
      <p:sp>
        <p:nvSpPr>
          <p:cNvPr id="111" name="Google Shape;111;p16"/>
          <p:cNvSpPr txBox="1"/>
          <p:nvPr/>
        </p:nvSpPr>
        <p:spPr>
          <a:xfrm>
            <a:off x="965200" y="1295400"/>
            <a:ext cx="10668000" cy="4953000"/>
          </a:xfrm>
          <a:prstGeom prst="rect">
            <a:avLst/>
          </a:prstGeom>
          <a:noFill/>
          <a:ln>
            <a:noFill/>
          </a:ln>
        </p:spPr>
        <p:txBody>
          <a:bodyPr anchorCtr="0" anchor="t" bIns="45700" lIns="91425" spcFirstLastPara="1" rIns="91425" wrap="square" tIns="45700">
            <a:normAutofit/>
          </a:bodyPr>
          <a:lstStyle/>
          <a:p>
            <a:pPr indent="-190500" lvl="0" marL="342900" marR="0" rtl="0" algn="just">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a:p>
            <a:pPr indent="-190500" lvl="0" marL="342900" marR="0" rtl="0" algn="just">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a:p>
            <a:pPr indent="-190500" lvl="0" marL="342900" marR="0" rtl="0" algn="just">
              <a:lnSpc>
                <a:spcPct val="2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a:p>
            <a:pPr indent="-190500" lvl="0" marL="342900" marR="0" rtl="0" algn="just">
              <a:lnSpc>
                <a:spcPct val="2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a:p>
            <a:pPr indent="-190500" lvl="0" marL="342900" marR="0" rtl="0" algn="just">
              <a:lnSpc>
                <a:spcPct val="2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p:txBody>
      </p:sp>
      <p:sp>
        <p:nvSpPr>
          <p:cNvPr id="112" name="Google Shape;112;p16"/>
          <p:cNvSpPr txBox="1"/>
          <p:nvPr/>
        </p:nvSpPr>
        <p:spPr>
          <a:xfrm>
            <a:off x="812800" y="1143000"/>
            <a:ext cx="10668000" cy="4178300"/>
          </a:xfrm>
          <a:prstGeom prst="rect">
            <a:avLst/>
          </a:prstGeom>
          <a:noFill/>
          <a:ln>
            <a:noFill/>
          </a:ln>
        </p:spPr>
        <p:txBody>
          <a:bodyPr anchorCtr="0" anchor="t" bIns="45700" lIns="91425" spcFirstLastPara="1" rIns="91425" wrap="square" tIns="45700">
            <a:normAutofit lnSpcReduction="20000"/>
          </a:bodyPr>
          <a:lstStyle/>
          <a:p>
            <a:pPr indent="-190500" lvl="0" marL="342900" marR="0" rtl="0" algn="just">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Cambria"/>
                <a:ea typeface="Cambria"/>
                <a:cs typeface="Cambria"/>
                <a:sym typeface="Cambria"/>
              </a:rPr>
              <a:t>The Github link provided should have public access permission.</a:t>
            </a:r>
            <a:endParaRPr/>
          </a:p>
          <a:p>
            <a:pPr indent="-190500" lvl="0" marL="342900" marR="0" rtl="0" algn="just">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a:p>
            <a:pPr indent="-190500" lvl="0" marL="342900" marR="0" rtl="0" algn="just">
              <a:lnSpc>
                <a:spcPct val="100000"/>
              </a:lnSpc>
              <a:spcBef>
                <a:spcPts val="0"/>
              </a:spcBef>
              <a:spcAft>
                <a:spcPts val="0"/>
              </a:spcAft>
              <a:buClr>
                <a:schemeClr val="dk1"/>
              </a:buClr>
              <a:buSzPts val="2400"/>
              <a:buFont typeface="Arial"/>
              <a:buNone/>
            </a:pPr>
            <a:r>
              <a:rPr b="1" i="0" lang="en-US" sz="2400" u="none" cap="none" strike="noStrike">
                <a:solidFill>
                  <a:srgbClr val="953734"/>
                </a:solidFill>
                <a:latin typeface="Cambria"/>
                <a:ea typeface="Cambria"/>
                <a:cs typeface="Cambria"/>
                <a:sym typeface="Cambria"/>
              </a:rPr>
              <a:t>Github Link :</a:t>
            </a:r>
            <a:r>
              <a:rPr b="1" i="0" lang="en-US" sz="2400" u="none" cap="none" strike="noStrike">
                <a:solidFill>
                  <a:srgbClr val="953734"/>
                </a:solidFill>
                <a:latin typeface="Cambria"/>
                <a:ea typeface="Cambria"/>
                <a:cs typeface="Cambria"/>
                <a:sym typeface="Cambria"/>
              </a:rPr>
              <a:t>-</a:t>
            </a:r>
            <a:r>
              <a:rPr b="1" lang="en-US" sz="2400">
                <a:solidFill>
                  <a:srgbClr val="953734"/>
                </a:solidFill>
                <a:latin typeface="Cambria"/>
                <a:ea typeface="Cambria"/>
                <a:cs typeface="Cambria"/>
                <a:sym typeface="Cambria"/>
              </a:rPr>
              <a:t>  </a:t>
            </a:r>
            <a:r>
              <a:rPr b="1" lang="en-US" sz="2400" u="sng">
                <a:solidFill>
                  <a:schemeClr val="hlink"/>
                </a:solidFill>
                <a:latin typeface="Cambria"/>
                <a:ea typeface="Cambria"/>
                <a:cs typeface="Cambria"/>
                <a:sym typeface="Cambria"/>
                <a:hlinkClick r:id="rId3"/>
              </a:rPr>
              <a:t>Github Repo</a:t>
            </a:r>
            <a:endParaRPr sz="2400">
              <a:solidFill>
                <a:schemeClr val="dk1"/>
              </a:solidFill>
              <a:latin typeface="Verdana"/>
              <a:ea typeface="Verdana"/>
              <a:cs typeface="Verdana"/>
              <a:sym typeface="Verdana"/>
            </a:endParaRPr>
          </a:p>
          <a:p>
            <a:pPr indent="-190500" lvl="0" marL="342900" marR="0" rtl="0" algn="just">
              <a:lnSpc>
                <a:spcPct val="100000"/>
              </a:lnSpc>
              <a:spcBef>
                <a:spcPts val="0"/>
              </a:spcBef>
              <a:spcAft>
                <a:spcPts val="0"/>
              </a:spcAft>
              <a:buClr>
                <a:schemeClr val="dk1"/>
              </a:buClr>
              <a:buSzPts val="2400"/>
              <a:buFont typeface="Arial"/>
              <a:buNone/>
            </a:pPr>
            <a:r>
              <a:t/>
            </a:r>
            <a:endParaRPr b="1" sz="2400">
              <a:solidFill>
                <a:srgbClr val="953734"/>
              </a:solidFill>
              <a:latin typeface="Cambria"/>
              <a:ea typeface="Cambria"/>
              <a:cs typeface="Cambria"/>
              <a:sym typeface="Cambria"/>
            </a:endParaRPr>
          </a:p>
          <a:p>
            <a:pPr indent="-190500" lvl="0" marL="342900" marR="0" rtl="0" algn="just">
              <a:lnSpc>
                <a:spcPct val="100000"/>
              </a:lnSpc>
              <a:spcBef>
                <a:spcPts val="0"/>
              </a:spcBef>
              <a:spcAft>
                <a:spcPts val="0"/>
              </a:spcAft>
              <a:buClr>
                <a:schemeClr val="dk1"/>
              </a:buClr>
              <a:buSzPts val="2400"/>
              <a:buFont typeface="Arial"/>
              <a:buNone/>
            </a:pPr>
            <a:r>
              <a:t/>
            </a:r>
            <a:endParaRPr b="1" sz="2400">
              <a:solidFill>
                <a:srgbClr val="953734"/>
              </a:solidFill>
              <a:latin typeface="Cambria"/>
              <a:ea typeface="Cambria"/>
              <a:cs typeface="Cambria"/>
              <a:sym typeface="Cambria"/>
            </a:endParaRPr>
          </a:p>
          <a:p>
            <a:pPr indent="-190500" lvl="0" marL="3086100" marR="0" rtl="0" algn="just">
              <a:lnSpc>
                <a:spcPct val="100000"/>
              </a:lnSpc>
              <a:spcBef>
                <a:spcPts val="0"/>
              </a:spcBef>
              <a:spcAft>
                <a:spcPts val="0"/>
              </a:spcAft>
              <a:buClr>
                <a:schemeClr val="dk1"/>
              </a:buClr>
              <a:buSzPts val="2400"/>
              <a:buFont typeface="Arial"/>
              <a:buNone/>
            </a:pPr>
            <a:r>
              <a:t/>
            </a:r>
            <a:endParaRPr b="1" sz="2400">
              <a:solidFill>
                <a:srgbClr val="953734"/>
              </a:solidFill>
              <a:latin typeface="Cambria"/>
              <a:ea typeface="Cambria"/>
              <a:cs typeface="Cambria"/>
              <a:sym typeface="Cambria"/>
            </a:endParaRPr>
          </a:p>
          <a:p>
            <a:pPr indent="-190500" lvl="0" marL="342900" marR="0" rtl="0" algn="ctr">
              <a:lnSpc>
                <a:spcPct val="100000"/>
              </a:lnSpc>
              <a:spcBef>
                <a:spcPts val="0"/>
              </a:spcBef>
              <a:spcAft>
                <a:spcPts val="0"/>
              </a:spcAft>
              <a:buClr>
                <a:schemeClr val="dk1"/>
              </a:buClr>
              <a:buSzPts val="2400"/>
              <a:buFont typeface="Arial"/>
              <a:buNone/>
            </a:pPr>
            <a:r>
              <a:t/>
            </a:r>
            <a:endParaRPr b="1" sz="2400">
              <a:solidFill>
                <a:srgbClr val="953734"/>
              </a:solidFill>
              <a:latin typeface="Cambria"/>
              <a:ea typeface="Cambria"/>
              <a:cs typeface="Cambria"/>
              <a:sym typeface="Cambria"/>
            </a:endParaRPr>
          </a:p>
          <a:p>
            <a:pPr indent="-190500" lvl="0" marL="342900" marR="0" rtl="0" algn="just">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a:p>
            <a:pPr indent="-190500" lvl="0" marL="342900" marR="0" rtl="0" algn="just">
              <a:lnSpc>
                <a:spcPct val="2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a:p>
            <a:pPr indent="-190500" lvl="0" marL="342900" marR="0" rtl="0" algn="just">
              <a:lnSpc>
                <a:spcPct val="2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a:p>
            <a:pPr indent="-190500" lvl="0" marL="342900" marR="0" rtl="0" algn="just">
              <a:lnSpc>
                <a:spcPct val="2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152400" rtl="0" algn="l">
              <a:lnSpc>
                <a:spcPct val="200000"/>
              </a:lnSpc>
              <a:spcBef>
                <a:spcPts val="0"/>
              </a:spcBef>
              <a:spcAft>
                <a:spcPts val="0"/>
              </a:spcAft>
              <a:buSzPts val="2800"/>
              <a:buNone/>
            </a:pPr>
            <a:r>
              <a:rPr lang="en-US">
                <a:latin typeface="Cambria"/>
                <a:ea typeface="Cambria"/>
                <a:cs typeface="Cambria"/>
                <a:sym typeface="Cambria"/>
              </a:rPr>
              <a:t>Analysis of Problem Statement</a:t>
            </a:r>
            <a:endParaRPr/>
          </a:p>
        </p:txBody>
      </p:sp>
      <p:sp>
        <p:nvSpPr>
          <p:cNvPr id="118" name="Google Shape;118;p17"/>
          <p:cNvSpPr txBox="1"/>
          <p:nvPr>
            <p:ph idx="1" type="body"/>
          </p:nvPr>
        </p:nvSpPr>
        <p:spPr>
          <a:xfrm>
            <a:off x="812800" y="1143000"/>
            <a:ext cx="10668000" cy="4953000"/>
          </a:xfrm>
          <a:prstGeom prst="rect">
            <a:avLst/>
          </a:prstGeom>
          <a:noFill/>
          <a:ln>
            <a:noFill/>
          </a:ln>
        </p:spPr>
        <p:txBody>
          <a:bodyPr anchorCtr="0" anchor="t" bIns="45700" lIns="91425" spcFirstLastPara="1" rIns="91425" wrap="square" tIns="45700">
            <a:normAutofit fontScale="62500" lnSpcReduction="20000"/>
          </a:bodyPr>
          <a:lstStyle/>
          <a:p>
            <a:pPr indent="-190500" lvl="0" marL="342900" rtl="0" algn="just">
              <a:lnSpc>
                <a:spcPct val="100000"/>
              </a:lnSpc>
              <a:spcBef>
                <a:spcPts val="0"/>
              </a:spcBef>
              <a:spcAft>
                <a:spcPts val="0"/>
              </a:spcAft>
              <a:buClr>
                <a:schemeClr val="dk1"/>
              </a:buClr>
              <a:buSzPct val="67704"/>
              <a:buNone/>
            </a:pPr>
            <a:r>
              <a:rPr lang="en-US" sz="3544">
                <a:latin typeface="Cambria"/>
                <a:ea typeface="Cambria"/>
                <a:cs typeface="Cambria"/>
                <a:sym typeface="Cambria"/>
              </a:rPr>
              <a:t>Technology Stack Components: </a:t>
            </a:r>
            <a:endParaRPr sz="3544">
              <a:latin typeface="Cambria"/>
              <a:ea typeface="Cambria"/>
              <a:cs typeface="Cambria"/>
              <a:sym typeface="Cambria"/>
            </a:endParaRPr>
          </a:p>
          <a:p>
            <a:pPr indent="-190500" lvl="0" marL="342900" rtl="0" algn="just">
              <a:lnSpc>
                <a:spcPct val="100000"/>
              </a:lnSpc>
              <a:spcBef>
                <a:spcPts val="0"/>
              </a:spcBef>
              <a:spcAft>
                <a:spcPts val="0"/>
              </a:spcAft>
              <a:buClr>
                <a:schemeClr val="dk1"/>
              </a:buClr>
              <a:buSzPct val="67704"/>
              <a:buNone/>
            </a:pPr>
            <a:r>
              <a:t/>
            </a:r>
            <a:endParaRPr sz="3544">
              <a:latin typeface="Cambria"/>
              <a:ea typeface="Cambria"/>
              <a:cs typeface="Cambria"/>
              <a:sym typeface="Cambria"/>
            </a:endParaRPr>
          </a:p>
          <a:p>
            <a:pPr indent="-369285" lvl="0" marL="914400" rtl="0" algn="just">
              <a:spcBef>
                <a:spcPts val="0"/>
              </a:spcBef>
              <a:spcAft>
                <a:spcPts val="0"/>
              </a:spcAft>
              <a:buSzPct val="100000"/>
              <a:buFont typeface="Cambria"/>
              <a:buChar char="•"/>
            </a:pPr>
            <a:r>
              <a:rPr lang="en-US" sz="3544">
                <a:latin typeface="Cambria"/>
                <a:ea typeface="Cambria"/>
                <a:cs typeface="Cambria"/>
                <a:sym typeface="Cambria"/>
              </a:rPr>
              <a:t>Data Collection &amp; Preprocessing: Diverse text corpus, annotation tools.</a:t>
            </a:r>
            <a:endParaRPr sz="3544">
              <a:latin typeface="Cambria"/>
              <a:ea typeface="Cambria"/>
              <a:cs typeface="Cambria"/>
              <a:sym typeface="Cambria"/>
            </a:endParaRPr>
          </a:p>
          <a:p>
            <a:pPr indent="-369285" lvl="0" marL="914400" rtl="0" algn="just">
              <a:spcBef>
                <a:spcPts val="0"/>
              </a:spcBef>
              <a:spcAft>
                <a:spcPts val="0"/>
              </a:spcAft>
              <a:buSzPct val="100000"/>
              <a:buFont typeface="Cambria"/>
              <a:buChar char="•"/>
            </a:pPr>
            <a:r>
              <a:rPr lang="en-US" sz="3544">
                <a:latin typeface="Cambria"/>
                <a:ea typeface="Cambria"/>
                <a:cs typeface="Cambria"/>
                <a:sym typeface="Cambria"/>
              </a:rPr>
              <a:t>Data Storage: Databases, cloud storage.</a:t>
            </a:r>
            <a:endParaRPr sz="3544">
              <a:latin typeface="Cambria"/>
              <a:ea typeface="Cambria"/>
              <a:cs typeface="Cambria"/>
              <a:sym typeface="Cambria"/>
            </a:endParaRPr>
          </a:p>
          <a:p>
            <a:pPr indent="-369285" lvl="0" marL="914400" rtl="0" algn="just">
              <a:spcBef>
                <a:spcPts val="0"/>
              </a:spcBef>
              <a:spcAft>
                <a:spcPts val="0"/>
              </a:spcAft>
              <a:buSzPct val="100000"/>
              <a:buFont typeface="Cambria"/>
              <a:buChar char="•"/>
            </a:pPr>
            <a:r>
              <a:rPr lang="en-US" sz="3544">
                <a:latin typeface="Cambria"/>
                <a:ea typeface="Cambria"/>
                <a:cs typeface="Cambria"/>
                <a:sym typeface="Cambria"/>
              </a:rPr>
              <a:t>NLP: Preprocessing libraries, language models.</a:t>
            </a:r>
            <a:endParaRPr sz="3544">
              <a:latin typeface="Cambria"/>
              <a:ea typeface="Cambria"/>
              <a:cs typeface="Cambria"/>
              <a:sym typeface="Cambria"/>
            </a:endParaRPr>
          </a:p>
          <a:p>
            <a:pPr indent="-369285" lvl="0" marL="914400" rtl="0" algn="just">
              <a:spcBef>
                <a:spcPts val="0"/>
              </a:spcBef>
              <a:spcAft>
                <a:spcPts val="0"/>
              </a:spcAft>
              <a:buSzPct val="100000"/>
              <a:buFont typeface="Cambria"/>
              <a:buChar char="•"/>
            </a:pPr>
            <a:r>
              <a:rPr lang="en-US" sz="3544">
                <a:latin typeface="Cambria"/>
                <a:ea typeface="Cambria"/>
                <a:cs typeface="Cambria"/>
                <a:sym typeface="Cambria"/>
              </a:rPr>
              <a:t>Machine Learning: Training frameworks, pre-trained models.</a:t>
            </a:r>
            <a:endParaRPr sz="3544">
              <a:latin typeface="Cambria"/>
              <a:ea typeface="Cambria"/>
              <a:cs typeface="Cambria"/>
              <a:sym typeface="Cambria"/>
            </a:endParaRPr>
          </a:p>
          <a:p>
            <a:pPr indent="-369285" lvl="0" marL="914400" rtl="0" algn="just">
              <a:spcBef>
                <a:spcPts val="0"/>
              </a:spcBef>
              <a:spcAft>
                <a:spcPts val="0"/>
              </a:spcAft>
              <a:buSzPct val="100000"/>
              <a:buFont typeface="Cambria"/>
              <a:buChar char="•"/>
            </a:pPr>
            <a:r>
              <a:rPr lang="en-US" sz="3544">
                <a:latin typeface="Cambria"/>
                <a:ea typeface="Cambria"/>
                <a:cs typeface="Cambria"/>
                <a:sym typeface="Cambria"/>
              </a:rPr>
              <a:t>Model Training &amp; Evaluation: Computing resources, evaluation metrics.</a:t>
            </a:r>
            <a:endParaRPr sz="3544">
              <a:latin typeface="Cambria"/>
              <a:ea typeface="Cambria"/>
              <a:cs typeface="Cambria"/>
              <a:sym typeface="Cambria"/>
            </a:endParaRPr>
          </a:p>
          <a:p>
            <a:pPr indent="-369285" lvl="0" marL="914400" rtl="0" algn="just">
              <a:spcBef>
                <a:spcPts val="0"/>
              </a:spcBef>
              <a:spcAft>
                <a:spcPts val="0"/>
              </a:spcAft>
              <a:buSzPct val="100000"/>
              <a:buFont typeface="Cambria"/>
              <a:buChar char="•"/>
            </a:pPr>
            <a:r>
              <a:rPr lang="en-US" sz="3544">
                <a:latin typeface="Cambria"/>
                <a:ea typeface="Cambria"/>
                <a:cs typeface="Cambria"/>
                <a:sym typeface="Cambria"/>
              </a:rPr>
              <a:t>Feature Engineering: Extraction tools.</a:t>
            </a:r>
            <a:endParaRPr sz="3544">
              <a:latin typeface="Cambria"/>
              <a:ea typeface="Cambria"/>
              <a:cs typeface="Cambria"/>
              <a:sym typeface="Cambria"/>
            </a:endParaRPr>
          </a:p>
          <a:p>
            <a:pPr indent="-369285" lvl="0" marL="914400" rtl="0" algn="just">
              <a:spcBef>
                <a:spcPts val="0"/>
              </a:spcBef>
              <a:spcAft>
                <a:spcPts val="0"/>
              </a:spcAft>
              <a:buSzPct val="100000"/>
              <a:buFont typeface="Cambria"/>
              <a:buChar char="•"/>
            </a:pPr>
            <a:r>
              <a:rPr lang="en-US" sz="3544">
                <a:latin typeface="Cambria"/>
                <a:ea typeface="Cambria"/>
                <a:cs typeface="Cambria"/>
                <a:sym typeface="Cambria"/>
              </a:rPr>
              <a:t>Deployment: Model serving, scalable deployment.</a:t>
            </a:r>
            <a:endParaRPr sz="3544">
              <a:latin typeface="Cambria"/>
              <a:ea typeface="Cambria"/>
              <a:cs typeface="Cambria"/>
              <a:sym typeface="Cambria"/>
            </a:endParaRPr>
          </a:p>
          <a:p>
            <a:pPr indent="-369285" lvl="0" marL="914400" rtl="0" algn="just">
              <a:spcBef>
                <a:spcPts val="0"/>
              </a:spcBef>
              <a:spcAft>
                <a:spcPts val="0"/>
              </a:spcAft>
              <a:buSzPct val="100000"/>
              <a:buFont typeface="Cambria"/>
              <a:buChar char="•"/>
            </a:pPr>
            <a:r>
              <a:rPr lang="en-US" sz="3544">
                <a:latin typeface="Cambria"/>
                <a:ea typeface="Cambria"/>
                <a:cs typeface="Cambria"/>
                <a:sym typeface="Cambria"/>
              </a:rPr>
              <a:t>User Interface: Web application, admin dashboard.</a:t>
            </a:r>
            <a:endParaRPr sz="3544">
              <a:latin typeface="Cambria"/>
              <a:ea typeface="Cambria"/>
              <a:cs typeface="Cambria"/>
              <a:sym typeface="Cambria"/>
            </a:endParaRPr>
          </a:p>
          <a:p>
            <a:pPr indent="-369285" lvl="0" marL="914400" rtl="0" algn="just">
              <a:spcBef>
                <a:spcPts val="0"/>
              </a:spcBef>
              <a:spcAft>
                <a:spcPts val="0"/>
              </a:spcAft>
              <a:buSzPct val="100000"/>
              <a:buFont typeface="Cambria"/>
              <a:buChar char="•"/>
            </a:pPr>
            <a:r>
              <a:rPr lang="en-US" sz="3544">
                <a:latin typeface="Cambria"/>
                <a:ea typeface="Cambria"/>
                <a:cs typeface="Cambria"/>
                <a:sym typeface="Cambria"/>
              </a:rPr>
              <a:t>Security &amp; Privacy: Encryption, access control.</a:t>
            </a:r>
            <a:endParaRPr sz="3544">
              <a:latin typeface="Cambria"/>
              <a:ea typeface="Cambria"/>
              <a:cs typeface="Cambria"/>
              <a:sym typeface="Cambria"/>
            </a:endParaRPr>
          </a:p>
          <a:p>
            <a:pPr indent="-369285" lvl="0" marL="914400" rtl="0" algn="just">
              <a:spcBef>
                <a:spcPts val="0"/>
              </a:spcBef>
              <a:spcAft>
                <a:spcPts val="0"/>
              </a:spcAft>
              <a:buSzPct val="100000"/>
              <a:buFont typeface="Cambria"/>
              <a:buChar char="•"/>
            </a:pPr>
            <a:r>
              <a:rPr lang="en-US" sz="3544">
                <a:latin typeface="Cambria"/>
                <a:ea typeface="Cambria"/>
                <a:cs typeface="Cambria"/>
                <a:sym typeface="Cambria"/>
              </a:rPr>
              <a:t>Monitoring &amp; Maintenance: Logging, model updating.</a:t>
            </a:r>
            <a:endParaRPr sz="3544">
              <a:latin typeface="Cambria"/>
              <a:ea typeface="Cambria"/>
              <a:cs typeface="Cambria"/>
              <a:sym typeface="Cambria"/>
            </a:endParaRPr>
          </a:p>
          <a:p>
            <a:pPr indent="-190500" lvl="0" marL="342900" rtl="0" algn="just">
              <a:lnSpc>
                <a:spcPct val="100000"/>
              </a:lnSpc>
              <a:spcBef>
                <a:spcPts val="0"/>
              </a:spcBef>
              <a:spcAft>
                <a:spcPts val="0"/>
              </a:spcAft>
              <a:buClr>
                <a:schemeClr val="dk1"/>
              </a:buClr>
              <a:buSzPct val="100000"/>
              <a:buNone/>
            </a:pPr>
            <a:r>
              <a:t/>
            </a:r>
            <a:endParaRPr>
              <a:latin typeface="Cambria"/>
              <a:ea typeface="Cambria"/>
              <a:cs typeface="Cambria"/>
              <a:sym typeface="Cambria"/>
            </a:endParaRPr>
          </a:p>
          <a:p>
            <a:pPr indent="-190500" lvl="0" marL="342900" rtl="0" algn="just">
              <a:lnSpc>
                <a:spcPct val="100000"/>
              </a:lnSpc>
              <a:spcBef>
                <a:spcPts val="0"/>
              </a:spcBef>
              <a:spcAft>
                <a:spcPts val="0"/>
              </a:spcAft>
              <a:buClr>
                <a:schemeClr val="dk1"/>
              </a:buClr>
              <a:buSzPct val="100000"/>
              <a:buNone/>
            </a:pPr>
            <a:r>
              <a:t/>
            </a:r>
            <a:endParaRPr>
              <a:latin typeface="Cambria"/>
              <a:ea typeface="Cambria"/>
              <a:cs typeface="Cambria"/>
              <a:sym typeface="Cambria"/>
            </a:endParaRPr>
          </a:p>
          <a:p>
            <a:pPr indent="-190500" lvl="0" marL="342900" rtl="0" algn="just">
              <a:lnSpc>
                <a:spcPct val="100000"/>
              </a:lnSpc>
              <a:spcBef>
                <a:spcPts val="0"/>
              </a:spcBef>
              <a:spcAft>
                <a:spcPts val="0"/>
              </a:spcAft>
              <a:buClr>
                <a:schemeClr val="dk1"/>
              </a:buClr>
              <a:buSzPct val="100000"/>
              <a:buNone/>
            </a:pPr>
            <a:r>
              <a:t/>
            </a:r>
            <a:endParaRPr>
              <a:latin typeface="Cambria"/>
              <a:ea typeface="Cambria"/>
              <a:cs typeface="Cambria"/>
              <a:sym typeface="Cambria"/>
            </a:endParaRPr>
          </a:p>
          <a:p>
            <a:pPr indent="-190500" lvl="0" marL="342900" rtl="0" algn="just">
              <a:lnSpc>
                <a:spcPct val="200000"/>
              </a:lnSpc>
              <a:spcBef>
                <a:spcPts val="0"/>
              </a:spcBef>
              <a:spcAft>
                <a:spcPts val="0"/>
              </a:spcAft>
              <a:buClr>
                <a:schemeClr val="dk1"/>
              </a:buClr>
              <a:buSzPct val="100000"/>
              <a:buNone/>
            </a:pPr>
            <a:r>
              <a:t/>
            </a:r>
            <a:endParaRPr>
              <a:latin typeface="Cambria"/>
              <a:ea typeface="Cambria"/>
              <a:cs typeface="Cambria"/>
              <a:sym typeface="Cambria"/>
            </a:endParaRPr>
          </a:p>
          <a:p>
            <a:pPr indent="-190500" lvl="0" marL="342900" rtl="0" algn="just">
              <a:lnSpc>
                <a:spcPct val="200000"/>
              </a:lnSpc>
              <a:spcBef>
                <a:spcPts val="0"/>
              </a:spcBef>
              <a:spcAft>
                <a:spcPts val="0"/>
              </a:spcAft>
              <a:buClr>
                <a:schemeClr val="dk1"/>
              </a:buClr>
              <a:buSzPct val="100000"/>
              <a:buNone/>
            </a:pPr>
            <a:r>
              <a:t/>
            </a:r>
            <a:endParaRPr>
              <a:latin typeface="Cambria"/>
              <a:ea typeface="Cambria"/>
              <a:cs typeface="Cambria"/>
              <a:sym typeface="Cambria"/>
            </a:endParaRPr>
          </a:p>
          <a:p>
            <a:pPr indent="-190500" lvl="0" marL="342900" rtl="0" algn="just">
              <a:lnSpc>
                <a:spcPct val="200000"/>
              </a:lnSpc>
              <a:spcBef>
                <a:spcPts val="0"/>
              </a:spcBef>
              <a:spcAft>
                <a:spcPts val="0"/>
              </a:spcAft>
              <a:buClr>
                <a:schemeClr val="dk1"/>
              </a:buClr>
              <a:buSzPct val="100000"/>
              <a:buNone/>
            </a:pPr>
            <a:r>
              <a:t/>
            </a:r>
            <a:endParaRPr>
              <a:latin typeface="Cambria"/>
              <a:ea typeface="Cambria"/>
              <a:cs typeface="Cambria"/>
              <a:sym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152400" rtl="0" algn="l">
              <a:lnSpc>
                <a:spcPct val="200000"/>
              </a:lnSpc>
              <a:spcBef>
                <a:spcPts val="0"/>
              </a:spcBef>
              <a:spcAft>
                <a:spcPts val="0"/>
              </a:spcAft>
              <a:buSzPts val="2800"/>
              <a:buNone/>
            </a:pPr>
            <a:r>
              <a:rPr lang="en-US">
                <a:latin typeface="Cambria"/>
                <a:ea typeface="Cambria"/>
                <a:cs typeface="Cambria"/>
                <a:sym typeface="Cambria"/>
              </a:rPr>
              <a:t>Analysis of Problem Statement </a:t>
            </a:r>
            <a:r>
              <a:rPr lang="en-US" sz="2000">
                <a:latin typeface="Cambria"/>
                <a:ea typeface="Cambria"/>
                <a:cs typeface="Cambria"/>
                <a:sym typeface="Cambria"/>
              </a:rPr>
              <a:t>(contd...)</a:t>
            </a:r>
            <a:endParaRPr>
              <a:latin typeface="Cambria"/>
              <a:ea typeface="Cambria"/>
              <a:cs typeface="Cambria"/>
              <a:sym typeface="Cambria"/>
            </a:endParaRPr>
          </a:p>
        </p:txBody>
      </p:sp>
      <p:sp>
        <p:nvSpPr>
          <p:cNvPr id="124" name="Google Shape;124;p18"/>
          <p:cNvSpPr txBox="1"/>
          <p:nvPr>
            <p:ph idx="1" type="body"/>
          </p:nvPr>
        </p:nvSpPr>
        <p:spPr>
          <a:xfrm>
            <a:off x="812800" y="1143000"/>
            <a:ext cx="10668000" cy="4953000"/>
          </a:xfrm>
          <a:prstGeom prst="rect">
            <a:avLst/>
          </a:prstGeom>
          <a:noFill/>
          <a:ln>
            <a:noFill/>
          </a:ln>
        </p:spPr>
        <p:txBody>
          <a:bodyPr anchorCtr="0" anchor="t" bIns="45700" lIns="91425" spcFirstLastPara="1" rIns="91425" wrap="square" tIns="45700">
            <a:normAutofit fontScale="55000" lnSpcReduction="20000"/>
          </a:bodyPr>
          <a:lstStyle/>
          <a:p>
            <a:pPr indent="-190500" lvl="0" marL="342900" rtl="0" algn="just">
              <a:lnSpc>
                <a:spcPct val="200000"/>
              </a:lnSpc>
              <a:spcBef>
                <a:spcPts val="0"/>
              </a:spcBef>
              <a:spcAft>
                <a:spcPts val="0"/>
              </a:spcAft>
              <a:buClr>
                <a:schemeClr val="dk1"/>
              </a:buClr>
              <a:buSzPct val="62272"/>
              <a:buNone/>
            </a:pPr>
            <a:r>
              <a:rPr lang="en-US" sz="3854">
                <a:latin typeface="Cambria"/>
                <a:ea typeface="Cambria"/>
                <a:cs typeface="Cambria"/>
                <a:sym typeface="Cambria"/>
              </a:rPr>
              <a:t>Software Requirements: </a:t>
            </a:r>
            <a:endParaRPr sz="3854">
              <a:latin typeface="Cambria"/>
              <a:ea typeface="Cambria"/>
              <a:cs typeface="Cambria"/>
              <a:sym typeface="Cambria"/>
            </a:endParaRPr>
          </a:p>
          <a:p>
            <a:pPr indent="-363201" lvl="0" marL="457200" rtl="0" algn="just">
              <a:lnSpc>
                <a:spcPct val="200000"/>
              </a:lnSpc>
              <a:spcBef>
                <a:spcPts val="0"/>
              </a:spcBef>
              <a:spcAft>
                <a:spcPts val="0"/>
              </a:spcAft>
              <a:buSzPct val="100000"/>
              <a:buFont typeface="Cambria"/>
              <a:buChar char="•"/>
            </a:pPr>
            <a:r>
              <a:rPr lang="en-US" sz="3854">
                <a:latin typeface="Cambria"/>
                <a:ea typeface="Cambria"/>
                <a:cs typeface="Cambria"/>
                <a:sym typeface="Cambria"/>
              </a:rPr>
              <a:t>Python</a:t>
            </a:r>
            <a:endParaRPr sz="3854">
              <a:latin typeface="Cambria"/>
              <a:ea typeface="Cambria"/>
              <a:cs typeface="Cambria"/>
              <a:sym typeface="Cambria"/>
            </a:endParaRPr>
          </a:p>
          <a:p>
            <a:pPr indent="-363201" lvl="0" marL="457200" rtl="0" algn="just">
              <a:lnSpc>
                <a:spcPct val="200000"/>
              </a:lnSpc>
              <a:spcBef>
                <a:spcPts val="0"/>
              </a:spcBef>
              <a:spcAft>
                <a:spcPts val="0"/>
              </a:spcAft>
              <a:buSzPct val="100000"/>
              <a:buFont typeface="Cambria"/>
              <a:buChar char="•"/>
            </a:pPr>
            <a:r>
              <a:rPr lang="en-US" sz="3854">
                <a:latin typeface="Cambria"/>
                <a:ea typeface="Cambria"/>
                <a:cs typeface="Cambria"/>
                <a:sym typeface="Cambria"/>
              </a:rPr>
              <a:t>TensorFlow/PyTorch/Hugging Face</a:t>
            </a:r>
            <a:endParaRPr sz="3854">
              <a:latin typeface="Cambria"/>
              <a:ea typeface="Cambria"/>
              <a:cs typeface="Cambria"/>
              <a:sym typeface="Cambria"/>
            </a:endParaRPr>
          </a:p>
          <a:p>
            <a:pPr indent="-363201" lvl="0" marL="457200" rtl="0" algn="just">
              <a:lnSpc>
                <a:spcPct val="200000"/>
              </a:lnSpc>
              <a:spcBef>
                <a:spcPts val="0"/>
              </a:spcBef>
              <a:spcAft>
                <a:spcPts val="0"/>
              </a:spcAft>
              <a:buSzPct val="100000"/>
              <a:buFont typeface="Cambria"/>
              <a:buChar char="•"/>
            </a:pPr>
            <a:r>
              <a:rPr lang="en-US" sz="3854">
                <a:latin typeface="Cambria"/>
                <a:ea typeface="Cambria"/>
                <a:cs typeface="Cambria"/>
                <a:sym typeface="Cambria"/>
              </a:rPr>
              <a:t>NLP libraries (NLTK/SpaCy)</a:t>
            </a:r>
            <a:endParaRPr sz="3854">
              <a:latin typeface="Cambria"/>
              <a:ea typeface="Cambria"/>
              <a:cs typeface="Cambria"/>
              <a:sym typeface="Cambria"/>
            </a:endParaRPr>
          </a:p>
          <a:p>
            <a:pPr indent="-363201" lvl="0" marL="457200" rtl="0" algn="just">
              <a:lnSpc>
                <a:spcPct val="200000"/>
              </a:lnSpc>
              <a:spcBef>
                <a:spcPts val="0"/>
              </a:spcBef>
              <a:spcAft>
                <a:spcPts val="0"/>
              </a:spcAft>
              <a:buSzPct val="100000"/>
              <a:buFont typeface="Cambria"/>
              <a:buChar char="•"/>
            </a:pPr>
            <a:r>
              <a:rPr lang="en-US" sz="3854">
                <a:latin typeface="Cambria"/>
                <a:ea typeface="Cambria"/>
                <a:cs typeface="Cambria"/>
                <a:sym typeface="Cambria"/>
              </a:rPr>
              <a:t>SQL/NoSQL databases</a:t>
            </a:r>
            <a:endParaRPr sz="3854">
              <a:latin typeface="Cambria"/>
              <a:ea typeface="Cambria"/>
              <a:cs typeface="Cambria"/>
              <a:sym typeface="Cambria"/>
            </a:endParaRPr>
          </a:p>
          <a:p>
            <a:pPr indent="-363201" lvl="0" marL="457200" rtl="0" algn="just">
              <a:lnSpc>
                <a:spcPct val="200000"/>
              </a:lnSpc>
              <a:spcBef>
                <a:spcPts val="0"/>
              </a:spcBef>
              <a:spcAft>
                <a:spcPts val="0"/>
              </a:spcAft>
              <a:buSzPct val="100000"/>
              <a:buFont typeface="Cambria"/>
              <a:buChar char="•"/>
            </a:pPr>
            <a:r>
              <a:rPr lang="en-US" sz="3854">
                <a:latin typeface="Cambria"/>
                <a:ea typeface="Cambria"/>
                <a:cs typeface="Cambria"/>
                <a:sym typeface="Cambria"/>
              </a:rPr>
              <a:t>Web frameworks .</a:t>
            </a:r>
            <a:endParaRPr sz="3854">
              <a:latin typeface="Cambria"/>
              <a:ea typeface="Cambria"/>
              <a:cs typeface="Cambria"/>
              <a:sym typeface="Cambria"/>
            </a:endParaRPr>
          </a:p>
          <a:p>
            <a:pPr indent="-190500" lvl="0" marL="342900" rtl="0" algn="just">
              <a:lnSpc>
                <a:spcPct val="200000"/>
              </a:lnSpc>
              <a:spcBef>
                <a:spcPts val="0"/>
              </a:spcBef>
              <a:spcAft>
                <a:spcPts val="0"/>
              </a:spcAft>
              <a:buClr>
                <a:schemeClr val="dk1"/>
              </a:buClr>
              <a:buSzPct val="45833"/>
              <a:buFont typeface="Arial"/>
              <a:buNone/>
            </a:pPr>
            <a:r>
              <a:t/>
            </a:r>
            <a:endParaRPr>
              <a:latin typeface="Cambria"/>
              <a:ea typeface="Cambria"/>
              <a:cs typeface="Cambria"/>
              <a:sym typeface="Cambria"/>
            </a:endParaRPr>
          </a:p>
          <a:p>
            <a:pPr indent="-190500" lvl="0" marL="342900" rtl="0" algn="just">
              <a:lnSpc>
                <a:spcPct val="200000"/>
              </a:lnSpc>
              <a:spcBef>
                <a:spcPts val="0"/>
              </a:spcBef>
              <a:spcAft>
                <a:spcPts val="0"/>
              </a:spcAft>
              <a:buClr>
                <a:schemeClr val="dk1"/>
              </a:buClr>
              <a:buSzPct val="100000"/>
              <a:buNone/>
            </a:pPr>
            <a:r>
              <a:t/>
            </a:r>
            <a:endParaRPr>
              <a:latin typeface="Cambria"/>
              <a:ea typeface="Cambria"/>
              <a:cs typeface="Cambria"/>
              <a:sym typeface="Cambria"/>
            </a:endParaRPr>
          </a:p>
          <a:p>
            <a:pPr indent="-190500" lvl="0" marL="342900" rtl="0" algn="just">
              <a:lnSpc>
                <a:spcPct val="200000"/>
              </a:lnSpc>
              <a:spcBef>
                <a:spcPts val="0"/>
              </a:spcBef>
              <a:spcAft>
                <a:spcPts val="0"/>
              </a:spcAft>
              <a:buClr>
                <a:schemeClr val="dk1"/>
              </a:buClr>
              <a:buSzPct val="100000"/>
              <a:buNone/>
            </a:pPr>
            <a:r>
              <a:t/>
            </a:r>
            <a:endParaRPr>
              <a:latin typeface="Cambria"/>
              <a:ea typeface="Cambria"/>
              <a:cs typeface="Cambria"/>
              <a:sym typeface="Cambria"/>
            </a:endParaRPr>
          </a:p>
          <a:p>
            <a:pPr indent="-190500" lvl="0" marL="342900" rtl="0" algn="just">
              <a:lnSpc>
                <a:spcPct val="200000"/>
              </a:lnSpc>
              <a:spcBef>
                <a:spcPts val="0"/>
              </a:spcBef>
              <a:spcAft>
                <a:spcPts val="0"/>
              </a:spcAft>
              <a:buClr>
                <a:schemeClr val="dk1"/>
              </a:buClr>
              <a:buSzPct val="100000"/>
              <a:buNone/>
            </a:pPr>
            <a:r>
              <a:t/>
            </a:r>
            <a:endParaRPr>
              <a:latin typeface="Cambria"/>
              <a:ea typeface="Cambria"/>
              <a:cs typeface="Cambria"/>
              <a:sym typeface="Cambr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152400" rtl="0" algn="l">
              <a:lnSpc>
                <a:spcPct val="200000"/>
              </a:lnSpc>
              <a:spcBef>
                <a:spcPts val="0"/>
              </a:spcBef>
              <a:spcAft>
                <a:spcPts val="0"/>
              </a:spcAft>
              <a:buSzPts val="2800"/>
              <a:buNone/>
            </a:pPr>
            <a:r>
              <a:rPr lang="en-US">
                <a:latin typeface="Cambria"/>
                <a:ea typeface="Cambria"/>
                <a:cs typeface="Cambria"/>
                <a:sym typeface="Cambria"/>
              </a:rPr>
              <a:t>Analysis of Problem Statement </a:t>
            </a:r>
            <a:r>
              <a:rPr lang="en-US" sz="2000">
                <a:latin typeface="Cambria"/>
                <a:ea typeface="Cambria"/>
                <a:cs typeface="Cambria"/>
                <a:sym typeface="Cambria"/>
              </a:rPr>
              <a:t>(contd...)</a:t>
            </a:r>
            <a:endParaRPr>
              <a:latin typeface="Cambria"/>
              <a:ea typeface="Cambria"/>
              <a:cs typeface="Cambria"/>
              <a:sym typeface="Cambria"/>
            </a:endParaRPr>
          </a:p>
        </p:txBody>
      </p:sp>
      <p:sp>
        <p:nvSpPr>
          <p:cNvPr id="130" name="Google Shape;130;p19"/>
          <p:cNvSpPr txBox="1"/>
          <p:nvPr>
            <p:ph idx="1" type="body"/>
          </p:nvPr>
        </p:nvSpPr>
        <p:spPr>
          <a:xfrm>
            <a:off x="812800" y="1143000"/>
            <a:ext cx="10668000" cy="4953000"/>
          </a:xfrm>
          <a:prstGeom prst="rect">
            <a:avLst/>
          </a:prstGeom>
          <a:noFill/>
          <a:ln>
            <a:noFill/>
          </a:ln>
        </p:spPr>
        <p:txBody>
          <a:bodyPr anchorCtr="0" anchor="t" bIns="45700" lIns="91425" spcFirstLastPara="1" rIns="91425" wrap="square" tIns="45700">
            <a:normAutofit fontScale="77500" lnSpcReduction="10000"/>
          </a:bodyPr>
          <a:lstStyle/>
          <a:p>
            <a:pPr indent="0" lvl="0" marL="0" rtl="0" algn="just">
              <a:spcBef>
                <a:spcPts val="0"/>
              </a:spcBef>
              <a:spcAft>
                <a:spcPts val="0"/>
              </a:spcAft>
              <a:buClr>
                <a:schemeClr val="dk1"/>
              </a:buClr>
              <a:buSzPct val="45833"/>
              <a:buNone/>
            </a:pPr>
            <a:r>
              <a:rPr lang="en-US">
                <a:latin typeface="Cambria"/>
                <a:ea typeface="Cambria"/>
                <a:cs typeface="Cambria"/>
                <a:sym typeface="Cambria"/>
              </a:rPr>
              <a:t>To build a system that effectively distinguishes between machine-generated and human-authored essays, we need a comprehensive technology stack. Data Collection and Preprocessing involves acquiring a diverse set of essays in both English and Arabic, and manually annotating them to label each text accurately. For Data Storage, we'll use relational databases like PostgreSQL or MySQL, explore NoSQL options such as MongoDB, and leverage scalable cloud storage solutions like AWS S3.</a:t>
            </a:r>
            <a:endParaRPr>
              <a:latin typeface="Cambria"/>
              <a:ea typeface="Cambria"/>
              <a:cs typeface="Cambria"/>
              <a:sym typeface="Cambria"/>
            </a:endParaRPr>
          </a:p>
          <a:p>
            <a:pPr indent="0" lvl="0" marL="0" rtl="0" algn="just">
              <a:spcBef>
                <a:spcPts val="0"/>
              </a:spcBef>
              <a:spcAft>
                <a:spcPts val="0"/>
              </a:spcAft>
              <a:buClr>
                <a:schemeClr val="dk1"/>
              </a:buClr>
              <a:buSzPct val="45833"/>
              <a:buNone/>
            </a:pPr>
            <a:r>
              <a:t/>
            </a:r>
            <a:endParaRPr>
              <a:latin typeface="Cambria"/>
              <a:ea typeface="Cambria"/>
              <a:cs typeface="Cambria"/>
              <a:sym typeface="Cambria"/>
            </a:endParaRPr>
          </a:p>
          <a:p>
            <a:pPr indent="0" lvl="0" marL="0" rtl="0" algn="just">
              <a:spcBef>
                <a:spcPts val="0"/>
              </a:spcBef>
              <a:spcAft>
                <a:spcPts val="0"/>
              </a:spcAft>
              <a:buClr>
                <a:schemeClr val="dk1"/>
              </a:buClr>
              <a:buSzPct val="45833"/>
              <a:buNone/>
            </a:pPr>
            <a:r>
              <a:rPr lang="en-US">
                <a:latin typeface="Cambria"/>
                <a:ea typeface="Cambria"/>
                <a:cs typeface="Cambria"/>
                <a:sym typeface="Cambria"/>
              </a:rPr>
              <a:t>In the Natural Language Processing (NLP) phase, we'll employ text preprocessing libraries such as NLTK and SpaCy, and utilize pre-trained language models like BERT, GPT, and AraBERT for feature extraction and classification. Machine Learning Frameworks like TensorFlow and PyTorch will be essential for developing and fine-tuning our models.</a:t>
            </a:r>
            <a:endParaRPr>
              <a:latin typeface="Cambria"/>
              <a:ea typeface="Cambria"/>
              <a:cs typeface="Cambria"/>
              <a:sym typeface="Cambria"/>
            </a:endParaRPr>
          </a:p>
          <a:p>
            <a:pPr indent="0" lvl="0" marL="0" rtl="0" algn="just">
              <a:spcBef>
                <a:spcPts val="0"/>
              </a:spcBef>
              <a:spcAft>
                <a:spcPts val="0"/>
              </a:spcAft>
              <a:buClr>
                <a:schemeClr val="dk1"/>
              </a:buClr>
              <a:buSzPct val="45833"/>
              <a:buNone/>
            </a:pPr>
            <a:r>
              <a:t/>
            </a:r>
            <a:endParaRPr>
              <a:latin typeface="Cambria"/>
              <a:ea typeface="Cambria"/>
              <a:cs typeface="Cambria"/>
              <a:sym typeface="Cambria"/>
            </a:endParaRPr>
          </a:p>
          <a:p>
            <a:pPr indent="0" lvl="0" marL="0" rtl="0" algn="just">
              <a:spcBef>
                <a:spcPts val="0"/>
              </a:spcBef>
              <a:spcAft>
                <a:spcPts val="0"/>
              </a:spcAft>
              <a:buClr>
                <a:schemeClr val="dk1"/>
              </a:buClr>
              <a:buSzPct val="45833"/>
              <a:buNone/>
            </a:pPr>
            <a:r>
              <a:rPr lang="en-US">
                <a:latin typeface="Cambria"/>
                <a:ea typeface="Cambria"/>
                <a:cs typeface="Cambria"/>
                <a:sym typeface="Cambria"/>
              </a:rPr>
              <a:t>For Model Training and Evaluation, we'll require high-performance computing resources, potentially sourced from cloud services. We'll assess model performance using metrics such as accuracy and F1 score to ensure effectiveness.</a:t>
            </a:r>
            <a:endParaRPr>
              <a:latin typeface="Cambria"/>
              <a:ea typeface="Cambria"/>
              <a:cs typeface="Cambria"/>
              <a:sym typeface="Cambria"/>
            </a:endParaRPr>
          </a:p>
          <a:p>
            <a:pPr indent="0" lvl="0" marL="0" rtl="0" algn="just">
              <a:spcBef>
                <a:spcPts val="0"/>
              </a:spcBef>
              <a:spcAft>
                <a:spcPts val="0"/>
              </a:spcAft>
              <a:buClr>
                <a:schemeClr val="dk1"/>
              </a:buClr>
              <a:buSzPct val="45833"/>
              <a:buNone/>
            </a:pPr>
            <a:r>
              <a:t/>
            </a:r>
            <a:endParaRPr>
              <a:latin typeface="Cambria"/>
              <a:ea typeface="Cambria"/>
              <a:cs typeface="Cambria"/>
              <a:sym typeface="Cambria"/>
            </a:endParaRPr>
          </a:p>
          <a:p>
            <a:pPr indent="0" lvl="0" marL="0" rtl="0" algn="just">
              <a:spcBef>
                <a:spcPts val="0"/>
              </a:spcBef>
              <a:spcAft>
                <a:spcPts val="0"/>
              </a:spcAft>
              <a:buClr>
                <a:schemeClr val="dk1"/>
              </a:buClr>
              <a:buSzPct val="45833"/>
              <a:buNone/>
            </a:pPr>
            <a:r>
              <a:rPr lang="en-US">
                <a:latin typeface="Cambria"/>
                <a:ea typeface="Cambria"/>
                <a:cs typeface="Cambria"/>
                <a:sym typeface="Cambria"/>
              </a:rPr>
              <a:t>The User Interface will include a web application built with React for the front end and Django for the back end, along with an Admin Dashboard to manage and oversee the system efficiently.</a:t>
            </a:r>
            <a:endParaRPr>
              <a:latin typeface="Cambria"/>
              <a:ea typeface="Cambria"/>
              <a:cs typeface="Cambria"/>
              <a:sym typeface="Cambria"/>
            </a:endParaRPr>
          </a:p>
          <a:p>
            <a:pPr indent="0" lvl="0" marL="0" rtl="0" algn="just">
              <a:lnSpc>
                <a:spcPct val="100000"/>
              </a:lnSpc>
              <a:spcBef>
                <a:spcPts val="0"/>
              </a:spcBef>
              <a:spcAft>
                <a:spcPts val="0"/>
              </a:spcAft>
              <a:buClr>
                <a:schemeClr val="dk1"/>
              </a:buClr>
              <a:buSzPct val="45833"/>
              <a:buNone/>
            </a:pPr>
            <a:r>
              <a:t/>
            </a:r>
            <a:endParaRPr>
              <a:latin typeface="Cambria"/>
              <a:ea typeface="Cambria"/>
              <a:cs typeface="Cambria"/>
              <a:sym typeface="Cambr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17365D"/>
              </a:buClr>
              <a:buSzPts val="2800"/>
              <a:buFont typeface="Verdana"/>
              <a:buNone/>
            </a:pPr>
            <a:r>
              <a:rPr lang="en-US">
                <a:latin typeface="Cambria"/>
                <a:ea typeface="Cambria"/>
                <a:cs typeface="Cambria"/>
                <a:sym typeface="Cambria"/>
              </a:rPr>
              <a:t>Timeline of the Project (Gantt Chart)</a:t>
            </a:r>
            <a:endParaRPr>
              <a:latin typeface="Cambria"/>
              <a:ea typeface="Cambria"/>
              <a:cs typeface="Cambria"/>
              <a:sym typeface="Cambria"/>
            </a:endParaRPr>
          </a:p>
        </p:txBody>
      </p:sp>
      <p:pic>
        <p:nvPicPr>
          <p:cNvPr id="136" name="Google Shape;136;p20"/>
          <p:cNvPicPr preferRelativeResize="0"/>
          <p:nvPr/>
        </p:nvPicPr>
        <p:blipFill>
          <a:blip r:embed="rId3">
            <a:alphaModFix/>
          </a:blip>
          <a:stretch>
            <a:fillRect/>
          </a:stretch>
        </p:blipFill>
        <p:spPr>
          <a:xfrm>
            <a:off x="890650" y="1264238"/>
            <a:ext cx="10010775" cy="4162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800"/>
              <a:buNone/>
            </a:pPr>
            <a:r>
              <a:rPr lang="en-US">
                <a:latin typeface="Cambria"/>
                <a:ea typeface="Cambria"/>
                <a:cs typeface="Cambria"/>
                <a:sym typeface="Cambria"/>
              </a:rPr>
              <a:t>References (IEEE Paper format)</a:t>
            </a:r>
            <a:endParaRPr>
              <a:latin typeface="Cambria"/>
              <a:ea typeface="Cambria"/>
              <a:cs typeface="Cambria"/>
              <a:sym typeface="Cambria"/>
            </a:endParaRPr>
          </a:p>
        </p:txBody>
      </p:sp>
      <p:sp>
        <p:nvSpPr>
          <p:cNvPr id="142" name="Google Shape;142;p21"/>
          <p:cNvSpPr txBox="1"/>
          <p:nvPr>
            <p:ph idx="1" type="body"/>
          </p:nvPr>
        </p:nvSpPr>
        <p:spPr>
          <a:xfrm>
            <a:off x="812800" y="1143001"/>
            <a:ext cx="10668000" cy="4953000"/>
          </a:xfrm>
          <a:prstGeom prst="rect">
            <a:avLst/>
          </a:prstGeom>
          <a:noFill/>
          <a:ln>
            <a:noFill/>
          </a:ln>
        </p:spPr>
        <p:txBody>
          <a:bodyPr anchorCtr="0" anchor="t" bIns="45700" lIns="91425" spcFirstLastPara="1" rIns="91425" wrap="square" tIns="45700">
            <a:normAutofit fontScale="92500" lnSpcReduction="20000"/>
          </a:bodyPr>
          <a:lstStyle/>
          <a:p>
            <a:pPr indent="-322580" lvl="0" marL="457200" rtl="0" algn="l">
              <a:lnSpc>
                <a:spcPct val="115000"/>
              </a:lnSpc>
              <a:spcBef>
                <a:spcPts val="1200"/>
              </a:spcBef>
              <a:spcAft>
                <a:spcPts val="0"/>
              </a:spcAft>
              <a:buSzPct val="100000"/>
              <a:buFont typeface="Cambria"/>
              <a:buChar char="•"/>
            </a:pPr>
            <a:r>
              <a:rPr b="1" lang="en-US" sz="1600">
                <a:latin typeface="Cambria"/>
                <a:ea typeface="Cambria"/>
                <a:cs typeface="Cambria"/>
                <a:sym typeface="Cambria"/>
              </a:rPr>
              <a:t>Cingillioglu, I.</a:t>
            </a:r>
            <a:r>
              <a:rPr lang="en-US" sz="1600">
                <a:latin typeface="Cambria"/>
                <a:ea typeface="Cambria"/>
                <a:cs typeface="Cambria"/>
                <a:sym typeface="Cambria"/>
              </a:rPr>
              <a:t> (2023). Detecting AI-generated essays: The ChatGPT challenge. </a:t>
            </a:r>
            <a:r>
              <a:rPr i="1" lang="en-US" sz="1600">
                <a:latin typeface="Cambria"/>
                <a:ea typeface="Cambria"/>
                <a:cs typeface="Cambria"/>
                <a:sym typeface="Cambria"/>
              </a:rPr>
              <a:t>The International Journal of Information and Learning Technology</a:t>
            </a:r>
            <a:r>
              <a:rPr lang="en-US" sz="1600">
                <a:latin typeface="Cambria"/>
                <a:ea typeface="Cambria"/>
                <a:cs typeface="Cambria"/>
                <a:sym typeface="Cambria"/>
              </a:rPr>
              <a:t>.</a:t>
            </a:r>
            <a:r>
              <a:rPr lang="en-US" sz="1600">
                <a:uFill>
                  <a:noFill/>
                </a:uFill>
                <a:latin typeface="Cambria"/>
                <a:ea typeface="Cambria"/>
                <a:cs typeface="Cambria"/>
                <a:sym typeface="Cambria"/>
                <a:hlinkClick r:id="rId3"/>
              </a:rPr>
              <a:t> </a:t>
            </a:r>
            <a:r>
              <a:rPr lang="en-US" sz="1600" u="sng">
                <a:solidFill>
                  <a:srgbClr val="0000FF"/>
                </a:solidFill>
                <a:latin typeface="Cambria"/>
                <a:ea typeface="Cambria"/>
                <a:cs typeface="Cambria"/>
                <a:sym typeface="Cambria"/>
                <a:hlinkClick r:id="rId4">
                  <a:extLst>
                    <a:ext uri="{A12FA001-AC4F-418D-AE19-62706E023703}">
                      <ahyp:hlinkClr val="tx"/>
                    </a:ext>
                  </a:extLst>
                </a:hlinkClick>
              </a:rPr>
              <a:t>https://doi.org/10.1108/IJILT-03-2023-0043</a:t>
            </a:r>
            <a:endParaRPr b="1" sz="1600">
              <a:latin typeface="Cambria"/>
              <a:ea typeface="Cambria"/>
              <a:cs typeface="Cambria"/>
              <a:sym typeface="Cambria"/>
            </a:endParaRPr>
          </a:p>
          <a:p>
            <a:pPr indent="0" lvl="0" marL="457200" rtl="0" algn="l">
              <a:lnSpc>
                <a:spcPct val="115000"/>
              </a:lnSpc>
              <a:spcBef>
                <a:spcPts val="1200"/>
              </a:spcBef>
              <a:spcAft>
                <a:spcPts val="0"/>
              </a:spcAft>
              <a:buNone/>
            </a:pPr>
            <a:r>
              <a:t/>
            </a:r>
            <a:endParaRPr b="1" sz="1600">
              <a:latin typeface="Cambria"/>
              <a:ea typeface="Cambria"/>
              <a:cs typeface="Cambria"/>
              <a:sym typeface="Cambria"/>
            </a:endParaRPr>
          </a:p>
          <a:p>
            <a:pPr indent="-322580" lvl="0" marL="457200" rtl="0" algn="l">
              <a:lnSpc>
                <a:spcPct val="115000"/>
              </a:lnSpc>
              <a:spcBef>
                <a:spcPts val="1200"/>
              </a:spcBef>
              <a:spcAft>
                <a:spcPts val="0"/>
              </a:spcAft>
              <a:buSzPct val="100000"/>
              <a:buFont typeface="Cambria"/>
              <a:buChar char="•"/>
            </a:pPr>
            <a:r>
              <a:rPr b="1" lang="en-US" sz="1600">
                <a:latin typeface="Cambria"/>
                <a:ea typeface="Cambria"/>
                <a:cs typeface="Cambria"/>
                <a:sym typeface="Cambria"/>
              </a:rPr>
              <a:t>Walters, W. H.</a:t>
            </a:r>
            <a:r>
              <a:rPr lang="en-US" sz="1600">
                <a:latin typeface="Cambria"/>
                <a:ea typeface="Cambria"/>
                <a:cs typeface="Cambria"/>
                <a:sym typeface="Cambria"/>
              </a:rPr>
              <a:t> (2023). The effectiveness of software designed to detect AI-generated writing: A comparison of 16 AI text detectors. </a:t>
            </a:r>
            <a:r>
              <a:rPr i="1" lang="en-US" sz="1600">
                <a:latin typeface="Cambria"/>
                <a:ea typeface="Cambria"/>
                <a:cs typeface="Cambria"/>
                <a:sym typeface="Cambria"/>
              </a:rPr>
              <a:t>Open Information Science</a:t>
            </a:r>
            <a:r>
              <a:rPr lang="en-US" sz="1600">
                <a:latin typeface="Cambria"/>
                <a:ea typeface="Cambria"/>
                <a:cs typeface="Cambria"/>
                <a:sym typeface="Cambria"/>
              </a:rPr>
              <a:t>.</a:t>
            </a:r>
            <a:r>
              <a:rPr lang="en-US" sz="1600">
                <a:uFill>
                  <a:noFill/>
                </a:uFill>
                <a:latin typeface="Cambria"/>
                <a:ea typeface="Cambria"/>
                <a:cs typeface="Cambria"/>
                <a:sym typeface="Cambria"/>
                <a:hlinkClick r:id="rId5"/>
              </a:rPr>
              <a:t> </a:t>
            </a:r>
            <a:r>
              <a:rPr lang="en-US" sz="1600" u="sng">
                <a:solidFill>
                  <a:srgbClr val="0000FF"/>
                </a:solidFill>
                <a:latin typeface="Cambria"/>
                <a:ea typeface="Cambria"/>
                <a:cs typeface="Cambria"/>
                <a:sym typeface="Cambria"/>
                <a:hlinkClick r:id="rId6">
                  <a:extLst>
                    <a:ext uri="{A12FA001-AC4F-418D-AE19-62706E023703}">
                      <ahyp:hlinkClr val="tx"/>
                    </a:ext>
                  </a:extLst>
                </a:hlinkClick>
              </a:rPr>
              <a:t>https://doi.org/10.1515/opis-2022-0158</a:t>
            </a:r>
            <a:endParaRPr b="1" sz="1600">
              <a:latin typeface="Cambria"/>
              <a:ea typeface="Cambria"/>
              <a:cs typeface="Cambria"/>
              <a:sym typeface="Cambria"/>
            </a:endParaRPr>
          </a:p>
          <a:p>
            <a:pPr indent="0" lvl="0" marL="457200" rtl="0" algn="l">
              <a:lnSpc>
                <a:spcPct val="115000"/>
              </a:lnSpc>
              <a:spcBef>
                <a:spcPts val="1200"/>
              </a:spcBef>
              <a:spcAft>
                <a:spcPts val="0"/>
              </a:spcAft>
              <a:buNone/>
            </a:pPr>
            <a:r>
              <a:t/>
            </a:r>
            <a:endParaRPr b="1" sz="1600">
              <a:latin typeface="Cambria"/>
              <a:ea typeface="Cambria"/>
              <a:cs typeface="Cambria"/>
              <a:sym typeface="Cambria"/>
            </a:endParaRPr>
          </a:p>
          <a:p>
            <a:pPr indent="-322580" lvl="0" marL="457200" rtl="0" algn="l">
              <a:lnSpc>
                <a:spcPct val="115000"/>
              </a:lnSpc>
              <a:spcBef>
                <a:spcPts val="1200"/>
              </a:spcBef>
              <a:spcAft>
                <a:spcPts val="0"/>
              </a:spcAft>
              <a:buSzPct val="100000"/>
              <a:buFont typeface="Cambria"/>
              <a:buChar char="•"/>
            </a:pPr>
            <a:r>
              <a:rPr b="1" lang="en-US" sz="1600">
                <a:latin typeface="Cambria"/>
                <a:ea typeface="Cambria"/>
                <a:cs typeface="Cambria"/>
                <a:sym typeface="Cambria"/>
              </a:rPr>
              <a:t>Liu, Y., Zhang, Z., Zhang, W., Yue, S., Zhao, X., Cheng, X., Zhang, Y., &amp; Hu, H.</a:t>
            </a:r>
            <a:r>
              <a:rPr lang="en-US" sz="1600">
                <a:latin typeface="Cambria"/>
                <a:ea typeface="Cambria"/>
                <a:cs typeface="Cambria"/>
                <a:sym typeface="Cambria"/>
              </a:rPr>
              <a:t> (2023). ArguGPT: Evaluating, understanding, and identifying argumentative essays generated by GPT models. </a:t>
            </a:r>
            <a:r>
              <a:rPr i="1" lang="en-US" sz="1600">
                <a:latin typeface="Cambria"/>
                <a:ea typeface="Cambria"/>
                <a:cs typeface="Cambria"/>
                <a:sym typeface="Cambria"/>
              </a:rPr>
              <a:t>ArXiv</a:t>
            </a:r>
            <a:r>
              <a:rPr lang="en-US" sz="1600">
                <a:latin typeface="Cambria"/>
                <a:ea typeface="Cambria"/>
                <a:cs typeface="Cambria"/>
                <a:sym typeface="Cambria"/>
              </a:rPr>
              <a:t>.</a:t>
            </a:r>
            <a:r>
              <a:rPr lang="en-US" sz="1600">
                <a:uFill>
                  <a:noFill/>
                </a:uFill>
                <a:latin typeface="Cambria"/>
                <a:ea typeface="Cambria"/>
                <a:cs typeface="Cambria"/>
                <a:sym typeface="Cambria"/>
                <a:hlinkClick r:id="rId7"/>
              </a:rPr>
              <a:t> </a:t>
            </a:r>
            <a:r>
              <a:rPr lang="en-US" sz="1600" u="sng">
                <a:solidFill>
                  <a:srgbClr val="0000FF"/>
                </a:solidFill>
                <a:latin typeface="Cambria"/>
                <a:ea typeface="Cambria"/>
                <a:cs typeface="Cambria"/>
                <a:sym typeface="Cambria"/>
                <a:hlinkClick r:id="rId8">
                  <a:extLst>
                    <a:ext uri="{A12FA001-AC4F-418D-AE19-62706E023703}">
                      <ahyp:hlinkClr val="tx"/>
                    </a:ext>
                  </a:extLst>
                </a:hlinkClick>
              </a:rPr>
              <a:t>https://arxiv.org/abs/2304.0766</a:t>
            </a:r>
            <a:r>
              <a:rPr lang="en-US" sz="1600" u="sng">
                <a:solidFill>
                  <a:srgbClr val="0000FF"/>
                </a:solidFill>
                <a:latin typeface="Cambria"/>
                <a:ea typeface="Cambria"/>
                <a:cs typeface="Cambria"/>
                <a:sym typeface="Cambria"/>
                <a:hlinkClick r:id="rId9">
                  <a:extLst>
                    <a:ext uri="{A12FA001-AC4F-418D-AE19-62706E023703}">
                      <ahyp:hlinkClr val="tx"/>
                    </a:ext>
                  </a:extLst>
                </a:hlinkClick>
              </a:rPr>
              <a:t>6</a:t>
            </a:r>
            <a:endParaRPr b="1" sz="1600">
              <a:latin typeface="Cambria"/>
              <a:ea typeface="Cambria"/>
              <a:cs typeface="Cambria"/>
              <a:sym typeface="Cambria"/>
            </a:endParaRPr>
          </a:p>
          <a:p>
            <a:pPr indent="0" lvl="0" marL="457200" rtl="0" algn="l">
              <a:lnSpc>
                <a:spcPct val="115000"/>
              </a:lnSpc>
              <a:spcBef>
                <a:spcPts val="1200"/>
              </a:spcBef>
              <a:spcAft>
                <a:spcPts val="0"/>
              </a:spcAft>
              <a:buNone/>
            </a:pPr>
            <a:r>
              <a:t/>
            </a:r>
            <a:endParaRPr b="1" sz="1600">
              <a:latin typeface="Cambria"/>
              <a:ea typeface="Cambria"/>
              <a:cs typeface="Cambria"/>
              <a:sym typeface="Cambria"/>
            </a:endParaRPr>
          </a:p>
          <a:p>
            <a:pPr indent="-322580" lvl="0" marL="457200" rtl="0" algn="l">
              <a:lnSpc>
                <a:spcPct val="115000"/>
              </a:lnSpc>
              <a:spcBef>
                <a:spcPts val="1200"/>
              </a:spcBef>
              <a:spcAft>
                <a:spcPts val="0"/>
              </a:spcAft>
              <a:buSzPct val="100000"/>
              <a:buFont typeface="Cambria"/>
              <a:buChar char="•"/>
            </a:pPr>
            <a:r>
              <a:rPr b="1" lang="en-US" sz="1600">
                <a:latin typeface="Cambria"/>
                <a:ea typeface="Cambria"/>
                <a:cs typeface="Cambria"/>
                <a:sym typeface="Cambria"/>
              </a:rPr>
              <a:t>Dergaa, I., Chamari, K., Żmijewski, P., &amp; Ben Saad, H.</a:t>
            </a:r>
            <a:r>
              <a:rPr lang="en-US" sz="1600">
                <a:latin typeface="Cambria"/>
                <a:ea typeface="Cambria"/>
                <a:cs typeface="Cambria"/>
                <a:sym typeface="Cambria"/>
              </a:rPr>
              <a:t> (2023). From human writing to artificial intelligence generated text: Examining the prospects and potential threats of ChatGPT in academic writing. </a:t>
            </a:r>
            <a:r>
              <a:rPr i="1" lang="en-US" sz="1600">
                <a:latin typeface="Cambria"/>
                <a:ea typeface="Cambria"/>
                <a:cs typeface="Cambria"/>
                <a:sym typeface="Cambria"/>
              </a:rPr>
              <a:t>Biology of Sport</a:t>
            </a:r>
            <a:r>
              <a:rPr lang="en-US" sz="1600">
                <a:latin typeface="Cambria"/>
                <a:ea typeface="Cambria"/>
                <a:cs typeface="Cambria"/>
                <a:sym typeface="Cambria"/>
              </a:rPr>
              <a:t>.</a:t>
            </a:r>
            <a:r>
              <a:rPr lang="en-US" sz="1600">
                <a:uFill>
                  <a:noFill/>
                </a:uFill>
                <a:latin typeface="Cambria"/>
                <a:ea typeface="Cambria"/>
                <a:cs typeface="Cambria"/>
                <a:sym typeface="Cambria"/>
                <a:hlinkClick r:id="rId10"/>
              </a:rPr>
              <a:t> </a:t>
            </a:r>
            <a:r>
              <a:rPr lang="en-US" sz="1600" u="sng">
                <a:solidFill>
                  <a:srgbClr val="0000FF"/>
                </a:solidFill>
                <a:latin typeface="Cambria"/>
                <a:ea typeface="Cambria"/>
                <a:cs typeface="Cambria"/>
                <a:sym typeface="Cambria"/>
                <a:hlinkClick r:id="rId11">
                  <a:extLst>
                    <a:ext uri="{A12FA001-AC4F-418D-AE19-62706E023703}">
                      <ahyp:hlinkClr val="tx"/>
                    </a:ext>
                  </a:extLst>
                </a:hlinkClick>
              </a:rPr>
              <a:t>https://www.ncbi.nlm.nih.gov/pmc/articles/PMC10108763/</a:t>
            </a:r>
            <a:endParaRPr b="1" sz="1600">
              <a:latin typeface="Cambria"/>
              <a:ea typeface="Cambria"/>
              <a:cs typeface="Cambria"/>
              <a:sym typeface="Cambria"/>
            </a:endParaRPr>
          </a:p>
          <a:p>
            <a:pPr indent="0" lvl="0" marL="457200" rtl="0" algn="l">
              <a:lnSpc>
                <a:spcPct val="115000"/>
              </a:lnSpc>
              <a:spcBef>
                <a:spcPts val="1200"/>
              </a:spcBef>
              <a:spcAft>
                <a:spcPts val="0"/>
              </a:spcAft>
              <a:buNone/>
            </a:pPr>
            <a:r>
              <a:t/>
            </a:r>
            <a:endParaRPr b="1" sz="1600">
              <a:latin typeface="Cambria"/>
              <a:ea typeface="Cambria"/>
              <a:cs typeface="Cambria"/>
              <a:sym typeface="Cambria"/>
            </a:endParaRPr>
          </a:p>
          <a:p>
            <a:pPr indent="-322580" lvl="0" marL="457200" rtl="0" algn="l">
              <a:lnSpc>
                <a:spcPct val="115000"/>
              </a:lnSpc>
              <a:spcBef>
                <a:spcPts val="1200"/>
              </a:spcBef>
              <a:spcAft>
                <a:spcPts val="0"/>
              </a:spcAft>
              <a:buSzPct val="100000"/>
              <a:buFont typeface="Cambria"/>
              <a:buChar char="•"/>
            </a:pPr>
            <a:r>
              <a:rPr b="1" lang="en-US" sz="1600">
                <a:latin typeface="Cambria"/>
                <a:ea typeface="Cambria"/>
                <a:cs typeface="Cambria"/>
                <a:sym typeface="Cambria"/>
              </a:rPr>
              <a:t>Corizzo, R., &amp; Leal-Arenas, S. (2023). </a:t>
            </a:r>
            <a:r>
              <a:rPr lang="en-US" sz="1600">
                <a:latin typeface="Cambria"/>
                <a:ea typeface="Cambria"/>
                <a:cs typeface="Cambria"/>
                <a:sym typeface="Cambria"/>
              </a:rPr>
              <a:t>One-class learning for AI-generated essay detection. </a:t>
            </a:r>
            <a:r>
              <a:rPr i="1" lang="en-US" sz="1600">
                <a:latin typeface="Cambria"/>
                <a:ea typeface="Cambria"/>
                <a:cs typeface="Cambria"/>
                <a:sym typeface="Cambria"/>
              </a:rPr>
              <a:t>Applied Sciences, 13</a:t>
            </a:r>
            <a:r>
              <a:rPr lang="en-US" sz="1600">
                <a:latin typeface="Cambria"/>
                <a:ea typeface="Cambria"/>
                <a:cs typeface="Cambria"/>
                <a:sym typeface="Cambria"/>
              </a:rPr>
              <a:t>(13), 7901.</a:t>
            </a:r>
            <a:r>
              <a:rPr lang="en-US" sz="1600">
                <a:uFill>
                  <a:noFill/>
                </a:uFill>
                <a:latin typeface="Cambria"/>
                <a:ea typeface="Cambria"/>
                <a:cs typeface="Cambria"/>
                <a:sym typeface="Cambria"/>
                <a:hlinkClick r:id="rId12"/>
              </a:rPr>
              <a:t> </a:t>
            </a:r>
            <a:r>
              <a:rPr lang="en-US" sz="1600" u="sng">
                <a:solidFill>
                  <a:srgbClr val="0000FF"/>
                </a:solidFill>
                <a:latin typeface="Cambria"/>
                <a:ea typeface="Cambria"/>
                <a:cs typeface="Cambria"/>
                <a:sym typeface="Cambria"/>
                <a:hlinkClick r:id="rId13">
                  <a:extLst>
                    <a:ext uri="{A12FA001-AC4F-418D-AE19-62706E023703}">
                      <ahyp:hlinkClr val="tx"/>
                    </a:ext>
                  </a:extLst>
                </a:hlinkClick>
              </a:rPr>
              <a:t>https://www.mdpi.com/2076-3417/13/13/7901</a:t>
            </a:r>
            <a:endParaRPr sz="1600" u="sng">
              <a:solidFill>
                <a:srgbClr val="0000FF"/>
              </a:solidFill>
              <a:latin typeface="Cambria"/>
              <a:ea typeface="Cambria"/>
              <a:cs typeface="Cambria"/>
              <a:sym typeface="Cambria"/>
            </a:endParaRPr>
          </a:p>
          <a:p>
            <a:pPr indent="0" lvl="0" marL="152400" rtl="0" algn="l">
              <a:lnSpc>
                <a:spcPct val="100000"/>
              </a:lnSpc>
              <a:spcBef>
                <a:spcPts val="1200"/>
              </a:spcBef>
              <a:spcAft>
                <a:spcPts val="0"/>
              </a:spcAft>
              <a:buSzPct val="100000"/>
              <a:buNone/>
            </a:pPr>
            <a:r>
              <a:t/>
            </a:r>
            <a:endParaRPr>
              <a:latin typeface="Cambria"/>
              <a:ea typeface="Cambria"/>
              <a:cs typeface="Cambria"/>
              <a:sym typeface="Cambria"/>
            </a:endParaRPr>
          </a:p>
        </p:txBody>
      </p:sp>
    </p:spTree>
  </p:cSld>
  <p:clrMapOvr>
    <a:masterClrMapping/>
  </p:clrMapOvr>
</p:sld>
</file>

<file path=ppt/theme/theme1.xml><?xml version="1.0" encoding="utf-8"?>
<a:theme xmlns:a="http://schemas.openxmlformats.org/drawingml/2006/main" xmlns:r="http://schemas.openxmlformats.org/officeDocument/2006/relationships"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