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1" r:id="rId5"/>
    <p:sldMasterId id="2147483682" r:id="rId6"/>
    <p:sldMasterId id="2147483683"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0D29477-3FB8-46AB-BF3A-F534B48CBDED}">
  <a:tblStyle styleId="{90D29477-3FB8-46AB-BF3A-F534B48CBDED}" styleName="Table_0">
    <a:wholeTbl>
      <a:tcTxStyle b="off" i="off">
        <a:font>
          <a:latin typeface="Bookman Old Style"/>
          <a:ea typeface="Bookman Old Style"/>
          <a:cs typeface="Bookman Old Style"/>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19" Type="http://schemas.openxmlformats.org/officeDocument/2006/relationships/slide" Target="slides/slide11.xml"/><Relationship Id="rId6" Type="http://schemas.openxmlformats.org/officeDocument/2006/relationships/slideMaster" Target="slideMasters/slideMaster2.xml"/><Relationship Id="rId18" Type="http://schemas.openxmlformats.org/officeDocument/2006/relationships/slide" Target="slides/slide10.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fa4d0c105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8" name="Google Shape;208;g2fa4d0c1053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0ac164e8c5_1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g30ac164e8c5_1_1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fa68005d24_3_16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2" name="Google Shape;272;g2fa68005d24_3_16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0ac164e8c5_1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30ac164e8c5_1_1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0ac164e8c5_1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g30ac164e8c5_1_8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30ac164e8c5_1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g30ac164e8c5_1_9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0ac164e8c5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0ac164e8c5_1_9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0ac164e8c5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g30ac164e8c5_1_10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0ac164e8c5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0ac164e8c5_1_10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30b30c4eafe_3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g30b30c4eafe_3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0ac164e8c5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g30ac164e8c5_1_1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0ac164e8c5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g30ac164e8c5_1_1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8" name="Shape 58"/>
        <p:cNvGrpSpPr/>
        <p:nvPr/>
      </p:nvGrpSpPr>
      <p:grpSpPr>
        <a:xfrm>
          <a:off x="0" y="0"/>
          <a:ext cx="0" cy="0"/>
          <a:chOff x="0" y="0"/>
          <a:chExt cx="0" cy="0"/>
        </a:xfrm>
      </p:grpSpPr>
      <p:sp>
        <p:nvSpPr>
          <p:cNvPr id="59" name="Google Shape;59;p14"/>
          <p:cNvSpPr txBox="1"/>
          <p:nvPr>
            <p:ph type="ctrTitle"/>
          </p:nvPr>
        </p:nvSpPr>
        <p:spPr>
          <a:xfrm>
            <a:off x="788158" y="991790"/>
            <a:ext cx="7772400" cy="1102519"/>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17365D"/>
              </a:buClr>
              <a:buSzPts val="2100"/>
              <a:buFont typeface="Verdana"/>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0" name="Google Shape;60;p14"/>
          <p:cNvSpPr txBox="1"/>
          <p:nvPr>
            <p:ph idx="1" type="subTitle"/>
          </p:nvPr>
        </p:nvSpPr>
        <p:spPr>
          <a:xfrm>
            <a:off x="1524000" y="2494981"/>
            <a:ext cx="6400800" cy="1314450"/>
          </a:xfrm>
          <a:prstGeom prst="rect">
            <a:avLst/>
          </a:prstGeom>
          <a:noFill/>
          <a:ln>
            <a:noFill/>
          </a:ln>
        </p:spPr>
        <p:txBody>
          <a:bodyPr anchorCtr="0" anchor="t" bIns="34275" lIns="68575" spcFirstLastPara="1" rIns="68575" wrap="square" tIns="34275">
            <a:normAutofit/>
          </a:bodyPr>
          <a:lstStyle>
            <a:lvl1pPr lvl="0" algn="ctr">
              <a:spcBef>
                <a:spcPts val="300"/>
              </a:spcBef>
              <a:spcAft>
                <a:spcPts val="0"/>
              </a:spcAft>
              <a:buClr>
                <a:srgbClr val="17365D"/>
              </a:buClr>
              <a:buSzPts val="1500"/>
              <a:buNone/>
              <a:defRPr b="1" sz="1500">
                <a:solidFill>
                  <a:srgbClr val="17365D"/>
                </a:solidFill>
              </a:defRPr>
            </a:lvl1pPr>
            <a:lvl2pPr lvl="1" algn="ctr">
              <a:spcBef>
                <a:spcPts val="300"/>
              </a:spcBef>
              <a:spcAft>
                <a:spcPts val="0"/>
              </a:spcAft>
              <a:buClr>
                <a:srgbClr val="888888"/>
              </a:buClr>
              <a:buSzPts val="1500"/>
              <a:buNone/>
              <a:defRPr>
                <a:solidFill>
                  <a:srgbClr val="888888"/>
                </a:solidFill>
              </a:defRPr>
            </a:lvl2pPr>
            <a:lvl3pPr lvl="2" algn="ctr">
              <a:spcBef>
                <a:spcPts val="300"/>
              </a:spcBef>
              <a:spcAft>
                <a:spcPts val="0"/>
              </a:spcAft>
              <a:buClr>
                <a:srgbClr val="888888"/>
              </a:buClr>
              <a:buSzPts val="1400"/>
              <a:buNone/>
              <a:defRPr>
                <a:solidFill>
                  <a:srgbClr val="888888"/>
                </a:solidFill>
              </a:defRPr>
            </a:lvl3pPr>
            <a:lvl4pPr lvl="3" algn="ctr">
              <a:spcBef>
                <a:spcPts val="200"/>
              </a:spcBef>
              <a:spcAft>
                <a:spcPts val="0"/>
              </a:spcAft>
              <a:buClr>
                <a:srgbClr val="888888"/>
              </a:buClr>
              <a:buSzPts val="1200"/>
              <a:buNone/>
              <a:defRPr>
                <a:solidFill>
                  <a:srgbClr val="888888"/>
                </a:solidFill>
              </a:defRPr>
            </a:lvl4pPr>
            <a:lvl5pPr lvl="4" algn="ctr">
              <a:spcBef>
                <a:spcPts val="200"/>
              </a:spcBef>
              <a:spcAft>
                <a:spcPts val="0"/>
              </a:spcAft>
              <a:buClr>
                <a:srgbClr val="888888"/>
              </a:buClr>
              <a:buSzPts val="12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p:txBody>
      </p:sp>
      <p:sp>
        <p:nvSpPr>
          <p:cNvPr id="61" name="Google Shape;61;p1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2" name="Google Shape;62;p1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3" name="Google Shape;63;p1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4" name="Shape 64"/>
        <p:cNvGrpSpPr/>
        <p:nvPr/>
      </p:nvGrpSpPr>
      <p:grpSpPr>
        <a:xfrm>
          <a:off x="0" y="0"/>
          <a:ext cx="0" cy="0"/>
          <a:chOff x="0" y="0"/>
          <a:chExt cx="0" cy="0"/>
        </a:xfrm>
      </p:grpSpPr>
      <p:sp>
        <p:nvSpPr>
          <p:cNvPr id="65" name="Google Shape;65;p15"/>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17365D"/>
              </a:buClr>
              <a:buSzPts val="2100"/>
              <a:buFont typeface="Verdana"/>
              <a:buNone/>
              <a:defRPr>
                <a:solidFill>
                  <a:srgbClr val="17365D"/>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6" name="Google Shape;66;p15"/>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a:solidFill>
                  <a:schemeClr val="dk1"/>
                </a:solidFill>
              </a:defRPr>
            </a:lvl1pPr>
            <a:lvl2pPr indent="-323850" lvl="1" marL="914400" algn="l">
              <a:spcBef>
                <a:spcPts val="300"/>
              </a:spcBef>
              <a:spcAft>
                <a:spcPts val="0"/>
              </a:spcAft>
              <a:buClr>
                <a:schemeClr val="dk1"/>
              </a:buClr>
              <a:buSzPts val="1500"/>
              <a:buChar char="–"/>
              <a:defRPr>
                <a:solidFill>
                  <a:schemeClr val="dk1"/>
                </a:solidFill>
              </a:defRPr>
            </a:lvl2pPr>
            <a:lvl3pPr indent="-317500" lvl="2" marL="1371600" algn="l">
              <a:spcBef>
                <a:spcPts val="300"/>
              </a:spcBef>
              <a:spcAft>
                <a:spcPts val="0"/>
              </a:spcAft>
              <a:buClr>
                <a:schemeClr val="dk1"/>
              </a:buClr>
              <a:buSzPts val="1400"/>
              <a:buChar char="•"/>
              <a:defRPr>
                <a:solidFill>
                  <a:schemeClr val="dk1"/>
                </a:solidFill>
              </a:defRPr>
            </a:lvl3pPr>
            <a:lvl4pPr indent="-304800" lvl="3" marL="1828800" algn="l">
              <a:spcBef>
                <a:spcPts val="200"/>
              </a:spcBef>
              <a:spcAft>
                <a:spcPts val="0"/>
              </a:spcAft>
              <a:buClr>
                <a:schemeClr val="dk1"/>
              </a:buClr>
              <a:buSzPts val="1200"/>
              <a:buChar char="–"/>
              <a:defRPr>
                <a:solidFill>
                  <a:schemeClr val="dk1"/>
                </a:solidFill>
              </a:defRPr>
            </a:lvl4pPr>
            <a:lvl5pPr indent="-304800" lvl="4" marL="2286000" algn="l">
              <a:spcBef>
                <a:spcPts val="200"/>
              </a:spcBef>
              <a:spcAft>
                <a:spcPts val="0"/>
              </a:spcAft>
              <a:buClr>
                <a:schemeClr val="dk1"/>
              </a:buClr>
              <a:buSzPts val="1200"/>
              <a:buChar char="»"/>
              <a:defRPr>
                <a:solidFill>
                  <a:schemeClr val="dk1"/>
                </a:solidFill>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67" name="Google Shape;67;p15"/>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8" name="Google Shape;68;p15"/>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9" name="Google Shape;69;p15"/>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0" name="Shape 70"/>
        <p:cNvGrpSpPr/>
        <p:nvPr/>
      </p:nvGrpSpPr>
      <p:grpSpPr>
        <a:xfrm>
          <a:off x="0" y="0"/>
          <a:ext cx="0" cy="0"/>
          <a:chOff x="0" y="0"/>
          <a:chExt cx="0" cy="0"/>
        </a:xfrm>
      </p:grpSpPr>
      <p:sp>
        <p:nvSpPr>
          <p:cNvPr id="71" name="Google Shape;71;p16"/>
          <p:cNvSpPr txBox="1"/>
          <p:nvPr>
            <p:ph type="title"/>
          </p:nvPr>
        </p:nvSpPr>
        <p:spPr>
          <a:xfrm>
            <a:off x="722313" y="3305177"/>
            <a:ext cx="7772400" cy="1021556"/>
          </a:xfrm>
          <a:prstGeom prst="rect">
            <a:avLst/>
          </a:prstGeom>
          <a:noFill/>
          <a:ln>
            <a:noFill/>
          </a:ln>
        </p:spPr>
        <p:txBody>
          <a:bodyPr anchorCtr="0" anchor="t" bIns="34275" lIns="68575" spcFirstLastPara="1" rIns="68575" wrap="square" tIns="34275">
            <a:noAutofit/>
          </a:bodyPr>
          <a:lstStyle>
            <a:lvl1pPr lvl="0" algn="l">
              <a:spcBef>
                <a:spcPts val="0"/>
              </a:spcBef>
              <a:spcAft>
                <a:spcPts val="0"/>
              </a:spcAft>
              <a:buClr>
                <a:srgbClr val="FF0000"/>
              </a:buClr>
              <a:buSzPts val="3000"/>
              <a:buFont typeface="Verdana"/>
              <a:buNone/>
              <a:defRPr b="1" sz="3000" cap="none"/>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2" name="Google Shape;72;p16"/>
          <p:cNvSpPr txBox="1"/>
          <p:nvPr>
            <p:ph idx="1" type="body"/>
          </p:nvPr>
        </p:nvSpPr>
        <p:spPr>
          <a:xfrm>
            <a:off x="722313" y="2180035"/>
            <a:ext cx="7772400" cy="1125140"/>
          </a:xfrm>
          <a:prstGeom prst="rect">
            <a:avLst/>
          </a:prstGeom>
          <a:noFill/>
          <a:ln>
            <a:noFill/>
          </a:ln>
        </p:spPr>
        <p:txBody>
          <a:bodyPr anchorCtr="0" anchor="b" bIns="34275" lIns="68575" spcFirstLastPara="1" rIns="68575" wrap="square" tIns="34275">
            <a:normAutofit/>
          </a:bodyPr>
          <a:lstStyle>
            <a:lvl1pPr indent="-228600" lvl="0" marL="457200" algn="l">
              <a:spcBef>
                <a:spcPts val="300"/>
              </a:spcBef>
              <a:spcAft>
                <a:spcPts val="0"/>
              </a:spcAft>
              <a:buClr>
                <a:srgbClr val="888888"/>
              </a:buClr>
              <a:buSzPts val="1500"/>
              <a:buNone/>
              <a:defRPr sz="1500">
                <a:solidFill>
                  <a:srgbClr val="888888"/>
                </a:solidFill>
              </a:defRPr>
            </a:lvl1pPr>
            <a:lvl2pPr indent="-228600" lvl="1" marL="914400" algn="l">
              <a:spcBef>
                <a:spcPts val="300"/>
              </a:spcBef>
              <a:spcAft>
                <a:spcPts val="0"/>
              </a:spcAft>
              <a:buClr>
                <a:srgbClr val="888888"/>
              </a:buClr>
              <a:buSzPts val="1400"/>
              <a:buNone/>
              <a:defRPr sz="1400">
                <a:solidFill>
                  <a:srgbClr val="888888"/>
                </a:solidFill>
              </a:defRPr>
            </a:lvl2pPr>
            <a:lvl3pPr indent="-228600" lvl="2" marL="1371600" algn="l">
              <a:spcBef>
                <a:spcPts val="200"/>
              </a:spcBef>
              <a:spcAft>
                <a:spcPts val="0"/>
              </a:spcAft>
              <a:buClr>
                <a:srgbClr val="888888"/>
              </a:buClr>
              <a:buSzPts val="1200"/>
              <a:buNone/>
              <a:defRPr sz="1200">
                <a:solidFill>
                  <a:srgbClr val="888888"/>
                </a:solidFill>
              </a:defRPr>
            </a:lvl3pPr>
            <a:lvl4pPr indent="-228600" lvl="3" marL="1828800" algn="l">
              <a:spcBef>
                <a:spcPts val="200"/>
              </a:spcBef>
              <a:spcAft>
                <a:spcPts val="0"/>
              </a:spcAft>
              <a:buClr>
                <a:srgbClr val="888888"/>
              </a:buClr>
              <a:buSzPts val="1100"/>
              <a:buNone/>
              <a:defRPr sz="1100">
                <a:solidFill>
                  <a:srgbClr val="888888"/>
                </a:solidFill>
              </a:defRPr>
            </a:lvl4pPr>
            <a:lvl5pPr indent="-228600" lvl="4" marL="2286000" algn="l">
              <a:spcBef>
                <a:spcPts val="200"/>
              </a:spcBef>
              <a:spcAft>
                <a:spcPts val="0"/>
              </a:spcAft>
              <a:buClr>
                <a:srgbClr val="888888"/>
              </a:buClr>
              <a:buSzPts val="1100"/>
              <a:buNone/>
              <a:defRPr sz="1100">
                <a:solidFill>
                  <a:srgbClr val="888888"/>
                </a:solidFill>
              </a:defRPr>
            </a:lvl5pPr>
            <a:lvl6pPr indent="-228600" lvl="5" marL="2743200" algn="l">
              <a:spcBef>
                <a:spcPts val="200"/>
              </a:spcBef>
              <a:spcAft>
                <a:spcPts val="0"/>
              </a:spcAft>
              <a:buClr>
                <a:srgbClr val="888888"/>
              </a:buClr>
              <a:buSzPts val="1100"/>
              <a:buNone/>
              <a:defRPr sz="1100">
                <a:solidFill>
                  <a:srgbClr val="888888"/>
                </a:solidFill>
              </a:defRPr>
            </a:lvl6pPr>
            <a:lvl7pPr indent="-228600" lvl="6" marL="3200400" algn="l">
              <a:spcBef>
                <a:spcPts val="200"/>
              </a:spcBef>
              <a:spcAft>
                <a:spcPts val="0"/>
              </a:spcAft>
              <a:buClr>
                <a:srgbClr val="888888"/>
              </a:buClr>
              <a:buSzPts val="1100"/>
              <a:buNone/>
              <a:defRPr sz="1100">
                <a:solidFill>
                  <a:srgbClr val="888888"/>
                </a:solidFill>
              </a:defRPr>
            </a:lvl7pPr>
            <a:lvl8pPr indent="-228600" lvl="7" marL="3657600" algn="l">
              <a:spcBef>
                <a:spcPts val="200"/>
              </a:spcBef>
              <a:spcAft>
                <a:spcPts val="0"/>
              </a:spcAft>
              <a:buClr>
                <a:srgbClr val="888888"/>
              </a:buClr>
              <a:buSzPts val="1100"/>
              <a:buNone/>
              <a:defRPr sz="1100">
                <a:solidFill>
                  <a:srgbClr val="888888"/>
                </a:solidFill>
              </a:defRPr>
            </a:lvl8pPr>
            <a:lvl9pPr indent="-228600" lvl="8" marL="4114800" algn="l">
              <a:spcBef>
                <a:spcPts val="200"/>
              </a:spcBef>
              <a:spcAft>
                <a:spcPts val="0"/>
              </a:spcAft>
              <a:buClr>
                <a:srgbClr val="888888"/>
              </a:buClr>
              <a:buSzPts val="1100"/>
              <a:buNone/>
              <a:defRPr sz="1100">
                <a:solidFill>
                  <a:srgbClr val="888888"/>
                </a:solidFill>
              </a:defRPr>
            </a:lvl9pPr>
          </a:lstStyle>
          <a:p/>
        </p:txBody>
      </p:sp>
      <p:sp>
        <p:nvSpPr>
          <p:cNvPr id="73" name="Google Shape;73;p16"/>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4" name="Google Shape;74;p16"/>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5" name="Google Shape;75;p16"/>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6" name="Shape 76"/>
        <p:cNvGrpSpPr/>
        <p:nvPr/>
      </p:nvGrpSpPr>
      <p:grpSpPr>
        <a:xfrm>
          <a:off x="0" y="0"/>
          <a:ext cx="0" cy="0"/>
          <a:chOff x="0" y="0"/>
          <a:chExt cx="0" cy="0"/>
        </a:xfrm>
      </p:grpSpPr>
      <p:sp>
        <p:nvSpPr>
          <p:cNvPr id="77" name="Google Shape;77;p17"/>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2100"/>
              <a:buFont typeface="Verdana"/>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8" name="Google Shape;78;p17"/>
          <p:cNvSpPr txBox="1"/>
          <p:nvPr>
            <p:ph idx="1" type="body"/>
          </p:nvPr>
        </p:nvSpPr>
        <p:spPr>
          <a:xfrm>
            <a:off x="457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79" name="Google Shape;79;p17"/>
          <p:cNvSpPr txBox="1"/>
          <p:nvPr>
            <p:ph idx="2" type="body"/>
          </p:nvPr>
        </p:nvSpPr>
        <p:spPr>
          <a:xfrm>
            <a:off x="4648200" y="1200152"/>
            <a:ext cx="4038600" cy="3394472"/>
          </a:xfrm>
          <a:prstGeom prst="rect">
            <a:avLst/>
          </a:prstGeom>
          <a:noFill/>
          <a:ln>
            <a:noFill/>
          </a:ln>
        </p:spPr>
        <p:txBody>
          <a:bodyPr anchorCtr="0" anchor="t" bIns="34275" lIns="68575" spcFirstLastPara="1" rIns="68575" wrap="square" tIns="34275">
            <a:normAutofit/>
          </a:bodyPr>
          <a:lstStyle>
            <a:lvl1pPr indent="-361950" lvl="0" marL="457200" algn="l">
              <a:spcBef>
                <a:spcPts val="400"/>
              </a:spcBef>
              <a:spcAft>
                <a:spcPts val="0"/>
              </a:spcAft>
              <a:buClr>
                <a:schemeClr val="dk1"/>
              </a:buClr>
              <a:buSzPts val="2100"/>
              <a:buChar char="•"/>
              <a:defRPr sz="2100"/>
            </a:lvl1pPr>
            <a:lvl2pPr indent="-342900" lvl="1" marL="914400" algn="l">
              <a:spcBef>
                <a:spcPts val="400"/>
              </a:spcBef>
              <a:spcAft>
                <a:spcPts val="0"/>
              </a:spcAft>
              <a:buClr>
                <a:schemeClr val="dk1"/>
              </a:buClr>
              <a:buSzPts val="1800"/>
              <a:buChar char="–"/>
              <a:defRPr sz="1800"/>
            </a:lvl2pPr>
            <a:lvl3pPr indent="-323850" lvl="2" marL="1371600" algn="l">
              <a:spcBef>
                <a:spcPts val="300"/>
              </a:spcBef>
              <a:spcAft>
                <a:spcPts val="0"/>
              </a:spcAft>
              <a:buClr>
                <a:schemeClr val="dk1"/>
              </a:buClr>
              <a:buSzPts val="1500"/>
              <a:buChar char="•"/>
              <a:defRPr sz="1500"/>
            </a:lvl3pPr>
            <a:lvl4pPr indent="-317500" lvl="3" marL="1828800" algn="l">
              <a:spcBef>
                <a:spcPts val="300"/>
              </a:spcBef>
              <a:spcAft>
                <a:spcPts val="0"/>
              </a:spcAft>
              <a:buClr>
                <a:schemeClr val="dk1"/>
              </a:buClr>
              <a:buSzPts val="1400"/>
              <a:buChar char="–"/>
              <a:defRPr sz="1400"/>
            </a:lvl4pPr>
            <a:lvl5pPr indent="-317500" lvl="4" marL="2286000" algn="l">
              <a:spcBef>
                <a:spcPts val="300"/>
              </a:spcBef>
              <a:spcAft>
                <a:spcPts val="0"/>
              </a:spcAft>
              <a:buClr>
                <a:schemeClr val="dk1"/>
              </a:buClr>
              <a:buSzPts val="1400"/>
              <a:buChar char="»"/>
              <a:defRPr sz="1400"/>
            </a:lvl5pPr>
            <a:lvl6pPr indent="-317500" lvl="5" marL="2743200" algn="l">
              <a:spcBef>
                <a:spcPts val="300"/>
              </a:spcBef>
              <a:spcAft>
                <a:spcPts val="0"/>
              </a:spcAft>
              <a:buClr>
                <a:schemeClr val="dk1"/>
              </a:buClr>
              <a:buSzPts val="1400"/>
              <a:buChar char="•"/>
              <a:defRPr sz="1400"/>
            </a:lvl6pPr>
            <a:lvl7pPr indent="-317500" lvl="6" marL="3200400" algn="l">
              <a:spcBef>
                <a:spcPts val="300"/>
              </a:spcBef>
              <a:spcAft>
                <a:spcPts val="0"/>
              </a:spcAft>
              <a:buClr>
                <a:schemeClr val="dk1"/>
              </a:buClr>
              <a:buSzPts val="1400"/>
              <a:buChar char="•"/>
              <a:defRPr sz="1400"/>
            </a:lvl7pPr>
            <a:lvl8pPr indent="-317500" lvl="7" marL="3657600" algn="l">
              <a:spcBef>
                <a:spcPts val="300"/>
              </a:spcBef>
              <a:spcAft>
                <a:spcPts val="0"/>
              </a:spcAft>
              <a:buClr>
                <a:schemeClr val="dk1"/>
              </a:buClr>
              <a:buSzPts val="1400"/>
              <a:buChar char="•"/>
              <a:defRPr sz="1400"/>
            </a:lvl8pPr>
            <a:lvl9pPr indent="-317500" lvl="8" marL="4114800" algn="l">
              <a:spcBef>
                <a:spcPts val="300"/>
              </a:spcBef>
              <a:spcAft>
                <a:spcPts val="0"/>
              </a:spcAft>
              <a:buClr>
                <a:schemeClr val="dk1"/>
              </a:buClr>
              <a:buSzPts val="1400"/>
              <a:buChar char="•"/>
              <a:defRPr sz="1400"/>
            </a:lvl9pPr>
          </a:lstStyle>
          <a:p/>
        </p:txBody>
      </p:sp>
      <p:sp>
        <p:nvSpPr>
          <p:cNvPr id="80" name="Google Shape;80;p17"/>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1" name="Google Shape;81;p17"/>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2" name="Google Shape;82;p17"/>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3" name="Shape 83"/>
        <p:cNvGrpSpPr/>
        <p:nvPr/>
      </p:nvGrpSpPr>
      <p:grpSpPr>
        <a:xfrm>
          <a:off x="0" y="0"/>
          <a:ext cx="0" cy="0"/>
          <a:chOff x="0" y="0"/>
          <a:chExt cx="0" cy="0"/>
        </a:xfrm>
      </p:grpSpPr>
      <p:sp>
        <p:nvSpPr>
          <p:cNvPr id="84" name="Google Shape;84;p18"/>
          <p:cNvSpPr txBox="1"/>
          <p:nvPr>
            <p:ph type="title"/>
          </p:nvPr>
        </p:nvSpPr>
        <p:spPr>
          <a:xfrm>
            <a:off x="644526" y="228600"/>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2100"/>
              <a:buFont typeface="Verdana"/>
              <a:buNone/>
              <a:defRPr>
                <a:solidFill>
                  <a:srgbClr val="FF0000"/>
                </a:solidFill>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5" name="Google Shape;85;p18"/>
          <p:cNvSpPr txBox="1"/>
          <p:nvPr>
            <p:ph idx="1" type="body"/>
          </p:nvPr>
        </p:nvSpPr>
        <p:spPr>
          <a:xfrm>
            <a:off x="457200" y="1151335"/>
            <a:ext cx="4040188"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6" name="Google Shape;86;p18"/>
          <p:cNvSpPr txBox="1"/>
          <p:nvPr>
            <p:ph idx="2" type="body"/>
          </p:nvPr>
        </p:nvSpPr>
        <p:spPr>
          <a:xfrm>
            <a:off x="457200" y="1631156"/>
            <a:ext cx="4040188"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7" name="Google Shape;87;p18"/>
          <p:cNvSpPr txBox="1"/>
          <p:nvPr>
            <p:ph idx="3" type="body"/>
          </p:nvPr>
        </p:nvSpPr>
        <p:spPr>
          <a:xfrm>
            <a:off x="4645027" y="1151335"/>
            <a:ext cx="4041775" cy="479822"/>
          </a:xfrm>
          <a:prstGeom prst="rect">
            <a:avLst/>
          </a:prstGeom>
          <a:noFill/>
          <a:ln>
            <a:noFill/>
          </a:ln>
        </p:spPr>
        <p:txBody>
          <a:bodyPr anchorCtr="0" anchor="b" bIns="34275" lIns="68575" spcFirstLastPara="1" rIns="68575" wrap="square" tIns="34275">
            <a:normAutofit/>
          </a:bodyPr>
          <a:lstStyle>
            <a:lvl1pPr indent="-228600" lvl="0" marL="457200" algn="l">
              <a:spcBef>
                <a:spcPts val="400"/>
              </a:spcBef>
              <a:spcAft>
                <a:spcPts val="0"/>
              </a:spcAft>
              <a:buClr>
                <a:schemeClr val="dk1"/>
              </a:buClr>
              <a:buSzPts val="1800"/>
              <a:buNone/>
              <a:defRPr b="1" sz="1800"/>
            </a:lvl1pPr>
            <a:lvl2pPr indent="-228600" lvl="1" marL="914400" algn="l">
              <a:spcBef>
                <a:spcPts val="300"/>
              </a:spcBef>
              <a:spcAft>
                <a:spcPts val="0"/>
              </a:spcAft>
              <a:buClr>
                <a:schemeClr val="dk1"/>
              </a:buClr>
              <a:buSzPts val="1500"/>
              <a:buNone/>
              <a:defRPr b="1" sz="1500"/>
            </a:lvl2pPr>
            <a:lvl3pPr indent="-228600" lvl="2" marL="1371600" algn="l">
              <a:spcBef>
                <a:spcPts val="300"/>
              </a:spcBef>
              <a:spcAft>
                <a:spcPts val="0"/>
              </a:spcAft>
              <a:buClr>
                <a:schemeClr val="dk1"/>
              </a:buClr>
              <a:buSzPts val="1400"/>
              <a:buNone/>
              <a:defRPr b="1" sz="1400"/>
            </a:lvl3pPr>
            <a:lvl4pPr indent="-228600" lvl="3" marL="1828800" algn="l">
              <a:spcBef>
                <a:spcPts val="200"/>
              </a:spcBef>
              <a:spcAft>
                <a:spcPts val="0"/>
              </a:spcAft>
              <a:buClr>
                <a:schemeClr val="dk1"/>
              </a:buClr>
              <a:buSzPts val="1200"/>
              <a:buNone/>
              <a:defRPr b="1" sz="1200"/>
            </a:lvl4pPr>
            <a:lvl5pPr indent="-228600" lvl="4" marL="2286000" algn="l">
              <a:spcBef>
                <a:spcPts val="200"/>
              </a:spcBef>
              <a:spcAft>
                <a:spcPts val="0"/>
              </a:spcAft>
              <a:buClr>
                <a:schemeClr val="dk1"/>
              </a:buClr>
              <a:buSzPts val="1200"/>
              <a:buNone/>
              <a:defRPr b="1" sz="1200"/>
            </a:lvl5pPr>
            <a:lvl6pPr indent="-228600" lvl="5" marL="2743200" algn="l">
              <a:spcBef>
                <a:spcPts val="200"/>
              </a:spcBef>
              <a:spcAft>
                <a:spcPts val="0"/>
              </a:spcAft>
              <a:buClr>
                <a:schemeClr val="dk1"/>
              </a:buClr>
              <a:buSzPts val="1200"/>
              <a:buNone/>
              <a:defRPr b="1" sz="1200"/>
            </a:lvl6pPr>
            <a:lvl7pPr indent="-228600" lvl="6" marL="3200400" algn="l">
              <a:spcBef>
                <a:spcPts val="200"/>
              </a:spcBef>
              <a:spcAft>
                <a:spcPts val="0"/>
              </a:spcAft>
              <a:buClr>
                <a:schemeClr val="dk1"/>
              </a:buClr>
              <a:buSzPts val="1200"/>
              <a:buNone/>
              <a:defRPr b="1" sz="1200"/>
            </a:lvl7pPr>
            <a:lvl8pPr indent="-228600" lvl="7" marL="3657600" algn="l">
              <a:spcBef>
                <a:spcPts val="200"/>
              </a:spcBef>
              <a:spcAft>
                <a:spcPts val="0"/>
              </a:spcAft>
              <a:buClr>
                <a:schemeClr val="dk1"/>
              </a:buClr>
              <a:buSzPts val="1200"/>
              <a:buNone/>
              <a:defRPr b="1" sz="1200"/>
            </a:lvl8pPr>
            <a:lvl9pPr indent="-228600" lvl="8" marL="4114800" algn="l">
              <a:spcBef>
                <a:spcPts val="200"/>
              </a:spcBef>
              <a:spcAft>
                <a:spcPts val="0"/>
              </a:spcAft>
              <a:buClr>
                <a:schemeClr val="dk1"/>
              </a:buClr>
              <a:buSzPts val="1200"/>
              <a:buNone/>
              <a:defRPr b="1" sz="1200"/>
            </a:lvl9pPr>
          </a:lstStyle>
          <a:p/>
        </p:txBody>
      </p:sp>
      <p:sp>
        <p:nvSpPr>
          <p:cNvPr id="88" name="Google Shape;88;p18"/>
          <p:cNvSpPr txBox="1"/>
          <p:nvPr>
            <p:ph idx="4" type="body"/>
          </p:nvPr>
        </p:nvSpPr>
        <p:spPr>
          <a:xfrm>
            <a:off x="4645027" y="1631156"/>
            <a:ext cx="4041775" cy="2963466"/>
          </a:xfrm>
          <a:prstGeom prst="rect">
            <a:avLst/>
          </a:prstGeom>
          <a:noFill/>
          <a:ln>
            <a:noFill/>
          </a:ln>
        </p:spPr>
        <p:txBody>
          <a:bodyPr anchorCtr="0" anchor="t" bIns="34275" lIns="68575" spcFirstLastPara="1" rIns="68575" wrap="square" tIns="34275">
            <a:normAutofit/>
          </a:bodyPr>
          <a:lstStyle>
            <a:lvl1pPr indent="-342900" lvl="0" marL="457200" algn="l">
              <a:spcBef>
                <a:spcPts val="400"/>
              </a:spcBef>
              <a:spcAft>
                <a:spcPts val="0"/>
              </a:spcAft>
              <a:buClr>
                <a:schemeClr val="dk1"/>
              </a:buClr>
              <a:buSzPts val="1800"/>
              <a:buChar char="•"/>
              <a:defRPr sz="1800"/>
            </a:lvl1pPr>
            <a:lvl2pPr indent="-323850" lvl="1" marL="914400" algn="l">
              <a:spcBef>
                <a:spcPts val="300"/>
              </a:spcBef>
              <a:spcAft>
                <a:spcPts val="0"/>
              </a:spcAft>
              <a:buClr>
                <a:schemeClr val="dk1"/>
              </a:buClr>
              <a:buSzPts val="1500"/>
              <a:buChar char="–"/>
              <a:defRPr sz="1500"/>
            </a:lvl2pPr>
            <a:lvl3pPr indent="-317500" lvl="2" marL="1371600" algn="l">
              <a:spcBef>
                <a:spcPts val="300"/>
              </a:spcBef>
              <a:spcAft>
                <a:spcPts val="0"/>
              </a:spcAft>
              <a:buClr>
                <a:schemeClr val="dk1"/>
              </a:buClr>
              <a:buSzPts val="1400"/>
              <a:buChar char="•"/>
              <a:defRPr sz="1400"/>
            </a:lvl3pPr>
            <a:lvl4pPr indent="-304800" lvl="3" marL="1828800" algn="l">
              <a:spcBef>
                <a:spcPts val="200"/>
              </a:spcBef>
              <a:spcAft>
                <a:spcPts val="0"/>
              </a:spcAft>
              <a:buClr>
                <a:schemeClr val="dk1"/>
              </a:buClr>
              <a:buSzPts val="1200"/>
              <a:buChar char="–"/>
              <a:defRPr sz="1200"/>
            </a:lvl4pPr>
            <a:lvl5pPr indent="-304800" lvl="4" marL="2286000" algn="l">
              <a:spcBef>
                <a:spcPts val="200"/>
              </a:spcBef>
              <a:spcAft>
                <a:spcPts val="0"/>
              </a:spcAft>
              <a:buClr>
                <a:schemeClr val="dk1"/>
              </a:buClr>
              <a:buSzPts val="1200"/>
              <a:buChar char="»"/>
              <a:defRPr sz="1200"/>
            </a:lvl5pPr>
            <a:lvl6pPr indent="-304800" lvl="5" marL="2743200" algn="l">
              <a:spcBef>
                <a:spcPts val="200"/>
              </a:spcBef>
              <a:spcAft>
                <a:spcPts val="0"/>
              </a:spcAft>
              <a:buClr>
                <a:schemeClr val="dk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9" name="Google Shape;89;p18"/>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0" name="Google Shape;90;p18"/>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1" name="Google Shape;91;p18"/>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2" name="Shape 92"/>
        <p:cNvGrpSpPr/>
        <p:nvPr/>
      </p:nvGrpSpPr>
      <p:grpSpPr>
        <a:xfrm>
          <a:off x="0" y="0"/>
          <a:ext cx="0" cy="0"/>
          <a:chOff x="0" y="0"/>
          <a:chExt cx="0" cy="0"/>
        </a:xfrm>
      </p:grpSpPr>
      <p:sp>
        <p:nvSpPr>
          <p:cNvPr id="93" name="Google Shape;93;p19"/>
          <p:cNvSpPr txBox="1"/>
          <p:nvPr>
            <p:ph type="title"/>
          </p:nvPr>
        </p:nvSpPr>
        <p:spPr>
          <a:xfrm>
            <a:off x="2895600" y="205978"/>
            <a:ext cx="57912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4" name="Google Shape;94;p19"/>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5" name="Google Shape;95;p19"/>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6" name="Google Shape;96;p19"/>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descr="C:\Users\AMMU\Desktop\Border.png" id="97" name="Google Shape;97;p19"/>
          <p:cNvPicPr preferRelativeResize="0"/>
          <p:nvPr/>
        </p:nvPicPr>
        <p:blipFill rotWithShape="1">
          <a:blip r:embed="rId2">
            <a:alphaModFix/>
          </a:blip>
          <a:srcRect b="0" l="0" r="0" t="0"/>
          <a:stretch/>
        </p:blipFill>
        <p:spPr>
          <a:xfrm>
            <a:off x="1878907" y="104906"/>
            <a:ext cx="7265095" cy="523745"/>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0"/>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0" name="Google Shape;100;p20"/>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1" name="Google Shape;101;p20"/>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2" name="Shape 102"/>
        <p:cNvGrpSpPr/>
        <p:nvPr/>
      </p:nvGrpSpPr>
      <p:grpSpPr>
        <a:xfrm>
          <a:off x="0" y="0"/>
          <a:ext cx="0" cy="0"/>
          <a:chOff x="0" y="0"/>
          <a:chExt cx="0" cy="0"/>
        </a:xfrm>
      </p:grpSpPr>
      <p:sp>
        <p:nvSpPr>
          <p:cNvPr id="103" name="Google Shape;103;p21"/>
          <p:cNvSpPr txBox="1"/>
          <p:nvPr>
            <p:ph type="title"/>
          </p:nvPr>
        </p:nvSpPr>
        <p:spPr>
          <a:xfrm>
            <a:off x="457201" y="204788"/>
            <a:ext cx="3008313" cy="871538"/>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FF0000"/>
              </a:buClr>
              <a:buSzPts val="1500"/>
              <a:buFont typeface="Verdana"/>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4" name="Google Shape;104;p21"/>
          <p:cNvSpPr txBox="1"/>
          <p:nvPr>
            <p:ph idx="1" type="body"/>
          </p:nvPr>
        </p:nvSpPr>
        <p:spPr>
          <a:xfrm>
            <a:off x="3575050" y="204790"/>
            <a:ext cx="5111750" cy="4389835"/>
          </a:xfrm>
          <a:prstGeom prst="rect">
            <a:avLst/>
          </a:prstGeom>
          <a:noFill/>
          <a:ln>
            <a:noFill/>
          </a:ln>
        </p:spPr>
        <p:txBody>
          <a:bodyPr anchorCtr="0" anchor="t" bIns="34275" lIns="68575" spcFirstLastPara="1" rIns="68575" wrap="square" tIns="34275">
            <a:normAutofit/>
          </a:bodyPr>
          <a:lstStyle>
            <a:lvl1pPr indent="-381000" lvl="0" marL="457200" algn="l">
              <a:spcBef>
                <a:spcPts val="500"/>
              </a:spcBef>
              <a:spcAft>
                <a:spcPts val="0"/>
              </a:spcAft>
              <a:buClr>
                <a:schemeClr val="dk1"/>
              </a:buClr>
              <a:buSzPts val="2400"/>
              <a:buChar char="•"/>
              <a:defRPr sz="2400"/>
            </a:lvl1pPr>
            <a:lvl2pPr indent="-361950" lvl="1" marL="914400" algn="l">
              <a:spcBef>
                <a:spcPts val="400"/>
              </a:spcBef>
              <a:spcAft>
                <a:spcPts val="0"/>
              </a:spcAft>
              <a:buClr>
                <a:schemeClr val="dk1"/>
              </a:buClr>
              <a:buSzPts val="2100"/>
              <a:buChar char="–"/>
              <a:defRPr sz="2100"/>
            </a:lvl2pPr>
            <a:lvl3pPr indent="-342900" lvl="2" marL="1371600" algn="l">
              <a:spcBef>
                <a:spcPts val="400"/>
              </a:spcBef>
              <a:spcAft>
                <a:spcPts val="0"/>
              </a:spcAft>
              <a:buClr>
                <a:schemeClr val="dk1"/>
              </a:buClr>
              <a:buSzPts val="1800"/>
              <a:buChar char="•"/>
              <a:defRPr sz="1800"/>
            </a:lvl3pPr>
            <a:lvl4pPr indent="-323850" lvl="3" marL="1828800" algn="l">
              <a:spcBef>
                <a:spcPts val="300"/>
              </a:spcBef>
              <a:spcAft>
                <a:spcPts val="0"/>
              </a:spcAft>
              <a:buClr>
                <a:schemeClr val="dk1"/>
              </a:buClr>
              <a:buSzPts val="1500"/>
              <a:buChar char="–"/>
              <a:defRPr sz="1500"/>
            </a:lvl4pPr>
            <a:lvl5pPr indent="-323850" lvl="4" marL="2286000" algn="l">
              <a:spcBef>
                <a:spcPts val="300"/>
              </a:spcBef>
              <a:spcAft>
                <a:spcPts val="0"/>
              </a:spcAft>
              <a:buClr>
                <a:schemeClr val="dk1"/>
              </a:buClr>
              <a:buSzPts val="1500"/>
              <a:buChar char="»"/>
              <a:defRPr sz="1500"/>
            </a:lvl5pPr>
            <a:lvl6pPr indent="-323850" lvl="5" marL="2743200" algn="l">
              <a:spcBef>
                <a:spcPts val="300"/>
              </a:spcBef>
              <a:spcAft>
                <a:spcPts val="0"/>
              </a:spcAft>
              <a:buClr>
                <a:schemeClr val="dk1"/>
              </a:buClr>
              <a:buSzPts val="1500"/>
              <a:buChar char="•"/>
              <a:defRPr sz="1500"/>
            </a:lvl6pPr>
            <a:lvl7pPr indent="-323850" lvl="6" marL="3200400" algn="l">
              <a:spcBef>
                <a:spcPts val="300"/>
              </a:spcBef>
              <a:spcAft>
                <a:spcPts val="0"/>
              </a:spcAft>
              <a:buClr>
                <a:schemeClr val="dk1"/>
              </a:buClr>
              <a:buSzPts val="1500"/>
              <a:buChar char="•"/>
              <a:defRPr sz="1500"/>
            </a:lvl7pPr>
            <a:lvl8pPr indent="-323850" lvl="7" marL="3657600" algn="l">
              <a:spcBef>
                <a:spcPts val="300"/>
              </a:spcBef>
              <a:spcAft>
                <a:spcPts val="0"/>
              </a:spcAft>
              <a:buClr>
                <a:schemeClr val="dk1"/>
              </a:buClr>
              <a:buSzPts val="1500"/>
              <a:buChar char="•"/>
              <a:defRPr sz="1500"/>
            </a:lvl8pPr>
            <a:lvl9pPr indent="-323850" lvl="8" marL="4114800" algn="l">
              <a:spcBef>
                <a:spcPts val="300"/>
              </a:spcBef>
              <a:spcAft>
                <a:spcPts val="0"/>
              </a:spcAft>
              <a:buClr>
                <a:schemeClr val="dk1"/>
              </a:buClr>
              <a:buSzPts val="1500"/>
              <a:buChar char="•"/>
              <a:defRPr sz="1500"/>
            </a:lvl9pPr>
          </a:lstStyle>
          <a:p/>
        </p:txBody>
      </p:sp>
      <p:sp>
        <p:nvSpPr>
          <p:cNvPr id="105" name="Google Shape;105;p21"/>
          <p:cNvSpPr txBox="1"/>
          <p:nvPr>
            <p:ph idx="2" type="body"/>
          </p:nvPr>
        </p:nvSpPr>
        <p:spPr>
          <a:xfrm>
            <a:off x="457201" y="1076327"/>
            <a:ext cx="3008313" cy="351829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06" name="Google Shape;106;p21"/>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7" name="Google Shape;107;p21"/>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8" name="Google Shape;108;p21"/>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9" name="Shape 109"/>
        <p:cNvGrpSpPr/>
        <p:nvPr/>
      </p:nvGrpSpPr>
      <p:grpSpPr>
        <a:xfrm>
          <a:off x="0" y="0"/>
          <a:ext cx="0" cy="0"/>
          <a:chOff x="0" y="0"/>
          <a:chExt cx="0" cy="0"/>
        </a:xfrm>
      </p:grpSpPr>
      <p:sp>
        <p:nvSpPr>
          <p:cNvPr id="110" name="Google Shape;110;p22"/>
          <p:cNvSpPr txBox="1"/>
          <p:nvPr>
            <p:ph type="title"/>
          </p:nvPr>
        </p:nvSpPr>
        <p:spPr>
          <a:xfrm>
            <a:off x="1792288" y="3600450"/>
            <a:ext cx="5486400" cy="425054"/>
          </a:xfrm>
          <a:prstGeom prst="rect">
            <a:avLst/>
          </a:prstGeom>
          <a:noFill/>
          <a:ln>
            <a:noFill/>
          </a:ln>
        </p:spPr>
        <p:txBody>
          <a:bodyPr anchorCtr="0" anchor="b" bIns="34275" lIns="68575" spcFirstLastPara="1" rIns="68575" wrap="square" tIns="34275">
            <a:noAutofit/>
          </a:bodyPr>
          <a:lstStyle>
            <a:lvl1pPr lvl="0" algn="l">
              <a:spcBef>
                <a:spcPts val="0"/>
              </a:spcBef>
              <a:spcAft>
                <a:spcPts val="0"/>
              </a:spcAft>
              <a:buClr>
                <a:srgbClr val="FF0000"/>
              </a:buClr>
              <a:buSzPts val="1500"/>
              <a:buFont typeface="Verdana"/>
              <a:buNone/>
              <a:defRPr b="1" sz="1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1" name="Google Shape;111;p22"/>
          <p:cNvSpPr/>
          <p:nvPr>
            <p:ph idx="2" type="pic"/>
          </p:nvPr>
        </p:nvSpPr>
        <p:spPr>
          <a:xfrm>
            <a:off x="1792288" y="459581"/>
            <a:ext cx="5486400" cy="3086100"/>
          </a:xfrm>
          <a:prstGeom prst="rect">
            <a:avLst/>
          </a:prstGeom>
          <a:noFill/>
          <a:ln>
            <a:noFill/>
          </a:ln>
        </p:spPr>
      </p:sp>
      <p:sp>
        <p:nvSpPr>
          <p:cNvPr id="112" name="Google Shape;112;p22"/>
          <p:cNvSpPr txBox="1"/>
          <p:nvPr>
            <p:ph idx="1" type="body"/>
          </p:nvPr>
        </p:nvSpPr>
        <p:spPr>
          <a:xfrm>
            <a:off x="1792288" y="4025503"/>
            <a:ext cx="5486400" cy="603647"/>
          </a:xfrm>
          <a:prstGeom prst="rect">
            <a:avLst/>
          </a:prstGeom>
          <a:noFill/>
          <a:ln>
            <a:noFill/>
          </a:ln>
        </p:spPr>
        <p:txBody>
          <a:bodyPr anchorCtr="0" anchor="t" bIns="34275" lIns="68575" spcFirstLastPara="1" rIns="68575" wrap="square" tIns="34275">
            <a:normAutofit/>
          </a:bodyPr>
          <a:lstStyle>
            <a:lvl1pPr indent="-228600" lvl="0" marL="457200" algn="l">
              <a:spcBef>
                <a:spcPts val="200"/>
              </a:spcBef>
              <a:spcAft>
                <a:spcPts val="0"/>
              </a:spcAft>
              <a:buClr>
                <a:schemeClr val="dk1"/>
              </a:buClr>
              <a:buSzPts val="1100"/>
              <a:buNone/>
              <a:defRPr sz="1100"/>
            </a:lvl1pPr>
            <a:lvl2pPr indent="-228600" lvl="1" marL="914400" algn="l">
              <a:spcBef>
                <a:spcPts val="200"/>
              </a:spcBef>
              <a:spcAft>
                <a:spcPts val="0"/>
              </a:spcAft>
              <a:buClr>
                <a:schemeClr val="dk1"/>
              </a:buClr>
              <a:buSzPts val="900"/>
              <a:buNone/>
              <a:defRPr sz="900"/>
            </a:lvl2pPr>
            <a:lvl3pPr indent="-228600" lvl="2" marL="1371600" algn="l">
              <a:spcBef>
                <a:spcPts val="200"/>
              </a:spcBef>
              <a:spcAft>
                <a:spcPts val="0"/>
              </a:spcAft>
              <a:buClr>
                <a:schemeClr val="dk1"/>
              </a:buClr>
              <a:buSzPts val="800"/>
              <a:buNone/>
              <a:defRPr sz="800"/>
            </a:lvl3pPr>
            <a:lvl4pPr indent="-228600" lvl="3" marL="1828800" algn="l">
              <a:spcBef>
                <a:spcPts val="100"/>
              </a:spcBef>
              <a:spcAft>
                <a:spcPts val="0"/>
              </a:spcAft>
              <a:buClr>
                <a:schemeClr val="dk1"/>
              </a:buClr>
              <a:buSzPts val="700"/>
              <a:buNone/>
              <a:defRPr sz="700"/>
            </a:lvl4pPr>
            <a:lvl5pPr indent="-228600" lvl="4" marL="2286000" algn="l">
              <a:spcBef>
                <a:spcPts val="100"/>
              </a:spcBef>
              <a:spcAft>
                <a:spcPts val="0"/>
              </a:spcAft>
              <a:buClr>
                <a:schemeClr val="dk1"/>
              </a:buClr>
              <a:buSzPts val="700"/>
              <a:buNone/>
              <a:defRPr sz="700"/>
            </a:lvl5pPr>
            <a:lvl6pPr indent="-228600" lvl="5" marL="2743200" algn="l">
              <a:spcBef>
                <a:spcPts val="100"/>
              </a:spcBef>
              <a:spcAft>
                <a:spcPts val="0"/>
              </a:spcAft>
              <a:buClr>
                <a:schemeClr val="dk1"/>
              </a:buClr>
              <a:buSzPts val="700"/>
              <a:buNone/>
              <a:defRPr sz="700"/>
            </a:lvl6pPr>
            <a:lvl7pPr indent="-228600" lvl="6" marL="3200400" algn="l">
              <a:spcBef>
                <a:spcPts val="100"/>
              </a:spcBef>
              <a:spcAft>
                <a:spcPts val="0"/>
              </a:spcAft>
              <a:buClr>
                <a:schemeClr val="dk1"/>
              </a:buClr>
              <a:buSzPts val="700"/>
              <a:buNone/>
              <a:defRPr sz="700"/>
            </a:lvl7pPr>
            <a:lvl8pPr indent="-228600" lvl="7" marL="3657600" algn="l">
              <a:spcBef>
                <a:spcPts val="100"/>
              </a:spcBef>
              <a:spcAft>
                <a:spcPts val="0"/>
              </a:spcAft>
              <a:buClr>
                <a:schemeClr val="dk1"/>
              </a:buClr>
              <a:buSzPts val="700"/>
              <a:buNone/>
              <a:defRPr sz="700"/>
            </a:lvl8pPr>
            <a:lvl9pPr indent="-228600" lvl="8" marL="4114800" algn="l">
              <a:spcBef>
                <a:spcPts val="100"/>
              </a:spcBef>
              <a:spcAft>
                <a:spcPts val="0"/>
              </a:spcAft>
              <a:buClr>
                <a:schemeClr val="dk1"/>
              </a:buClr>
              <a:buSzPts val="700"/>
              <a:buNone/>
              <a:defRPr sz="700"/>
            </a:lvl9pPr>
          </a:lstStyle>
          <a:p/>
        </p:txBody>
      </p:sp>
      <p:sp>
        <p:nvSpPr>
          <p:cNvPr id="113" name="Google Shape;113;p22"/>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4" name="Google Shape;114;p22"/>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5" name="Google Shape;115;p22"/>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6" name="Shape 116"/>
        <p:cNvGrpSpPr/>
        <p:nvPr/>
      </p:nvGrpSpPr>
      <p:grpSpPr>
        <a:xfrm>
          <a:off x="0" y="0"/>
          <a:ext cx="0" cy="0"/>
          <a:chOff x="0" y="0"/>
          <a:chExt cx="0" cy="0"/>
        </a:xfrm>
      </p:grpSpPr>
      <p:sp>
        <p:nvSpPr>
          <p:cNvPr id="117" name="Google Shape;117;p2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8" name="Google Shape;118;p23"/>
          <p:cNvSpPr txBox="1"/>
          <p:nvPr>
            <p:ph idx="1" type="body"/>
          </p:nvPr>
        </p:nvSpPr>
        <p:spPr>
          <a:xfrm rot="5400000">
            <a:off x="2752726" y="-1285875"/>
            <a:ext cx="3714748" cy="80010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19" name="Google Shape;119;p2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0" name="Google Shape;120;p2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1" name="Google Shape;121;p2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22" name="Shape 122"/>
        <p:cNvGrpSpPr/>
        <p:nvPr/>
      </p:nvGrpSpPr>
      <p:grpSpPr>
        <a:xfrm>
          <a:off x="0" y="0"/>
          <a:ext cx="0" cy="0"/>
          <a:chOff x="0" y="0"/>
          <a:chExt cx="0" cy="0"/>
        </a:xfrm>
      </p:grpSpPr>
      <p:sp>
        <p:nvSpPr>
          <p:cNvPr id="123" name="Google Shape;123;p24"/>
          <p:cNvSpPr txBox="1"/>
          <p:nvPr>
            <p:ph type="title"/>
          </p:nvPr>
        </p:nvSpPr>
        <p:spPr>
          <a:xfrm rot="5400000">
            <a:off x="5463778" y="1371603"/>
            <a:ext cx="4388644" cy="20574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Clr>
                <a:srgbClr val="FF0000"/>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4" name="Google Shape;124;p24"/>
          <p:cNvSpPr txBox="1"/>
          <p:nvPr>
            <p:ph idx="1" type="body"/>
          </p:nvPr>
        </p:nvSpPr>
        <p:spPr>
          <a:xfrm rot="5400000">
            <a:off x="1272778" y="-609597"/>
            <a:ext cx="4388644" cy="6019800"/>
          </a:xfrm>
          <a:prstGeom prst="rect">
            <a:avLst/>
          </a:prstGeom>
          <a:noFill/>
          <a:ln>
            <a:noFill/>
          </a:ln>
        </p:spPr>
        <p:txBody>
          <a:bodyPr anchorCtr="0" anchor="t" bIns="34275" lIns="68575" spcFirstLastPara="1" rIns="68575" wrap="square" tIns="34275">
            <a:normAutofit/>
          </a:bodyPr>
          <a:lstStyle>
            <a:lvl1pPr indent="-317500" lvl="0" marL="457200" algn="l">
              <a:spcBef>
                <a:spcPts val="300"/>
              </a:spcBef>
              <a:spcAft>
                <a:spcPts val="0"/>
              </a:spcAft>
              <a:buClr>
                <a:schemeClr val="dk1"/>
              </a:buClr>
              <a:buSzPts val="1400"/>
              <a:buChar char="•"/>
              <a:defRPr/>
            </a:lvl1pPr>
            <a:lvl2pPr indent="-317500" lvl="1" marL="914400" algn="l">
              <a:spcBef>
                <a:spcPts val="300"/>
              </a:spcBef>
              <a:spcAft>
                <a:spcPts val="0"/>
              </a:spcAft>
              <a:buClr>
                <a:schemeClr val="dk1"/>
              </a:buClr>
              <a:buSzPts val="1400"/>
              <a:buChar char="–"/>
              <a:defRPr/>
            </a:lvl2pPr>
            <a:lvl3pPr indent="-317500" lvl="2" marL="1371600" algn="l">
              <a:spcBef>
                <a:spcPts val="300"/>
              </a:spcBef>
              <a:spcAft>
                <a:spcPts val="0"/>
              </a:spcAft>
              <a:buClr>
                <a:schemeClr val="dk1"/>
              </a:buClr>
              <a:buSzPts val="1400"/>
              <a:buChar char="•"/>
              <a:defRPr/>
            </a:lvl3pPr>
            <a:lvl4pPr indent="-317500" lvl="3" marL="1828800" algn="l">
              <a:spcBef>
                <a:spcPts val="300"/>
              </a:spcBef>
              <a:spcAft>
                <a:spcPts val="0"/>
              </a:spcAft>
              <a:buClr>
                <a:schemeClr val="dk1"/>
              </a:buClr>
              <a:buSzPts val="1400"/>
              <a:buChar char="–"/>
              <a:defRPr/>
            </a:lvl4pPr>
            <a:lvl5pPr indent="-317500" lvl="4" marL="2286000" algn="l">
              <a:spcBef>
                <a:spcPts val="300"/>
              </a:spcBef>
              <a:spcAft>
                <a:spcPts val="0"/>
              </a:spcAft>
              <a:buClr>
                <a:schemeClr val="dk1"/>
              </a:buClr>
              <a:buSzPts val="1400"/>
              <a:buChar char="»"/>
              <a:defRPr/>
            </a:lvl5pPr>
            <a:lvl6pPr indent="-317500" lvl="5" marL="2743200" algn="l">
              <a:spcBef>
                <a:spcPts val="300"/>
              </a:spcBef>
              <a:spcAft>
                <a:spcPts val="0"/>
              </a:spcAft>
              <a:buClr>
                <a:schemeClr val="dk1"/>
              </a:buClr>
              <a:buSzPts val="1400"/>
              <a:buChar char="•"/>
              <a:defRPr/>
            </a:lvl6pPr>
            <a:lvl7pPr indent="-317500" lvl="6" marL="3200400" algn="l">
              <a:spcBef>
                <a:spcPts val="300"/>
              </a:spcBef>
              <a:spcAft>
                <a:spcPts val="0"/>
              </a:spcAft>
              <a:buClr>
                <a:schemeClr val="dk1"/>
              </a:buClr>
              <a:buSzPts val="1400"/>
              <a:buChar char="•"/>
              <a:defRPr/>
            </a:lvl7pPr>
            <a:lvl8pPr indent="-317500" lvl="7" marL="3657600" algn="l">
              <a:spcBef>
                <a:spcPts val="300"/>
              </a:spcBef>
              <a:spcAft>
                <a:spcPts val="0"/>
              </a:spcAft>
              <a:buClr>
                <a:schemeClr val="dk1"/>
              </a:buClr>
              <a:buSzPts val="1400"/>
              <a:buChar char="•"/>
              <a:defRPr/>
            </a:lvl8pPr>
            <a:lvl9pPr indent="-317500" lvl="8" marL="4114800" algn="l">
              <a:spcBef>
                <a:spcPts val="300"/>
              </a:spcBef>
              <a:spcAft>
                <a:spcPts val="0"/>
              </a:spcAft>
              <a:buClr>
                <a:schemeClr val="dk1"/>
              </a:buClr>
              <a:buSzPts val="1400"/>
              <a:buChar char="•"/>
              <a:defRPr/>
            </a:lvl9pPr>
          </a:lstStyle>
          <a:p/>
        </p:txBody>
      </p:sp>
      <p:sp>
        <p:nvSpPr>
          <p:cNvPr id="125" name="Google Shape;125;p24"/>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6" name="Google Shape;126;p24"/>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7" name="Google Shape;127;p24"/>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6" name="Shape 136"/>
        <p:cNvGrpSpPr/>
        <p:nvPr/>
      </p:nvGrpSpPr>
      <p:grpSpPr>
        <a:xfrm>
          <a:off x="0" y="0"/>
          <a:ext cx="0" cy="0"/>
          <a:chOff x="0" y="0"/>
          <a:chExt cx="0" cy="0"/>
        </a:xfrm>
      </p:grpSpPr>
      <p:sp>
        <p:nvSpPr>
          <p:cNvPr id="137" name="Google Shape;137;p26"/>
          <p:cNvSpPr txBox="1"/>
          <p:nvPr>
            <p:ph type="ctrTitle"/>
          </p:nvPr>
        </p:nvSpPr>
        <p:spPr>
          <a:xfrm>
            <a:off x="788158" y="991790"/>
            <a:ext cx="7772400" cy="11025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26"/>
          <p:cNvSpPr txBox="1"/>
          <p:nvPr>
            <p:ph idx="1" type="subTitle"/>
          </p:nvPr>
        </p:nvSpPr>
        <p:spPr>
          <a:xfrm>
            <a:off x="1524000" y="2494981"/>
            <a:ext cx="6400800" cy="1314600"/>
          </a:xfrm>
          <a:prstGeom prst="rect">
            <a:avLst/>
          </a:prstGeom>
          <a:noFill/>
          <a:ln>
            <a:noFill/>
          </a:ln>
        </p:spPr>
        <p:txBody>
          <a:bodyPr anchorCtr="0" anchor="t" bIns="34275" lIns="68575" spcFirstLastPara="1" rIns="68575" wrap="square" tIns="34275">
            <a:normAutofit/>
          </a:bodyPr>
          <a:lstStyle>
            <a:lvl1pPr lvl="0" algn="ctr">
              <a:lnSpc>
                <a:spcPct val="100000"/>
              </a:lnSpc>
              <a:spcBef>
                <a:spcPts val="300"/>
              </a:spcBef>
              <a:spcAft>
                <a:spcPts val="0"/>
              </a:spcAft>
              <a:buClr>
                <a:srgbClr val="17365D"/>
              </a:buClr>
              <a:buSzPts val="1500"/>
              <a:buNone/>
              <a:defRPr b="1" sz="1500">
                <a:solidFill>
                  <a:srgbClr val="17365D"/>
                </a:solidFill>
              </a:defRPr>
            </a:lvl1pPr>
            <a:lvl2pPr lvl="1" algn="ctr">
              <a:lnSpc>
                <a:spcPct val="100000"/>
              </a:lnSpc>
              <a:spcBef>
                <a:spcPts val="300"/>
              </a:spcBef>
              <a:spcAft>
                <a:spcPts val="0"/>
              </a:spcAft>
              <a:buClr>
                <a:srgbClr val="888888"/>
              </a:buClr>
              <a:buSzPts val="1500"/>
              <a:buNone/>
              <a:defRPr>
                <a:solidFill>
                  <a:srgbClr val="888888"/>
                </a:solidFill>
              </a:defRPr>
            </a:lvl2pPr>
            <a:lvl3pPr lvl="2" algn="ctr">
              <a:lnSpc>
                <a:spcPct val="100000"/>
              </a:lnSpc>
              <a:spcBef>
                <a:spcPts val="300"/>
              </a:spcBef>
              <a:spcAft>
                <a:spcPts val="0"/>
              </a:spcAft>
              <a:buClr>
                <a:srgbClr val="888888"/>
              </a:buClr>
              <a:buSzPts val="1400"/>
              <a:buNone/>
              <a:defRPr>
                <a:solidFill>
                  <a:srgbClr val="888888"/>
                </a:solidFill>
              </a:defRPr>
            </a:lvl3pPr>
            <a:lvl4pPr lvl="3" algn="ctr">
              <a:lnSpc>
                <a:spcPct val="100000"/>
              </a:lnSpc>
              <a:spcBef>
                <a:spcPts val="200"/>
              </a:spcBef>
              <a:spcAft>
                <a:spcPts val="0"/>
              </a:spcAft>
              <a:buClr>
                <a:srgbClr val="888888"/>
              </a:buClr>
              <a:buSzPts val="1200"/>
              <a:buNone/>
              <a:defRPr>
                <a:solidFill>
                  <a:srgbClr val="888888"/>
                </a:solidFill>
              </a:defRPr>
            </a:lvl4pPr>
            <a:lvl5pPr lvl="4" algn="ctr">
              <a:lnSpc>
                <a:spcPct val="100000"/>
              </a:lnSpc>
              <a:spcBef>
                <a:spcPts val="200"/>
              </a:spcBef>
              <a:spcAft>
                <a:spcPts val="0"/>
              </a:spcAft>
              <a:buClr>
                <a:srgbClr val="888888"/>
              </a:buClr>
              <a:buSzPts val="1200"/>
              <a:buNone/>
              <a:defRPr>
                <a:solidFill>
                  <a:srgbClr val="888888"/>
                </a:solidFill>
              </a:defRPr>
            </a:lvl5pPr>
            <a:lvl6pPr lvl="5" algn="ctr">
              <a:lnSpc>
                <a:spcPct val="100000"/>
              </a:lnSpc>
              <a:spcBef>
                <a:spcPts val="300"/>
              </a:spcBef>
              <a:spcAft>
                <a:spcPts val="0"/>
              </a:spcAft>
              <a:buClr>
                <a:srgbClr val="888888"/>
              </a:buClr>
              <a:buSzPts val="1500"/>
              <a:buNone/>
              <a:defRPr>
                <a:solidFill>
                  <a:srgbClr val="888888"/>
                </a:solidFill>
              </a:defRPr>
            </a:lvl6pPr>
            <a:lvl7pPr lvl="6" algn="ctr">
              <a:lnSpc>
                <a:spcPct val="100000"/>
              </a:lnSpc>
              <a:spcBef>
                <a:spcPts val="300"/>
              </a:spcBef>
              <a:spcAft>
                <a:spcPts val="0"/>
              </a:spcAft>
              <a:buClr>
                <a:srgbClr val="888888"/>
              </a:buClr>
              <a:buSzPts val="1500"/>
              <a:buNone/>
              <a:defRPr>
                <a:solidFill>
                  <a:srgbClr val="888888"/>
                </a:solidFill>
              </a:defRPr>
            </a:lvl7pPr>
            <a:lvl8pPr lvl="7" algn="ctr">
              <a:lnSpc>
                <a:spcPct val="100000"/>
              </a:lnSpc>
              <a:spcBef>
                <a:spcPts val="300"/>
              </a:spcBef>
              <a:spcAft>
                <a:spcPts val="0"/>
              </a:spcAft>
              <a:buClr>
                <a:srgbClr val="888888"/>
              </a:buClr>
              <a:buSzPts val="1500"/>
              <a:buNone/>
              <a:defRPr>
                <a:solidFill>
                  <a:srgbClr val="888888"/>
                </a:solidFill>
              </a:defRPr>
            </a:lvl8pPr>
            <a:lvl9pPr lvl="8" algn="ctr">
              <a:lnSpc>
                <a:spcPct val="100000"/>
              </a:lnSpc>
              <a:spcBef>
                <a:spcPts val="300"/>
              </a:spcBef>
              <a:spcAft>
                <a:spcPts val="0"/>
              </a:spcAft>
              <a:buClr>
                <a:srgbClr val="888888"/>
              </a:buClr>
              <a:buSzPts val="1500"/>
              <a:buNone/>
              <a:defRPr>
                <a:solidFill>
                  <a:srgbClr val="888888"/>
                </a:solidFill>
              </a:defRPr>
            </a:lvl9pPr>
          </a:lstStyle>
          <a:p/>
        </p:txBody>
      </p:sp>
      <p:sp>
        <p:nvSpPr>
          <p:cNvPr id="139" name="Google Shape;139;p2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2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2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2" name="Shape 142"/>
        <p:cNvGrpSpPr/>
        <p:nvPr/>
      </p:nvGrpSpPr>
      <p:grpSpPr>
        <a:xfrm>
          <a:off x="0" y="0"/>
          <a:ext cx="0" cy="0"/>
          <a:chOff x="0" y="0"/>
          <a:chExt cx="0" cy="0"/>
        </a:xfrm>
      </p:grpSpPr>
      <p:sp>
        <p:nvSpPr>
          <p:cNvPr id="143" name="Google Shape;143;p27"/>
          <p:cNvSpPr txBox="1"/>
          <p:nvPr>
            <p:ph type="title"/>
          </p:nvPr>
        </p:nvSpPr>
        <p:spPr>
          <a:xfrm>
            <a:off x="609600" y="205978"/>
            <a:ext cx="8001000" cy="365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17365D"/>
              </a:buClr>
              <a:buSzPts val="2100"/>
              <a:buFont typeface="Verdana"/>
              <a:buNone/>
              <a:defRPr>
                <a:solidFill>
                  <a:srgbClr val="17365D"/>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27"/>
          <p:cNvSpPr txBox="1"/>
          <p:nvPr>
            <p:ph idx="1" type="body"/>
          </p:nvPr>
        </p:nvSpPr>
        <p:spPr>
          <a:xfrm>
            <a:off x="609600" y="857251"/>
            <a:ext cx="8001000" cy="37149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a:solidFill>
                  <a:schemeClr val="dk1"/>
                </a:solidFill>
              </a:defRPr>
            </a:lvl1pPr>
            <a:lvl2pPr indent="-323850" lvl="1" marL="914400" algn="l">
              <a:lnSpc>
                <a:spcPct val="100000"/>
              </a:lnSpc>
              <a:spcBef>
                <a:spcPts val="300"/>
              </a:spcBef>
              <a:spcAft>
                <a:spcPts val="0"/>
              </a:spcAft>
              <a:buClr>
                <a:schemeClr val="dk1"/>
              </a:buClr>
              <a:buSzPts val="1500"/>
              <a:buChar char="–"/>
              <a:defRPr>
                <a:solidFill>
                  <a:schemeClr val="dk1"/>
                </a:solidFill>
              </a:defRPr>
            </a:lvl2pPr>
            <a:lvl3pPr indent="-317500" lvl="2" marL="1371600" algn="l">
              <a:lnSpc>
                <a:spcPct val="100000"/>
              </a:lnSpc>
              <a:spcBef>
                <a:spcPts val="300"/>
              </a:spcBef>
              <a:spcAft>
                <a:spcPts val="0"/>
              </a:spcAft>
              <a:buClr>
                <a:schemeClr val="dk1"/>
              </a:buClr>
              <a:buSzPts val="1400"/>
              <a:buChar char="•"/>
              <a:defRPr>
                <a:solidFill>
                  <a:schemeClr val="dk1"/>
                </a:solidFill>
              </a:defRPr>
            </a:lvl3pPr>
            <a:lvl4pPr indent="-304800" lvl="3" marL="1828800" algn="l">
              <a:lnSpc>
                <a:spcPct val="100000"/>
              </a:lnSpc>
              <a:spcBef>
                <a:spcPts val="200"/>
              </a:spcBef>
              <a:spcAft>
                <a:spcPts val="0"/>
              </a:spcAft>
              <a:buClr>
                <a:schemeClr val="dk1"/>
              </a:buClr>
              <a:buSzPts val="1200"/>
              <a:buChar char="–"/>
              <a:defRPr>
                <a:solidFill>
                  <a:schemeClr val="dk1"/>
                </a:solidFill>
              </a:defRPr>
            </a:lvl4pPr>
            <a:lvl5pPr indent="-304800" lvl="4" marL="2286000" algn="l">
              <a:lnSpc>
                <a:spcPct val="100000"/>
              </a:lnSpc>
              <a:spcBef>
                <a:spcPts val="200"/>
              </a:spcBef>
              <a:spcAft>
                <a:spcPts val="0"/>
              </a:spcAft>
              <a:buClr>
                <a:schemeClr val="dk1"/>
              </a:buClr>
              <a:buSzPts val="1200"/>
              <a:buChar char="»"/>
              <a:defRPr>
                <a:solidFill>
                  <a:schemeClr val="dk1"/>
                </a:solidFill>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45" name="Google Shape;145;p27"/>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27"/>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27"/>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8" name="Shape 148"/>
        <p:cNvGrpSpPr/>
        <p:nvPr/>
      </p:nvGrpSpPr>
      <p:grpSpPr>
        <a:xfrm>
          <a:off x="0" y="0"/>
          <a:ext cx="0" cy="0"/>
          <a:chOff x="0" y="0"/>
          <a:chExt cx="0" cy="0"/>
        </a:xfrm>
      </p:grpSpPr>
      <p:sp>
        <p:nvSpPr>
          <p:cNvPr id="149" name="Google Shape;149;p28"/>
          <p:cNvSpPr txBox="1"/>
          <p:nvPr>
            <p:ph type="title"/>
          </p:nvPr>
        </p:nvSpPr>
        <p:spPr>
          <a:xfrm>
            <a:off x="722313" y="3305177"/>
            <a:ext cx="7772400" cy="10215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rgbClr val="FF0000"/>
              </a:buClr>
              <a:buSzPts val="3000"/>
              <a:buFont typeface="Verdana"/>
              <a:buNone/>
              <a:defRPr b="1" sz="3000" cap="none"/>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0" name="Google Shape;150;p28"/>
          <p:cNvSpPr txBox="1"/>
          <p:nvPr>
            <p:ph idx="1" type="body"/>
          </p:nvPr>
        </p:nvSpPr>
        <p:spPr>
          <a:xfrm>
            <a:off x="722313" y="2180035"/>
            <a:ext cx="7772400" cy="11253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300"/>
              </a:spcBef>
              <a:spcAft>
                <a:spcPts val="0"/>
              </a:spcAft>
              <a:buClr>
                <a:srgbClr val="888888"/>
              </a:buClr>
              <a:buSzPts val="1500"/>
              <a:buNone/>
              <a:defRPr sz="1500">
                <a:solidFill>
                  <a:srgbClr val="888888"/>
                </a:solidFill>
              </a:defRPr>
            </a:lvl1pPr>
            <a:lvl2pPr indent="-228600" lvl="1" marL="914400" algn="l">
              <a:lnSpc>
                <a:spcPct val="100000"/>
              </a:lnSpc>
              <a:spcBef>
                <a:spcPts val="300"/>
              </a:spcBef>
              <a:spcAft>
                <a:spcPts val="0"/>
              </a:spcAft>
              <a:buClr>
                <a:srgbClr val="888888"/>
              </a:buClr>
              <a:buSzPts val="1400"/>
              <a:buNone/>
              <a:defRPr sz="1400">
                <a:solidFill>
                  <a:srgbClr val="888888"/>
                </a:solidFill>
              </a:defRPr>
            </a:lvl2pPr>
            <a:lvl3pPr indent="-228600" lvl="2" marL="1371600" algn="l">
              <a:lnSpc>
                <a:spcPct val="100000"/>
              </a:lnSpc>
              <a:spcBef>
                <a:spcPts val="200"/>
              </a:spcBef>
              <a:spcAft>
                <a:spcPts val="0"/>
              </a:spcAft>
              <a:buClr>
                <a:srgbClr val="888888"/>
              </a:buClr>
              <a:buSzPts val="1200"/>
              <a:buNone/>
              <a:defRPr sz="1200">
                <a:solidFill>
                  <a:srgbClr val="888888"/>
                </a:solidFill>
              </a:defRPr>
            </a:lvl3pPr>
            <a:lvl4pPr indent="-228600" lvl="3" marL="1828800" algn="l">
              <a:lnSpc>
                <a:spcPct val="100000"/>
              </a:lnSpc>
              <a:spcBef>
                <a:spcPts val="200"/>
              </a:spcBef>
              <a:spcAft>
                <a:spcPts val="0"/>
              </a:spcAft>
              <a:buClr>
                <a:srgbClr val="888888"/>
              </a:buClr>
              <a:buSzPts val="1100"/>
              <a:buNone/>
              <a:defRPr sz="1100">
                <a:solidFill>
                  <a:srgbClr val="888888"/>
                </a:solidFill>
              </a:defRPr>
            </a:lvl4pPr>
            <a:lvl5pPr indent="-228600" lvl="4" marL="2286000" algn="l">
              <a:lnSpc>
                <a:spcPct val="100000"/>
              </a:lnSpc>
              <a:spcBef>
                <a:spcPts val="200"/>
              </a:spcBef>
              <a:spcAft>
                <a:spcPts val="0"/>
              </a:spcAft>
              <a:buClr>
                <a:srgbClr val="888888"/>
              </a:buClr>
              <a:buSzPts val="1100"/>
              <a:buNone/>
              <a:defRPr sz="1100">
                <a:solidFill>
                  <a:srgbClr val="888888"/>
                </a:solidFill>
              </a:defRPr>
            </a:lvl5pPr>
            <a:lvl6pPr indent="-228600" lvl="5" marL="2743200" algn="l">
              <a:lnSpc>
                <a:spcPct val="100000"/>
              </a:lnSpc>
              <a:spcBef>
                <a:spcPts val="200"/>
              </a:spcBef>
              <a:spcAft>
                <a:spcPts val="0"/>
              </a:spcAft>
              <a:buClr>
                <a:srgbClr val="888888"/>
              </a:buClr>
              <a:buSzPts val="1100"/>
              <a:buNone/>
              <a:defRPr sz="1100">
                <a:solidFill>
                  <a:srgbClr val="888888"/>
                </a:solidFill>
              </a:defRPr>
            </a:lvl6pPr>
            <a:lvl7pPr indent="-228600" lvl="6" marL="3200400" algn="l">
              <a:lnSpc>
                <a:spcPct val="100000"/>
              </a:lnSpc>
              <a:spcBef>
                <a:spcPts val="200"/>
              </a:spcBef>
              <a:spcAft>
                <a:spcPts val="0"/>
              </a:spcAft>
              <a:buClr>
                <a:srgbClr val="888888"/>
              </a:buClr>
              <a:buSzPts val="1100"/>
              <a:buNone/>
              <a:defRPr sz="1100">
                <a:solidFill>
                  <a:srgbClr val="888888"/>
                </a:solidFill>
              </a:defRPr>
            </a:lvl7pPr>
            <a:lvl8pPr indent="-228600" lvl="7" marL="3657600" algn="l">
              <a:lnSpc>
                <a:spcPct val="100000"/>
              </a:lnSpc>
              <a:spcBef>
                <a:spcPts val="200"/>
              </a:spcBef>
              <a:spcAft>
                <a:spcPts val="0"/>
              </a:spcAft>
              <a:buClr>
                <a:srgbClr val="888888"/>
              </a:buClr>
              <a:buSzPts val="1100"/>
              <a:buNone/>
              <a:defRPr sz="1100">
                <a:solidFill>
                  <a:srgbClr val="888888"/>
                </a:solidFill>
              </a:defRPr>
            </a:lvl8pPr>
            <a:lvl9pPr indent="-228600" lvl="8" marL="4114800" algn="l">
              <a:lnSpc>
                <a:spcPct val="100000"/>
              </a:lnSpc>
              <a:spcBef>
                <a:spcPts val="200"/>
              </a:spcBef>
              <a:spcAft>
                <a:spcPts val="0"/>
              </a:spcAft>
              <a:buClr>
                <a:srgbClr val="888888"/>
              </a:buClr>
              <a:buSzPts val="1100"/>
              <a:buNone/>
              <a:defRPr sz="1100">
                <a:solidFill>
                  <a:srgbClr val="888888"/>
                </a:solidFill>
              </a:defRPr>
            </a:lvl9pPr>
          </a:lstStyle>
          <a:p/>
        </p:txBody>
      </p:sp>
      <p:sp>
        <p:nvSpPr>
          <p:cNvPr id="151" name="Google Shape;151;p28"/>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2" name="Google Shape;152;p28"/>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3" name="Google Shape;153;p28"/>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54" name="Shape 154"/>
        <p:cNvGrpSpPr/>
        <p:nvPr/>
      </p:nvGrpSpPr>
      <p:grpSpPr>
        <a:xfrm>
          <a:off x="0" y="0"/>
          <a:ext cx="0" cy="0"/>
          <a:chOff x="0" y="0"/>
          <a:chExt cx="0" cy="0"/>
        </a:xfrm>
      </p:grpSpPr>
      <p:sp>
        <p:nvSpPr>
          <p:cNvPr id="155" name="Google Shape;155;p29"/>
          <p:cNvSpPr txBox="1"/>
          <p:nvPr>
            <p:ph type="title"/>
          </p:nvPr>
        </p:nvSpPr>
        <p:spPr>
          <a:xfrm>
            <a:off x="609600" y="205978"/>
            <a:ext cx="8001000" cy="365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6" name="Google Shape;156;p29"/>
          <p:cNvSpPr txBox="1"/>
          <p:nvPr>
            <p:ph idx="1" type="body"/>
          </p:nvPr>
        </p:nvSpPr>
        <p:spPr>
          <a:xfrm>
            <a:off x="457200" y="1200152"/>
            <a:ext cx="40386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157" name="Google Shape;157;p29"/>
          <p:cNvSpPr txBox="1"/>
          <p:nvPr>
            <p:ph idx="2" type="body"/>
          </p:nvPr>
        </p:nvSpPr>
        <p:spPr>
          <a:xfrm>
            <a:off x="4648200" y="1200152"/>
            <a:ext cx="4038600" cy="3394500"/>
          </a:xfrm>
          <a:prstGeom prst="rect">
            <a:avLst/>
          </a:prstGeom>
          <a:noFill/>
          <a:ln>
            <a:noFill/>
          </a:ln>
        </p:spPr>
        <p:txBody>
          <a:bodyPr anchorCtr="0" anchor="t" bIns="34275" lIns="68575" spcFirstLastPara="1" rIns="68575" wrap="square" tIns="34275">
            <a:normAutofit/>
          </a:bodyPr>
          <a:lstStyle>
            <a:lvl1pPr indent="-361950" lvl="0" marL="457200" algn="l">
              <a:lnSpc>
                <a:spcPct val="100000"/>
              </a:lnSpc>
              <a:spcBef>
                <a:spcPts val="400"/>
              </a:spcBef>
              <a:spcAft>
                <a:spcPts val="0"/>
              </a:spcAft>
              <a:buClr>
                <a:schemeClr val="dk1"/>
              </a:buClr>
              <a:buSzPts val="2100"/>
              <a:buChar char="•"/>
              <a:defRPr sz="2100"/>
            </a:lvl1pPr>
            <a:lvl2pPr indent="-342900" lvl="1" marL="914400" algn="l">
              <a:lnSpc>
                <a:spcPct val="100000"/>
              </a:lnSpc>
              <a:spcBef>
                <a:spcPts val="400"/>
              </a:spcBef>
              <a:spcAft>
                <a:spcPts val="0"/>
              </a:spcAft>
              <a:buClr>
                <a:schemeClr val="dk1"/>
              </a:buClr>
              <a:buSzPts val="1800"/>
              <a:buChar char="–"/>
              <a:defRPr sz="1800"/>
            </a:lvl2pPr>
            <a:lvl3pPr indent="-323850" lvl="2" marL="1371600" algn="l">
              <a:lnSpc>
                <a:spcPct val="100000"/>
              </a:lnSpc>
              <a:spcBef>
                <a:spcPts val="300"/>
              </a:spcBef>
              <a:spcAft>
                <a:spcPts val="0"/>
              </a:spcAft>
              <a:buClr>
                <a:schemeClr val="dk1"/>
              </a:buClr>
              <a:buSzPts val="1500"/>
              <a:buChar char="•"/>
              <a:defRPr sz="1500"/>
            </a:lvl3pPr>
            <a:lvl4pPr indent="-317500" lvl="3" marL="1828800" algn="l">
              <a:lnSpc>
                <a:spcPct val="100000"/>
              </a:lnSpc>
              <a:spcBef>
                <a:spcPts val="300"/>
              </a:spcBef>
              <a:spcAft>
                <a:spcPts val="0"/>
              </a:spcAft>
              <a:buClr>
                <a:schemeClr val="dk1"/>
              </a:buClr>
              <a:buSzPts val="1400"/>
              <a:buChar char="–"/>
              <a:defRPr sz="1400"/>
            </a:lvl4pPr>
            <a:lvl5pPr indent="-317500" lvl="4" marL="2286000" algn="l">
              <a:lnSpc>
                <a:spcPct val="100000"/>
              </a:lnSpc>
              <a:spcBef>
                <a:spcPts val="300"/>
              </a:spcBef>
              <a:spcAft>
                <a:spcPts val="0"/>
              </a:spcAft>
              <a:buClr>
                <a:schemeClr val="dk1"/>
              </a:buClr>
              <a:buSzPts val="1400"/>
              <a:buChar char="»"/>
              <a:defRPr sz="1400"/>
            </a:lvl5pPr>
            <a:lvl6pPr indent="-317500" lvl="5" marL="2743200" algn="l">
              <a:lnSpc>
                <a:spcPct val="100000"/>
              </a:lnSpc>
              <a:spcBef>
                <a:spcPts val="300"/>
              </a:spcBef>
              <a:spcAft>
                <a:spcPts val="0"/>
              </a:spcAft>
              <a:buClr>
                <a:schemeClr val="dk1"/>
              </a:buClr>
              <a:buSzPts val="1400"/>
              <a:buChar char="•"/>
              <a:defRPr sz="1400"/>
            </a:lvl6pPr>
            <a:lvl7pPr indent="-317500" lvl="6" marL="3200400" algn="l">
              <a:lnSpc>
                <a:spcPct val="100000"/>
              </a:lnSpc>
              <a:spcBef>
                <a:spcPts val="300"/>
              </a:spcBef>
              <a:spcAft>
                <a:spcPts val="0"/>
              </a:spcAft>
              <a:buClr>
                <a:schemeClr val="dk1"/>
              </a:buClr>
              <a:buSzPts val="1400"/>
              <a:buChar char="•"/>
              <a:defRPr sz="1400"/>
            </a:lvl7pPr>
            <a:lvl8pPr indent="-317500" lvl="7" marL="3657600" algn="l">
              <a:lnSpc>
                <a:spcPct val="100000"/>
              </a:lnSpc>
              <a:spcBef>
                <a:spcPts val="300"/>
              </a:spcBef>
              <a:spcAft>
                <a:spcPts val="0"/>
              </a:spcAft>
              <a:buClr>
                <a:schemeClr val="dk1"/>
              </a:buClr>
              <a:buSzPts val="1400"/>
              <a:buChar char="•"/>
              <a:defRPr sz="1400"/>
            </a:lvl8pPr>
            <a:lvl9pPr indent="-317500" lvl="8" marL="4114800" algn="l">
              <a:lnSpc>
                <a:spcPct val="100000"/>
              </a:lnSpc>
              <a:spcBef>
                <a:spcPts val="300"/>
              </a:spcBef>
              <a:spcAft>
                <a:spcPts val="0"/>
              </a:spcAft>
              <a:buClr>
                <a:schemeClr val="dk1"/>
              </a:buClr>
              <a:buSzPts val="1400"/>
              <a:buChar char="•"/>
              <a:defRPr sz="1400"/>
            </a:lvl9pPr>
          </a:lstStyle>
          <a:p/>
        </p:txBody>
      </p:sp>
      <p:sp>
        <p:nvSpPr>
          <p:cNvPr id="158" name="Google Shape;158;p29"/>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59" name="Google Shape;159;p29"/>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0" name="Google Shape;160;p29"/>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1" name="Shape 161"/>
        <p:cNvGrpSpPr/>
        <p:nvPr/>
      </p:nvGrpSpPr>
      <p:grpSpPr>
        <a:xfrm>
          <a:off x="0" y="0"/>
          <a:ext cx="0" cy="0"/>
          <a:chOff x="0" y="0"/>
          <a:chExt cx="0" cy="0"/>
        </a:xfrm>
      </p:grpSpPr>
      <p:sp>
        <p:nvSpPr>
          <p:cNvPr id="162" name="Google Shape;162;p30"/>
          <p:cNvSpPr txBox="1"/>
          <p:nvPr>
            <p:ph type="title"/>
          </p:nvPr>
        </p:nvSpPr>
        <p:spPr>
          <a:xfrm>
            <a:off x="644526" y="228600"/>
            <a:ext cx="8001000" cy="365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2100"/>
              <a:buFont typeface="Verdana"/>
              <a:buNone/>
              <a:defRPr>
                <a:solidFill>
                  <a:srgbClr val="FF0000"/>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3" name="Google Shape;163;p30"/>
          <p:cNvSpPr txBox="1"/>
          <p:nvPr>
            <p:ph idx="1" type="body"/>
          </p:nvPr>
        </p:nvSpPr>
        <p:spPr>
          <a:xfrm>
            <a:off x="457200" y="1151335"/>
            <a:ext cx="4040100" cy="480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64" name="Google Shape;164;p30"/>
          <p:cNvSpPr txBox="1"/>
          <p:nvPr>
            <p:ph idx="2" type="body"/>
          </p:nvPr>
        </p:nvSpPr>
        <p:spPr>
          <a:xfrm>
            <a:off x="457200" y="1631156"/>
            <a:ext cx="40401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65" name="Google Shape;165;p30"/>
          <p:cNvSpPr txBox="1"/>
          <p:nvPr>
            <p:ph idx="3" type="body"/>
          </p:nvPr>
        </p:nvSpPr>
        <p:spPr>
          <a:xfrm>
            <a:off x="4645027" y="1151335"/>
            <a:ext cx="4041600" cy="480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400"/>
              </a:spcBef>
              <a:spcAft>
                <a:spcPts val="0"/>
              </a:spcAft>
              <a:buClr>
                <a:schemeClr val="dk1"/>
              </a:buClr>
              <a:buSzPts val="1800"/>
              <a:buNone/>
              <a:defRPr b="1" sz="1800"/>
            </a:lvl1pPr>
            <a:lvl2pPr indent="-228600" lvl="1" marL="914400" algn="l">
              <a:lnSpc>
                <a:spcPct val="100000"/>
              </a:lnSpc>
              <a:spcBef>
                <a:spcPts val="300"/>
              </a:spcBef>
              <a:spcAft>
                <a:spcPts val="0"/>
              </a:spcAft>
              <a:buClr>
                <a:schemeClr val="dk1"/>
              </a:buClr>
              <a:buSzPts val="1500"/>
              <a:buNone/>
              <a:defRPr b="1" sz="1500"/>
            </a:lvl2pPr>
            <a:lvl3pPr indent="-228600" lvl="2" marL="1371600" algn="l">
              <a:lnSpc>
                <a:spcPct val="100000"/>
              </a:lnSpc>
              <a:spcBef>
                <a:spcPts val="300"/>
              </a:spcBef>
              <a:spcAft>
                <a:spcPts val="0"/>
              </a:spcAft>
              <a:buClr>
                <a:schemeClr val="dk1"/>
              </a:buClr>
              <a:buSzPts val="1400"/>
              <a:buNone/>
              <a:defRPr b="1" sz="1400"/>
            </a:lvl3pPr>
            <a:lvl4pPr indent="-228600" lvl="3" marL="1828800" algn="l">
              <a:lnSpc>
                <a:spcPct val="100000"/>
              </a:lnSpc>
              <a:spcBef>
                <a:spcPts val="200"/>
              </a:spcBef>
              <a:spcAft>
                <a:spcPts val="0"/>
              </a:spcAft>
              <a:buClr>
                <a:schemeClr val="dk1"/>
              </a:buClr>
              <a:buSzPts val="1200"/>
              <a:buNone/>
              <a:defRPr b="1" sz="1200"/>
            </a:lvl4pPr>
            <a:lvl5pPr indent="-228600" lvl="4" marL="2286000" algn="l">
              <a:lnSpc>
                <a:spcPct val="100000"/>
              </a:lnSpc>
              <a:spcBef>
                <a:spcPts val="200"/>
              </a:spcBef>
              <a:spcAft>
                <a:spcPts val="0"/>
              </a:spcAft>
              <a:buClr>
                <a:schemeClr val="dk1"/>
              </a:buClr>
              <a:buSzPts val="1200"/>
              <a:buNone/>
              <a:defRPr b="1" sz="1200"/>
            </a:lvl5pPr>
            <a:lvl6pPr indent="-228600" lvl="5" marL="2743200" algn="l">
              <a:lnSpc>
                <a:spcPct val="100000"/>
              </a:lnSpc>
              <a:spcBef>
                <a:spcPts val="200"/>
              </a:spcBef>
              <a:spcAft>
                <a:spcPts val="0"/>
              </a:spcAft>
              <a:buClr>
                <a:schemeClr val="dk1"/>
              </a:buClr>
              <a:buSzPts val="1200"/>
              <a:buNone/>
              <a:defRPr b="1" sz="1200"/>
            </a:lvl6pPr>
            <a:lvl7pPr indent="-228600" lvl="6" marL="3200400" algn="l">
              <a:lnSpc>
                <a:spcPct val="100000"/>
              </a:lnSpc>
              <a:spcBef>
                <a:spcPts val="200"/>
              </a:spcBef>
              <a:spcAft>
                <a:spcPts val="0"/>
              </a:spcAft>
              <a:buClr>
                <a:schemeClr val="dk1"/>
              </a:buClr>
              <a:buSzPts val="1200"/>
              <a:buNone/>
              <a:defRPr b="1" sz="1200"/>
            </a:lvl7pPr>
            <a:lvl8pPr indent="-228600" lvl="7" marL="3657600" algn="l">
              <a:lnSpc>
                <a:spcPct val="100000"/>
              </a:lnSpc>
              <a:spcBef>
                <a:spcPts val="200"/>
              </a:spcBef>
              <a:spcAft>
                <a:spcPts val="0"/>
              </a:spcAft>
              <a:buClr>
                <a:schemeClr val="dk1"/>
              </a:buClr>
              <a:buSzPts val="1200"/>
              <a:buNone/>
              <a:defRPr b="1" sz="1200"/>
            </a:lvl8pPr>
            <a:lvl9pPr indent="-228600" lvl="8" marL="4114800" algn="l">
              <a:lnSpc>
                <a:spcPct val="100000"/>
              </a:lnSpc>
              <a:spcBef>
                <a:spcPts val="200"/>
              </a:spcBef>
              <a:spcAft>
                <a:spcPts val="0"/>
              </a:spcAft>
              <a:buClr>
                <a:schemeClr val="dk1"/>
              </a:buClr>
              <a:buSzPts val="1200"/>
              <a:buNone/>
              <a:defRPr b="1" sz="1200"/>
            </a:lvl9pPr>
          </a:lstStyle>
          <a:p/>
        </p:txBody>
      </p:sp>
      <p:sp>
        <p:nvSpPr>
          <p:cNvPr id="166" name="Google Shape;166;p30"/>
          <p:cNvSpPr txBox="1"/>
          <p:nvPr>
            <p:ph idx="4" type="body"/>
          </p:nvPr>
        </p:nvSpPr>
        <p:spPr>
          <a:xfrm>
            <a:off x="4645027" y="1631156"/>
            <a:ext cx="4041600" cy="29634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400"/>
              </a:spcBef>
              <a:spcAft>
                <a:spcPts val="0"/>
              </a:spcAft>
              <a:buClr>
                <a:schemeClr val="dk1"/>
              </a:buClr>
              <a:buSzPts val="1800"/>
              <a:buChar char="•"/>
              <a:defRPr sz="1800"/>
            </a:lvl1pPr>
            <a:lvl2pPr indent="-323850" lvl="1" marL="914400" algn="l">
              <a:lnSpc>
                <a:spcPct val="100000"/>
              </a:lnSpc>
              <a:spcBef>
                <a:spcPts val="300"/>
              </a:spcBef>
              <a:spcAft>
                <a:spcPts val="0"/>
              </a:spcAft>
              <a:buClr>
                <a:schemeClr val="dk1"/>
              </a:buClr>
              <a:buSzPts val="1500"/>
              <a:buChar char="–"/>
              <a:defRPr sz="1500"/>
            </a:lvl2pPr>
            <a:lvl3pPr indent="-317500" lvl="2" marL="1371600" algn="l">
              <a:lnSpc>
                <a:spcPct val="100000"/>
              </a:lnSpc>
              <a:spcBef>
                <a:spcPts val="300"/>
              </a:spcBef>
              <a:spcAft>
                <a:spcPts val="0"/>
              </a:spcAft>
              <a:buClr>
                <a:schemeClr val="dk1"/>
              </a:buClr>
              <a:buSzPts val="1400"/>
              <a:buChar char="•"/>
              <a:defRPr sz="1400"/>
            </a:lvl3pPr>
            <a:lvl4pPr indent="-304800" lvl="3" marL="1828800" algn="l">
              <a:lnSpc>
                <a:spcPct val="100000"/>
              </a:lnSpc>
              <a:spcBef>
                <a:spcPts val="200"/>
              </a:spcBef>
              <a:spcAft>
                <a:spcPts val="0"/>
              </a:spcAft>
              <a:buClr>
                <a:schemeClr val="dk1"/>
              </a:buClr>
              <a:buSzPts val="1200"/>
              <a:buChar char="–"/>
              <a:defRPr sz="1200"/>
            </a:lvl4pPr>
            <a:lvl5pPr indent="-304800" lvl="4" marL="2286000" algn="l">
              <a:lnSpc>
                <a:spcPct val="100000"/>
              </a:lnSpc>
              <a:spcBef>
                <a:spcPts val="200"/>
              </a:spcBef>
              <a:spcAft>
                <a:spcPts val="0"/>
              </a:spcAft>
              <a:buClr>
                <a:schemeClr val="dk1"/>
              </a:buClr>
              <a:buSzPts val="1200"/>
              <a:buChar char="»"/>
              <a:defRPr sz="1200"/>
            </a:lvl5pPr>
            <a:lvl6pPr indent="-304800" lvl="5" marL="2743200" algn="l">
              <a:lnSpc>
                <a:spcPct val="100000"/>
              </a:lnSpc>
              <a:spcBef>
                <a:spcPts val="200"/>
              </a:spcBef>
              <a:spcAft>
                <a:spcPts val="0"/>
              </a:spcAft>
              <a:buClr>
                <a:schemeClr val="dk1"/>
              </a:buClr>
              <a:buSzPts val="1200"/>
              <a:buChar char="•"/>
              <a:defRPr sz="1200"/>
            </a:lvl6pPr>
            <a:lvl7pPr indent="-304800" lvl="6" marL="3200400" algn="l">
              <a:lnSpc>
                <a:spcPct val="100000"/>
              </a:lnSpc>
              <a:spcBef>
                <a:spcPts val="200"/>
              </a:spcBef>
              <a:spcAft>
                <a:spcPts val="0"/>
              </a:spcAft>
              <a:buClr>
                <a:schemeClr val="dk1"/>
              </a:buClr>
              <a:buSzPts val="1200"/>
              <a:buChar char="•"/>
              <a:defRPr sz="1200"/>
            </a:lvl7pPr>
            <a:lvl8pPr indent="-304800" lvl="7" marL="3657600" algn="l">
              <a:lnSpc>
                <a:spcPct val="100000"/>
              </a:lnSpc>
              <a:spcBef>
                <a:spcPts val="200"/>
              </a:spcBef>
              <a:spcAft>
                <a:spcPts val="0"/>
              </a:spcAft>
              <a:buClr>
                <a:schemeClr val="dk1"/>
              </a:buClr>
              <a:buSzPts val="1200"/>
              <a:buChar char="•"/>
              <a:defRPr sz="1200"/>
            </a:lvl8pPr>
            <a:lvl9pPr indent="-304800" lvl="8" marL="4114800" algn="l">
              <a:lnSpc>
                <a:spcPct val="100000"/>
              </a:lnSpc>
              <a:spcBef>
                <a:spcPts val="200"/>
              </a:spcBef>
              <a:spcAft>
                <a:spcPts val="0"/>
              </a:spcAft>
              <a:buClr>
                <a:schemeClr val="dk1"/>
              </a:buClr>
              <a:buSzPts val="1200"/>
              <a:buChar char="•"/>
              <a:defRPr sz="1200"/>
            </a:lvl9pPr>
          </a:lstStyle>
          <a:p/>
        </p:txBody>
      </p:sp>
      <p:sp>
        <p:nvSpPr>
          <p:cNvPr id="167" name="Google Shape;167;p30"/>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8" name="Google Shape;168;p30"/>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69" name="Google Shape;169;p30"/>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0" name="Shape 170"/>
        <p:cNvGrpSpPr/>
        <p:nvPr/>
      </p:nvGrpSpPr>
      <p:grpSpPr>
        <a:xfrm>
          <a:off x="0" y="0"/>
          <a:ext cx="0" cy="0"/>
          <a:chOff x="0" y="0"/>
          <a:chExt cx="0" cy="0"/>
        </a:xfrm>
      </p:grpSpPr>
      <p:sp>
        <p:nvSpPr>
          <p:cNvPr id="171" name="Google Shape;171;p31"/>
          <p:cNvSpPr txBox="1"/>
          <p:nvPr>
            <p:ph type="title"/>
          </p:nvPr>
        </p:nvSpPr>
        <p:spPr>
          <a:xfrm>
            <a:off x="2895600" y="205978"/>
            <a:ext cx="5791200" cy="365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2" name="Google Shape;172;p31"/>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3" name="Google Shape;173;p31"/>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4" name="Google Shape;174;p31"/>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pic>
        <p:nvPicPr>
          <p:cNvPr descr="C:\Users\AMMU\Desktop\Border.png" id="175" name="Google Shape;175;p31"/>
          <p:cNvPicPr preferRelativeResize="0"/>
          <p:nvPr/>
        </p:nvPicPr>
        <p:blipFill rotWithShape="1">
          <a:blip r:embed="rId2">
            <a:alphaModFix/>
          </a:blip>
          <a:srcRect b="0" l="0" r="0" t="0"/>
          <a:stretch/>
        </p:blipFill>
        <p:spPr>
          <a:xfrm>
            <a:off x="1878907" y="104906"/>
            <a:ext cx="7265094" cy="523745"/>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76" name="Shape 176"/>
        <p:cNvGrpSpPr/>
        <p:nvPr/>
      </p:nvGrpSpPr>
      <p:grpSpPr>
        <a:xfrm>
          <a:off x="0" y="0"/>
          <a:ext cx="0" cy="0"/>
          <a:chOff x="0" y="0"/>
          <a:chExt cx="0" cy="0"/>
        </a:xfrm>
      </p:grpSpPr>
      <p:sp>
        <p:nvSpPr>
          <p:cNvPr id="177" name="Google Shape;177;p32"/>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8" name="Google Shape;178;p32"/>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79" name="Google Shape;179;p32"/>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0" name="Shape 180"/>
        <p:cNvGrpSpPr/>
        <p:nvPr/>
      </p:nvGrpSpPr>
      <p:grpSpPr>
        <a:xfrm>
          <a:off x="0" y="0"/>
          <a:ext cx="0" cy="0"/>
          <a:chOff x="0" y="0"/>
          <a:chExt cx="0" cy="0"/>
        </a:xfrm>
      </p:grpSpPr>
      <p:sp>
        <p:nvSpPr>
          <p:cNvPr id="181" name="Google Shape;181;p33"/>
          <p:cNvSpPr txBox="1"/>
          <p:nvPr>
            <p:ph type="title"/>
          </p:nvPr>
        </p:nvSpPr>
        <p:spPr>
          <a:xfrm>
            <a:off x="457201" y="204788"/>
            <a:ext cx="3008400" cy="8718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2" name="Google Shape;182;p33"/>
          <p:cNvSpPr txBox="1"/>
          <p:nvPr>
            <p:ph idx="1" type="body"/>
          </p:nvPr>
        </p:nvSpPr>
        <p:spPr>
          <a:xfrm>
            <a:off x="3575050" y="204790"/>
            <a:ext cx="5111700" cy="4389900"/>
          </a:xfrm>
          <a:prstGeom prst="rect">
            <a:avLst/>
          </a:prstGeom>
          <a:noFill/>
          <a:ln>
            <a:noFill/>
          </a:ln>
        </p:spPr>
        <p:txBody>
          <a:bodyPr anchorCtr="0" anchor="t" bIns="34275" lIns="68575" spcFirstLastPara="1" rIns="68575" wrap="square" tIns="34275">
            <a:normAutofit/>
          </a:bodyPr>
          <a:lstStyle>
            <a:lvl1pPr indent="-381000" lvl="0" marL="457200" algn="l">
              <a:lnSpc>
                <a:spcPct val="100000"/>
              </a:lnSpc>
              <a:spcBef>
                <a:spcPts val="500"/>
              </a:spcBef>
              <a:spcAft>
                <a:spcPts val="0"/>
              </a:spcAft>
              <a:buClr>
                <a:schemeClr val="dk1"/>
              </a:buClr>
              <a:buSzPts val="2400"/>
              <a:buChar char="•"/>
              <a:defRPr sz="2400"/>
            </a:lvl1pPr>
            <a:lvl2pPr indent="-361950" lvl="1" marL="914400" algn="l">
              <a:lnSpc>
                <a:spcPct val="100000"/>
              </a:lnSpc>
              <a:spcBef>
                <a:spcPts val="400"/>
              </a:spcBef>
              <a:spcAft>
                <a:spcPts val="0"/>
              </a:spcAft>
              <a:buClr>
                <a:schemeClr val="dk1"/>
              </a:buClr>
              <a:buSzPts val="2100"/>
              <a:buChar char="–"/>
              <a:defRPr sz="2100"/>
            </a:lvl2pPr>
            <a:lvl3pPr indent="-342900" lvl="2" marL="1371600" algn="l">
              <a:lnSpc>
                <a:spcPct val="100000"/>
              </a:lnSpc>
              <a:spcBef>
                <a:spcPts val="400"/>
              </a:spcBef>
              <a:spcAft>
                <a:spcPts val="0"/>
              </a:spcAft>
              <a:buClr>
                <a:schemeClr val="dk1"/>
              </a:buClr>
              <a:buSzPts val="1800"/>
              <a:buChar char="•"/>
              <a:defRPr sz="1800"/>
            </a:lvl3pPr>
            <a:lvl4pPr indent="-323850" lvl="3" marL="1828800" algn="l">
              <a:lnSpc>
                <a:spcPct val="100000"/>
              </a:lnSpc>
              <a:spcBef>
                <a:spcPts val="300"/>
              </a:spcBef>
              <a:spcAft>
                <a:spcPts val="0"/>
              </a:spcAft>
              <a:buClr>
                <a:schemeClr val="dk1"/>
              </a:buClr>
              <a:buSzPts val="1500"/>
              <a:buChar char="–"/>
              <a:defRPr sz="1500"/>
            </a:lvl4pPr>
            <a:lvl5pPr indent="-323850" lvl="4" marL="2286000" algn="l">
              <a:lnSpc>
                <a:spcPct val="100000"/>
              </a:lnSpc>
              <a:spcBef>
                <a:spcPts val="300"/>
              </a:spcBef>
              <a:spcAft>
                <a:spcPts val="0"/>
              </a:spcAft>
              <a:buClr>
                <a:schemeClr val="dk1"/>
              </a:buClr>
              <a:buSzPts val="1500"/>
              <a:buChar char="»"/>
              <a:defRPr sz="1500"/>
            </a:lvl5pPr>
            <a:lvl6pPr indent="-323850" lvl="5" marL="2743200" algn="l">
              <a:lnSpc>
                <a:spcPct val="100000"/>
              </a:lnSpc>
              <a:spcBef>
                <a:spcPts val="300"/>
              </a:spcBef>
              <a:spcAft>
                <a:spcPts val="0"/>
              </a:spcAft>
              <a:buClr>
                <a:schemeClr val="dk1"/>
              </a:buClr>
              <a:buSzPts val="1500"/>
              <a:buChar char="•"/>
              <a:defRPr sz="1500"/>
            </a:lvl6pPr>
            <a:lvl7pPr indent="-323850" lvl="6" marL="3200400" algn="l">
              <a:lnSpc>
                <a:spcPct val="100000"/>
              </a:lnSpc>
              <a:spcBef>
                <a:spcPts val="300"/>
              </a:spcBef>
              <a:spcAft>
                <a:spcPts val="0"/>
              </a:spcAft>
              <a:buClr>
                <a:schemeClr val="dk1"/>
              </a:buClr>
              <a:buSzPts val="1500"/>
              <a:buChar char="•"/>
              <a:defRPr sz="1500"/>
            </a:lvl7pPr>
            <a:lvl8pPr indent="-323850" lvl="7" marL="3657600" algn="l">
              <a:lnSpc>
                <a:spcPct val="100000"/>
              </a:lnSpc>
              <a:spcBef>
                <a:spcPts val="300"/>
              </a:spcBef>
              <a:spcAft>
                <a:spcPts val="0"/>
              </a:spcAft>
              <a:buClr>
                <a:schemeClr val="dk1"/>
              </a:buClr>
              <a:buSzPts val="1500"/>
              <a:buChar char="•"/>
              <a:defRPr sz="1500"/>
            </a:lvl8pPr>
            <a:lvl9pPr indent="-323850" lvl="8" marL="4114800" algn="l">
              <a:lnSpc>
                <a:spcPct val="100000"/>
              </a:lnSpc>
              <a:spcBef>
                <a:spcPts val="300"/>
              </a:spcBef>
              <a:spcAft>
                <a:spcPts val="0"/>
              </a:spcAft>
              <a:buClr>
                <a:schemeClr val="dk1"/>
              </a:buClr>
              <a:buSzPts val="1500"/>
              <a:buChar char="•"/>
              <a:defRPr sz="1500"/>
            </a:lvl9pPr>
          </a:lstStyle>
          <a:p/>
        </p:txBody>
      </p:sp>
      <p:sp>
        <p:nvSpPr>
          <p:cNvPr id="183" name="Google Shape;183;p33"/>
          <p:cNvSpPr txBox="1"/>
          <p:nvPr>
            <p:ph idx="2" type="body"/>
          </p:nvPr>
        </p:nvSpPr>
        <p:spPr>
          <a:xfrm>
            <a:off x="457201" y="1076327"/>
            <a:ext cx="3008400" cy="35184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84" name="Google Shape;184;p33"/>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5" name="Google Shape;185;p33"/>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6" name="Google Shape;186;p33"/>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87" name="Shape 187"/>
        <p:cNvGrpSpPr/>
        <p:nvPr/>
      </p:nvGrpSpPr>
      <p:grpSpPr>
        <a:xfrm>
          <a:off x="0" y="0"/>
          <a:ext cx="0" cy="0"/>
          <a:chOff x="0" y="0"/>
          <a:chExt cx="0" cy="0"/>
        </a:xfrm>
      </p:grpSpPr>
      <p:sp>
        <p:nvSpPr>
          <p:cNvPr id="188" name="Google Shape;188;p34"/>
          <p:cNvSpPr txBox="1"/>
          <p:nvPr>
            <p:ph type="title"/>
          </p:nvPr>
        </p:nvSpPr>
        <p:spPr>
          <a:xfrm>
            <a:off x="1792288" y="3600450"/>
            <a:ext cx="5486400" cy="425100"/>
          </a:xfrm>
          <a:prstGeom prst="rect">
            <a:avLst/>
          </a:prstGeom>
          <a:noFill/>
          <a:ln>
            <a:noFill/>
          </a:ln>
        </p:spPr>
        <p:txBody>
          <a:bodyPr anchorCtr="0" anchor="b" bIns="34275" lIns="68575" spcFirstLastPara="1" rIns="68575" wrap="square" tIns="34275">
            <a:noAutofit/>
          </a:bodyPr>
          <a:lstStyle>
            <a:lvl1pPr lvl="0" algn="l">
              <a:lnSpc>
                <a:spcPct val="100000"/>
              </a:lnSpc>
              <a:spcBef>
                <a:spcPts val="0"/>
              </a:spcBef>
              <a:spcAft>
                <a:spcPts val="0"/>
              </a:spcAft>
              <a:buClr>
                <a:srgbClr val="FF0000"/>
              </a:buClr>
              <a:buSzPts val="1500"/>
              <a:buFont typeface="Verdana"/>
              <a:buNone/>
              <a:defRPr b="1" sz="15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89" name="Google Shape;189;p34"/>
          <p:cNvSpPr/>
          <p:nvPr>
            <p:ph idx="2" type="pic"/>
          </p:nvPr>
        </p:nvSpPr>
        <p:spPr>
          <a:xfrm>
            <a:off x="1792288" y="459581"/>
            <a:ext cx="5486400" cy="3086100"/>
          </a:xfrm>
          <a:prstGeom prst="rect">
            <a:avLst/>
          </a:prstGeom>
          <a:noFill/>
          <a:ln>
            <a:noFill/>
          </a:ln>
        </p:spPr>
      </p:sp>
      <p:sp>
        <p:nvSpPr>
          <p:cNvPr id="190" name="Google Shape;190;p34"/>
          <p:cNvSpPr txBox="1"/>
          <p:nvPr>
            <p:ph idx="1" type="body"/>
          </p:nvPr>
        </p:nvSpPr>
        <p:spPr>
          <a:xfrm>
            <a:off x="1792288" y="4025504"/>
            <a:ext cx="5486400" cy="6036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200"/>
              </a:spcBef>
              <a:spcAft>
                <a:spcPts val="0"/>
              </a:spcAft>
              <a:buClr>
                <a:schemeClr val="dk1"/>
              </a:buClr>
              <a:buSzPts val="1100"/>
              <a:buNone/>
              <a:defRPr sz="1100"/>
            </a:lvl1pPr>
            <a:lvl2pPr indent="-228600" lvl="1" marL="914400" algn="l">
              <a:lnSpc>
                <a:spcPct val="100000"/>
              </a:lnSpc>
              <a:spcBef>
                <a:spcPts val="200"/>
              </a:spcBef>
              <a:spcAft>
                <a:spcPts val="0"/>
              </a:spcAft>
              <a:buClr>
                <a:schemeClr val="dk1"/>
              </a:buClr>
              <a:buSzPts val="900"/>
              <a:buNone/>
              <a:defRPr sz="900"/>
            </a:lvl2pPr>
            <a:lvl3pPr indent="-228600" lvl="2" marL="1371600" algn="l">
              <a:lnSpc>
                <a:spcPct val="100000"/>
              </a:lnSpc>
              <a:spcBef>
                <a:spcPts val="200"/>
              </a:spcBef>
              <a:spcAft>
                <a:spcPts val="0"/>
              </a:spcAft>
              <a:buClr>
                <a:schemeClr val="dk1"/>
              </a:buClr>
              <a:buSzPts val="800"/>
              <a:buNone/>
              <a:defRPr sz="800"/>
            </a:lvl3pPr>
            <a:lvl4pPr indent="-228600" lvl="3" marL="1828800" algn="l">
              <a:lnSpc>
                <a:spcPct val="100000"/>
              </a:lnSpc>
              <a:spcBef>
                <a:spcPts val="100"/>
              </a:spcBef>
              <a:spcAft>
                <a:spcPts val="0"/>
              </a:spcAft>
              <a:buClr>
                <a:schemeClr val="dk1"/>
              </a:buClr>
              <a:buSzPts val="700"/>
              <a:buNone/>
              <a:defRPr sz="700"/>
            </a:lvl4pPr>
            <a:lvl5pPr indent="-228600" lvl="4" marL="2286000" algn="l">
              <a:lnSpc>
                <a:spcPct val="100000"/>
              </a:lnSpc>
              <a:spcBef>
                <a:spcPts val="100"/>
              </a:spcBef>
              <a:spcAft>
                <a:spcPts val="0"/>
              </a:spcAft>
              <a:buClr>
                <a:schemeClr val="dk1"/>
              </a:buClr>
              <a:buSzPts val="700"/>
              <a:buNone/>
              <a:defRPr sz="700"/>
            </a:lvl5pPr>
            <a:lvl6pPr indent="-228600" lvl="5" marL="2743200" algn="l">
              <a:lnSpc>
                <a:spcPct val="100000"/>
              </a:lnSpc>
              <a:spcBef>
                <a:spcPts val="100"/>
              </a:spcBef>
              <a:spcAft>
                <a:spcPts val="0"/>
              </a:spcAft>
              <a:buClr>
                <a:schemeClr val="dk1"/>
              </a:buClr>
              <a:buSzPts val="700"/>
              <a:buNone/>
              <a:defRPr sz="700"/>
            </a:lvl6pPr>
            <a:lvl7pPr indent="-228600" lvl="6" marL="3200400" algn="l">
              <a:lnSpc>
                <a:spcPct val="100000"/>
              </a:lnSpc>
              <a:spcBef>
                <a:spcPts val="100"/>
              </a:spcBef>
              <a:spcAft>
                <a:spcPts val="0"/>
              </a:spcAft>
              <a:buClr>
                <a:schemeClr val="dk1"/>
              </a:buClr>
              <a:buSzPts val="700"/>
              <a:buNone/>
              <a:defRPr sz="700"/>
            </a:lvl7pPr>
            <a:lvl8pPr indent="-228600" lvl="7" marL="3657600" algn="l">
              <a:lnSpc>
                <a:spcPct val="100000"/>
              </a:lnSpc>
              <a:spcBef>
                <a:spcPts val="100"/>
              </a:spcBef>
              <a:spcAft>
                <a:spcPts val="0"/>
              </a:spcAft>
              <a:buClr>
                <a:schemeClr val="dk1"/>
              </a:buClr>
              <a:buSzPts val="700"/>
              <a:buNone/>
              <a:defRPr sz="700"/>
            </a:lvl8pPr>
            <a:lvl9pPr indent="-228600" lvl="8" marL="4114800" algn="l">
              <a:lnSpc>
                <a:spcPct val="100000"/>
              </a:lnSpc>
              <a:spcBef>
                <a:spcPts val="100"/>
              </a:spcBef>
              <a:spcAft>
                <a:spcPts val="0"/>
              </a:spcAft>
              <a:buClr>
                <a:schemeClr val="dk1"/>
              </a:buClr>
              <a:buSzPts val="700"/>
              <a:buNone/>
              <a:defRPr sz="700"/>
            </a:lvl9pPr>
          </a:lstStyle>
          <a:p/>
        </p:txBody>
      </p:sp>
      <p:sp>
        <p:nvSpPr>
          <p:cNvPr id="191" name="Google Shape;191;p34"/>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2" name="Google Shape;192;p34"/>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3" name="Google Shape;193;p34"/>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94" name="Shape 194"/>
        <p:cNvGrpSpPr/>
        <p:nvPr/>
      </p:nvGrpSpPr>
      <p:grpSpPr>
        <a:xfrm>
          <a:off x="0" y="0"/>
          <a:ext cx="0" cy="0"/>
          <a:chOff x="0" y="0"/>
          <a:chExt cx="0" cy="0"/>
        </a:xfrm>
      </p:grpSpPr>
      <p:sp>
        <p:nvSpPr>
          <p:cNvPr id="195" name="Google Shape;195;p35"/>
          <p:cNvSpPr txBox="1"/>
          <p:nvPr>
            <p:ph type="title"/>
          </p:nvPr>
        </p:nvSpPr>
        <p:spPr>
          <a:xfrm>
            <a:off x="609600" y="205978"/>
            <a:ext cx="8001000" cy="3657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6" name="Google Shape;196;p35"/>
          <p:cNvSpPr txBox="1"/>
          <p:nvPr>
            <p:ph idx="1" type="body"/>
          </p:nvPr>
        </p:nvSpPr>
        <p:spPr>
          <a:xfrm rot="5400000">
            <a:off x="2752650" y="-1285799"/>
            <a:ext cx="3714900" cy="80010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197" name="Google Shape;197;p3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8" name="Google Shape;198;p3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99" name="Google Shape;199;p3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0" name="Shape 200"/>
        <p:cNvGrpSpPr/>
        <p:nvPr/>
      </p:nvGrpSpPr>
      <p:grpSpPr>
        <a:xfrm>
          <a:off x="0" y="0"/>
          <a:ext cx="0" cy="0"/>
          <a:chOff x="0" y="0"/>
          <a:chExt cx="0" cy="0"/>
        </a:xfrm>
      </p:grpSpPr>
      <p:sp>
        <p:nvSpPr>
          <p:cNvPr id="201" name="Google Shape;201;p36"/>
          <p:cNvSpPr txBox="1"/>
          <p:nvPr>
            <p:ph type="title"/>
          </p:nvPr>
        </p:nvSpPr>
        <p:spPr>
          <a:xfrm rot="5400000">
            <a:off x="5463750" y="1371631"/>
            <a:ext cx="4388700" cy="20574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Clr>
                <a:srgbClr val="FF0000"/>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2" name="Google Shape;202;p36"/>
          <p:cNvSpPr txBox="1"/>
          <p:nvPr>
            <p:ph idx="1" type="body"/>
          </p:nvPr>
        </p:nvSpPr>
        <p:spPr>
          <a:xfrm rot="5400000">
            <a:off x="1272750" y="-609569"/>
            <a:ext cx="4388700" cy="60198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300"/>
              </a:spcBef>
              <a:spcAft>
                <a:spcPts val="0"/>
              </a:spcAft>
              <a:buClr>
                <a:schemeClr val="dk1"/>
              </a:buClr>
              <a:buSzPts val="1400"/>
              <a:buChar char="•"/>
              <a:defRPr/>
            </a:lvl1pPr>
            <a:lvl2pPr indent="-317500" lvl="1" marL="914400" algn="l">
              <a:lnSpc>
                <a:spcPct val="100000"/>
              </a:lnSpc>
              <a:spcBef>
                <a:spcPts val="300"/>
              </a:spcBef>
              <a:spcAft>
                <a:spcPts val="0"/>
              </a:spcAft>
              <a:buClr>
                <a:schemeClr val="dk1"/>
              </a:buClr>
              <a:buSzPts val="1400"/>
              <a:buChar char="–"/>
              <a:defRPr/>
            </a:lvl2pPr>
            <a:lvl3pPr indent="-317500" lvl="2" marL="1371600" algn="l">
              <a:lnSpc>
                <a:spcPct val="100000"/>
              </a:lnSpc>
              <a:spcBef>
                <a:spcPts val="300"/>
              </a:spcBef>
              <a:spcAft>
                <a:spcPts val="0"/>
              </a:spcAft>
              <a:buClr>
                <a:schemeClr val="dk1"/>
              </a:buClr>
              <a:buSzPts val="1400"/>
              <a:buChar char="•"/>
              <a:defRPr/>
            </a:lvl3pPr>
            <a:lvl4pPr indent="-317500" lvl="3" marL="1828800" algn="l">
              <a:lnSpc>
                <a:spcPct val="100000"/>
              </a:lnSpc>
              <a:spcBef>
                <a:spcPts val="300"/>
              </a:spcBef>
              <a:spcAft>
                <a:spcPts val="0"/>
              </a:spcAft>
              <a:buClr>
                <a:schemeClr val="dk1"/>
              </a:buClr>
              <a:buSzPts val="1400"/>
              <a:buChar char="–"/>
              <a:defRPr/>
            </a:lvl4pPr>
            <a:lvl5pPr indent="-317500" lvl="4" marL="2286000" algn="l">
              <a:lnSpc>
                <a:spcPct val="100000"/>
              </a:lnSpc>
              <a:spcBef>
                <a:spcPts val="300"/>
              </a:spcBef>
              <a:spcAft>
                <a:spcPts val="0"/>
              </a:spcAft>
              <a:buClr>
                <a:schemeClr val="dk1"/>
              </a:buClr>
              <a:buSzPts val="1400"/>
              <a:buChar char="»"/>
              <a:defRPr/>
            </a:lvl5pPr>
            <a:lvl6pPr indent="-317500" lvl="5" marL="2743200" algn="l">
              <a:lnSpc>
                <a:spcPct val="100000"/>
              </a:lnSpc>
              <a:spcBef>
                <a:spcPts val="300"/>
              </a:spcBef>
              <a:spcAft>
                <a:spcPts val="0"/>
              </a:spcAft>
              <a:buClr>
                <a:schemeClr val="dk1"/>
              </a:buClr>
              <a:buSzPts val="1400"/>
              <a:buChar char="•"/>
              <a:defRPr/>
            </a:lvl6pPr>
            <a:lvl7pPr indent="-317500" lvl="6" marL="3200400" algn="l">
              <a:lnSpc>
                <a:spcPct val="100000"/>
              </a:lnSpc>
              <a:spcBef>
                <a:spcPts val="300"/>
              </a:spcBef>
              <a:spcAft>
                <a:spcPts val="0"/>
              </a:spcAft>
              <a:buClr>
                <a:schemeClr val="dk1"/>
              </a:buClr>
              <a:buSzPts val="1400"/>
              <a:buChar char="•"/>
              <a:defRPr/>
            </a:lvl7pPr>
            <a:lvl8pPr indent="-317500" lvl="7" marL="3657600" algn="l">
              <a:lnSpc>
                <a:spcPct val="100000"/>
              </a:lnSpc>
              <a:spcBef>
                <a:spcPts val="300"/>
              </a:spcBef>
              <a:spcAft>
                <a:spcPts val="0"/>
              </a:spcAft>
              <a:buClr>
                <a:schemeClr val="dk1"/>
              </a:buClr>
              <a:buSzPts val="1400"/>
              <a:buChar char="•"/>
              <a:defRPr/>
            </a:lvl8pPr>
            <a:lvl9pPr indent="-317500" lvl="8" marL="4114800" algn="l">
              <a:lnSpc>
                <a:spcPct val="100000"/>
              </a:lnSpc>
              <a:spcBef>
                <a:spcPts val="300"/>
              </a:spcBef>
              <a:spcAft>
                <a:spcPts val="0"/>
              </a:spcAft>
              <a:buClr>
                <a:schemeClr val="dk1"/>
              </a:buClr>
              <a:buSzPts val="1400"/>
              <a:buChar char="•"/>
              <a:defRPr/>
            </a:lvl9pPr>
          </a:lstStyle>
          <a:p/>
        </p:txBody>
      </p:sp>
      <p:sp>
        <p:nvSpPr>
          <p:cNvPr id="203" name="Google Shape;203;p36"/>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4" name="Google Shape;204;p36"/>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algn="ct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205" name="Google Shape;205;p36"/>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4.xml"/><Relationship Id="rId12" Type="http://schemas.openxmlformats.org/officeDocument/2006/relationships/slideLayout" Target="../slideLayouts/slideLayout22.xml"/><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2.xml"/><Relationship Id="rId10" Type="http://schemas.openxmlformats.org/officeDocument/2006/relationships/slideLayout" Target="../slideLayouts/slideLayout31.xml"/><Relationship Id="rId13" Type="http://schemas.openxmlformats.org/officeDocument/2006/relationships/theme" Target="../theme/theme1.xml"/><Relationship Id="rId12" Type="http://schemas.openxmlformats.org/officeDocument/2006/relationships/slideLayout" Target="../slideLayouts/slideLayout33.xml"/><Relationship Id="rId1" Type="http://schemas.openxmlformats.org/officeDocument/2006/relationships/image" Target="../media/image1.png"/><Relationship Id="rId2" Type="http://schemas.openxmlformats.org/officeDocument/2006/relationships/slideLayout" Target="../slideLayouts/slideLayout23.xml"/><Relationship Id="rId3" Type="http://schemas.openxmlformats.org/officeDocument/2006/relationships/slideLayout" Target="../slideLayouts/slideLayout24.xml"/><Relationship Id="rId4" Type="http://schemas.openxmlformats.org/officeDocument/2006/relationships/slideLayout" Target="../slideLayouts/slideLayout25.xml"/><Relationship Id="rId9" Type="http://schemas.openxmlformats.org/officeDocument/2006/relationships/slideLayout" Target="../slideLayouts/slideLayout30.xml"/><Relationship Id="rId5" Type="http://schemas.openxmlformats.org/officeDocument/2006/relationships/slideLayout" Target="../slideLayouts/slideLayout26.xml"/><Relationship Id="rId6" Type="http://schemas.openxmlformats.org/officeDocument/2006/relationships/slideLayout" Target="../slideLayouts/slideLayout27.xml"/><Relationship Id="rId7" Type="http://schemas.openxmlformats.org/officeDocument/2006/relationships/slideLayout" Target="../slideLayouts/slideLayout28.xml"/><Relationship Id="rId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Clr>
                <a:srgbClr val="FF0000"/>
              </a:buClr>
              <a:buSzPts val="2100"/>
              <a:buFont typeface="Verdana"/>
              <a:buNone/>
              <a:defRPr b="1" i="0" sz="2100" u="none" cap="none" strike="noStrike">
                <a:solidFill>
                  <a:srgbClr val="FF0000"/>
                </a:solidFill>
                <a:latin typeface="Verdana"/>
                <a:ea typeface="Verdana"/>
                <a:cs typeface="Verdana"/>
                <a:sym typeface="Verdana"/>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lvl1pPr indent="-342900" lvl="0" marL="457200" marR="0" rtl="0" algn="l">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rtl="0" algn="l">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17500" lvl="2" marL="1371600" marR="0" rtl="0" algn="l">
              <a:spcBef>
                <a:spcPts val="30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rtl="0" algn="l">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rtl="0" algn="l">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5pPr>
            <a:lvl6pPr indent="-323850" lvl="5" marL="27432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6pPr>
            <a:lvl7pPr indent="-323850" lvl="6" marL="32004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7pPr>
            <a:lvl8pPr indent="-323850" lvl="7" marL="36576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8pPr>
            <a:lvl9pPr indent="-323850" lvl="8" marL="4114800" marR="0" rtl="0" algn="l">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9pPr>
          </a:lstStyle>
          <a:p/>
        </p:txBody>
      </p:sp>
      <p:sp>
        <p:nvSpPr>
          <p:cNvPr id="53" name="Google Shape;53;p13"/>
          <p:cNvSpPr txBox="1"/>
          <p:nvPr>
            <p:ph idx="10" type="dt"/>
          </p:nvPr>
        </p:nvSpPr>
        <p:spPr>
          <a:xfrm>
            <a:off x="457200" y="4767265"/>
            <a:ext cx="21336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54" name="Google Shape;54;p13"/>
          <p:cNvSpPr txBox="1"/>
          <p:nvPr>
            <p:ph idx="11" type="ftr"/>
          </p:nvPr>
        </p:nvSpPr>
        <p:spPr>
          <a:xfrm>
            <a:off x="3124200" y="4767265"/>
            <a:ext cx="28956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888888"/>
                </a:solidFill>
                <a:latin typeface="Verdana"/>
                <a:ea typeface="Verdana"/>
                <a:cs typeface="Verdana"/>
                <a:sym typeface="Verdana"/>
              </a:defRPr>
            </a:lvl1pPr>
            <a:lvl2pPr lvl="1"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2pPr>
            <a:lvl3pPr lvl="2"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3pPr>
            <a:lvl4pPr lvl="3"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4pPr>
            <a:lvl5pPr lvl="4"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5pPr>
            <a:lvl6pPr lvl="5"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6pPr>
            <a:lvl7pPr lvl="6"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7pPr>
            <a:lvl8pPr lvl="7"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8pPr>
            <a:lvl9pPr lvl="8" marR="0" rtl="0" algn="l">
              <a:spcBef>
                <a:spcPts val="0"/>
              </a:spcBef>
              <a:spcAft>
                <a:spcPts val="0"/>
              </a:spcAft>
              <a:buSzPts val="1100"/>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55" name="Google Shape;55;p13"/>
          <p:cNvSpPr txBox="1"/>
          <p:nvPr>
            <p:ph idx="12" type="sldNum"/>
          </p:nvPr>
        </p:nvSpPr>
        <p:spPr>
          <a:xfrm>
            <a:off x="6553200" y="4767265"/>
            <a:ext cx="21336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888888"/>
                </a:solidFill>
                <a:latin typeface="Verdana"/>
                <a:ea typeface="Verdana"/>
                <a:cs typeface="Verdana"/>
                <a:sym typeface="Verdana"/>
              </a:defRPr>
            </a:lvl1pPr>
            <a:lvl2pPr indent="0" lvl="1" marL="0" marR="0" rtl="0" algn="r">
              <a:spcBef>
                <a:spcPts val="0"/>
              </a:spcBef>
              <a:buNone/>
              <a:defRPr b="0" i="0" sz="900" u="none" cap="none" strike="noStrike">
                <a:solidFill>
                  <a:srgbClr val="888888"/>
                </a:solidFill>
                <a:latin typeface="Verdana"/>
                <a:ea typeface="Verdana"/>
                <a:cs typeface="Verdana"/>
                <a:sym typeface="Verdana"/>
              </a:defRPr>
            </a:lvl2pPr>
            <a:lvl3pPr indent="0" lvl="2" marL="0" marR="0" rtl="0" algn="r">
              <a:spcBef>
                <a:spcPts val="0"/>
              </a:spcBef>
              <a:buNone/>
              <a:defRPr b="0" i="0" sz="900" u="none" cap="none" strike="noStrike">
                <a:solidFill>
                  <a:srgbClr val="888888"/>
                </a:solidFill>
                <a:latin typeface="Verdana"/>
                <a:ea typeface="Verdana"/>
                <a:cs typeface="Verdana"/>
                <a:sym typeface="Verdana"/>
              </a:defRPr>
            </a:lvl3pPr>
            <a:lvl4pPr indent="0" lvl="3" marL="0" marR="0" rtl="0" algn="r">
              <a:spcBef>
                <a:spcPts val="0"/>
              </a:spcBef>
              <a:buNone/>
              <a:defRPr b="0" i="0" sz="900" u="none" cap="none" strike="noStrike">
                <a:solidFill>
                  <a:srgbClr val="888888"/>
                </a:solidFill>
                <a:latin typeface="Verdana"/>
                <a:ea typeface="Verdana"/>
                <a:cs typeface="Verdana"/>
                <a:sym typeface="Verdana"/>
              </a:defRPr>
            </a:lvl4pPr>
            <a:lvl5pPr indent="0" lvl="4" marL="0" marR="0" rtl="0" algn="r">
              <a:spcBef>
                <a:spcPts val="0"/>
              </a:spcBef>
              <a:buNone/>
              <a:defRPr b="0" i="0" sz="900" u="none" cap="none" strike="noStrike">
                <a:solidFill>
                  <a:srgbClr val="888888"/>
                </a:solidFill>
                <a:latin typeface="Verdana"/>
                <a:ea typeface="Verdana"/>
                <a:cs typeface="Verdana"/>
                <a:sym typeface="Verdana"/>
              </a:defRPr>
            </a:lvl5pPr>
            <a:lvl6pPr indent="0" lvl="5" marL="0" marR="0" rtl="0" algn="r">
              <a:spcBef>
                <a:spcPts val="0"/>
              </a:spcBef>
              <a:buNone/>
              <a:defRPr b="0" i="0" sz="900" u="none" cap="none" strike="noStrike">
                <a:solidFill>
                  <a:srgbClr val="888888"/>
                </a:solidFill>
                <a:latin typeface="Verdana"/>
                <a:ea typeface="Verdana"/>
                <a:cs typeface="Verdana"/>
                <a:sym typeface="Verdana"/>
              </a:defRPr>
            </a:lvl6pPr>
            <a:lvl7pPr indent="0" lvl="6" marL="0" marR="0" rtl="0" algn="r">
              <a:spcBef>
                <a:spcPts val="0"/>
              </a:spcBef>
              <a:buNone/>
              <a:defRPr b="0" i="0" sz="900" u="none" cap="none" strike="noStrike">
                <a:solidFill>
                  <a:srgbClr val="888888"/>
                </a:solidFill>
                <a:latin typeface="Verdana"/>
                <a:ea typeface="Verdana"/>
                <a:cs typeface="Verdana"/>
                <a:sym typeface="Verdana"/>
              </a:defRPr>
            </a:lvl7pPr>
            <a:lvl8pPr indent="0" lvl="7" marL="0" marR="0" rtl="0" algn="r">
              <a:spcBef>
                <a:spcPts val="0"/>
              </a:spcBef>
              <a:buNone/>
              <a:defRPr b="0" i="0" sz="900" u="none" cap="none" strike="noStrike">
                <a:solidFill>
                  <a:srgbClr val="888888"/>
                </a:solidFill>
                <a:latin typeface="Verdana"/>
                <a:ea typeface="Verdana"/>
                <a:cs typeface="Verdana"/>
                <a:sym typeface="Verdana"/>
              </a:defRPr>
            </a:lvl8pPr>
            <a:lvl9pPr indent="0" lvl="8" marL="0" marR="0" rtl="0" algn="r">
              <a:spcBef>
                <a:spcPts val="0"/>
              </a:spcBef>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cxnSp>
        <p:nvCxnSpPr>
          <p:cNvPr id="56" name="Google Shape;56;p13"/>
          <p:cNvCxnSpPr/>
          <p:nvPr/>
        </p:nvCxnSpPr>
        <p:spPr>
          <a:xfrm>
            <a:off x="609600" y="685800"/>
            <a:ext cx="8001000" cy="0"/>
          </a:xfrm>
          <a:prstGeom prst="straightConnector1">
            <a:avLst/>
          </a:prstGeom>
          <a:noFill/>
          <a:ln cap="flat" cmpd="thickThin" w="57150">
            <a:solidFill>
              <a:schemeClr val="dk1"/>
            </a:solidFill>
            <a:prstDash val="solid"/>
            <a:round/>
            <a:headEnd len="med" w="med" type="none"/>
            <a:tailEnd len="med" w="med" type="none"/>
          </a:ln>
        </p:spPr>
      </p:cxnSp>
      <p:pic>
        <p:nvPicPr>
          <p:cNvPr id="57" name="Google Shape;57;p13"/>
          <p:cNvPicPr preferRelativeResize="0"/>
          <p:nvPr/>
        </p:nvPicPr>
        <p:blipFill rotWithShape="1">
          <a:blip r:embed="rId1">
            <a:alphaModFix/>
          </a:blip>
          <a:srcRect b="18045" l="0" r="0" t="0"/>
          <a:stretch/>
        </p:blipFill>
        <p:spPr>
          <a:xfrm>
            <a:off x="0" y="4493525"/>
            <a:ext cx="9144000" cy="64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6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sp>
        <p:nvSpPr>
          <p:cNvPr id="129" name="Google Shape;129;p25"/>
          <p:cNvSpPr txBox="1"/>
          <p:nvPr>
            <p:ph type="title"/>
          </p:nvPr>
        </p:nvSpPr>
        <p:spPr>
          <a:xfrm>
            <a:off x="609600" y="205978"/>
            <a:ext cx="8001000" cy="3657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FF0000"/>
              </a:buClr>
              <a:buSzPts val="2100"/>
              <a:buFont typeface="Verdana"/>
              <a:buNone/>
              <a:defRPr b="1" i="0" sz="2100" u="none" cap="none" strike="noStrike">
                <a:solidFill>
                  <a:srgbClr val="FF0000"/>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130" name="Google Shape;130;p25"/>
          <p:cNvSpPr txBox="1"/>
          <p:nvPr>
            <p:ph idx="1" type="body"/>
          </p:nvPr>
        </p:nvSpPr>
        <p:spPr>
          <a:xfrm>
            <a:off x="609600" y="857251"/>
            <a:ext cx="8001000" cy="3714900"/>
          </a:xfrm>
          <a:prstGeom prst="rect">
            <a:avLst/>
          </a:prstGeom>
          <a:noFill/>
          <a:ln>
            <a:noFill/>
          </a:ln>
        </p:spPr>
        <p:txBody>
          <a:bodyPr anchorCtr="0" anchor="t" bIns="34275" lIns="68575" spcFirstLastPara="1" rIns="68575" wrap="square" tIns="34275">
            <a:normAutofit/>
          </a:bodyPr>
          <a:lstStyle>
            <a:lvl1pPr indent="-342900" lvl="0" marL="457200" marR="0" algn="l">
              <a:lnSpc>
                <a:spcPct val="100000"/>
              </a:lnSpc>
              <a:spcBef>
                <a:spcPts val="400"/>
              </a:spcBef>
              <a:spcAft>
                <a:spcPts val="0"/>
              </a:spcAft>
              <a:buClr>
                <a:schemeClr val="dk1"/>
              </a:buClr>
              <a:buSzPts val="1800"/>
              <a:buFont typeface="Arial"/>
              <a:buChar char="•"/>
              <a:defRPr b="0" i="0" sz="1800" u="none" cap="none" strike="noStrike">
                <a:solidFill>
                  <a:schemeClr val="dk1"/>
                </a:solidFill>
                <a:latin typeface="Verdana"/>
                <a:ea typeface="Verdana"/>
                <a:cs typeface="Verdana"/>
                <a:sym typeface="Verdana"/>
              </a:defRPr>
            </a:lvl1pPr>
            <a:lvl2pPr indent="-323850" lvl="1" marL="914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Verdana"/>
                <a:ea typeface="Verdana"/>
                <a:cs typeface="Verdana"/>
                <a:sym typeface="Verdana"/>
              </a:defRPr>
            </a:lvl2pPr>
            <a:lvl3pPr indent="-317500" lvl="2" marL="1371600" marR="0" algn="l">
              <a:lnSpc>
                <a:spcPct val="100000"/>
              </a:lnSpc>
              <a:spcBef>
                <a:spcPts val="300"/>
              </a:spcBef>
              <a:spcAft>
                <a:spcPts val="0"/>
              </a:spcAft>
              <a:buClr>
                <a:schemeClr val="dk1"/>
              </a:buClr>
              <a:buSzPts val="1400"/>
              <a:buFont typeface="Arial"/>
              <a:buChar char="•"/>
              <a:defRPr b="0" i="0" sz="1400" u="none" cap="none" strike="noStrike">
                <a:solidFill>
                  <a:schemeClr val="dk1"/>
                </a:solidFill>
                <a:latin typeface="Verdana"/>
                <a:ea typeface="Verdana"/>
                <a:cs typeface="Verdana"/>
                <a:sym typeface="Verdana"/>
              </a:defRPr>
            </a:lvl3pPr>
            <a:lvl4pPr indent="-304800" lvl="3" marL="18288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4pPr>
            <a:lvl5pPr indent="-304800" lvl="4" marL="2286000" marR="0" algn="l">
              <a:lnSpc>
                <a:spcPct val="100000"/>
              </a:lnSpc>
              <a:spcBef>
                <a:spcPts val="200"/>
              </a:spcBef>
              <a:spcAft>
                <a:spcPts val="0"/>
              </a:spcAft>
              <a:buClr>
                <a:schemeClr val="dk1"/>
              </a:buClr>
              <a:buSzPts val="1200"/>
              <a:buFont typeface="Arial"/>
              <a:buChar char="»"/>
              <a:defRPr b="0" i="0" sz="1200" u="none" cap="none" strike="noStrike">
                <a:solidFill>
                  <a:schemeClr val="dk1"/>
                </a:solidFill>
                <a:latin typeface="Verdana"/>
                <a:ea typeface="Verdana"/>
                <a:cs typeface="Verdana"/>
                <a:sym typeface="Verdana"/>
              </a:defRPr>
            </a:lvl5pPr>
            <a:lvl6pPr indent="-323850" lvl="5" marL="27432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6pPr>
            <a:lvl7pPr indent="-323850" lvl="6" marL="32004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7pPr>
            <a:lvl8pPr indent="-323850" lvl="7" marL="36576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8pPr>
            <a:lvl9pPr indent="-323850" lvl="8" marL="4114800" marR="0" algn="l">
              <a:lnSpc>
                <a:spcPct val="100000"/>
              </a:lnSpc>
              <a:spcBef>
                <a:spcPts val="300"/>
              </a:spcBef>
              <a:spcAft>
                <a:spcPts val="0"/>
              </a:spcAft>
              <a:buClr>
                <a:schemeClr val="dk1"/>
              </a:buClr>
              <a:buSzPts val="1500"/>
              <a:buFont typeface="Arial"/>
              <a:buChar char="•"/>
              <a:defRPr b="0" i="0" sz="1500" u="none" cap="none" strike="noStrike">
                <a:solidFill>
                  <a:schemeClr val="dk1"/>
                </a:solidFill>
                <a:latin typeface="Bookman Old Style"/>
                <a:ea typeface="Bookman Old Style"/>
                <a:cs typeface="Bookman Old Style"/>
                <a:sym typeface="Bookman Old Style"/>
              </a:defRPr>
            </a:lvl9pPr>
          </a:lstStyle>
          <a:p/>
        </p:txBody>
      </p:sp>
      <p:sp>
        <p:nvSpPr>
          <p:cNvPr id="131" name="Google Shape;131;p25"/>
          <p:cNvSpPr txBox="1"/>
          <p:nvPr>
            <p:ph idx="10" type="dt"/>
          </p:nvPr>
        </p:nvSpPr>
        <p:spPr>
          <a:xfrm>
            <a:off x="457200" y="4767265"/>
            <a:ext cx="2133600" cy="2739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132" name="Google Shape;132;p25"/>
          <p:cNvSpPr txBox="1"/>
          <p:nvPr>
            <p:ph idx="11" type="ftr"/>
          </p:nvPr>
        </p:nvSpPr>
        <p:spPr>
          <a:xfrm>
            <a:off x="3124200" y="4767265"/>
            <a:ext cx="2895600" cy="273900"/>
          </a:xfrm>
          <a:prstGeom prst="rect">
            <a:avLst/>
          </a:prstGeom>
          <a:noFill/>
          <a:ln>
            <a:noFill/>
          </a:ln>
        </p:spPr>
        <p:txBody>
          <a:bodyPr anchorCtr="0" anchor="ctr" bIns="34275" lIns="68575" spcFirstLastPara="1" rIns="68575" wrap="square" tIns="34275">
            <a:noAutofit/>
          </a:bodyPr>
          <a:lstStyle>
            <a:lvl1pPr lvl="0" marR="0" algn="ctr">
              <a:lnSpc>
                <a:spcPct val="100000"/>
              </a:lnSpc>
              <a:spcBef>
                <a:spcPts val="0"/>
              </a:spcBef>
              <a:spcAft>
                <a:spcPts val="0"/>
              </a:spcAft>
              <a:buClr>
                <a:srgbClr val="000000"/>
              </a:buClr>
              <a:buSzPts val="1100"/>
              <a:buFont typeface="Arial"/>
              <a:buNone/>
              <a:defRPr b="0" i="0" sz="900" u="none" cap="none" strike="noStrike">
                <a:solidFill>
                  <a:srgbClr val="888888"/>
                </a:solidFill>
                <a:latin typeface="Verdana"/>
                <a:ea typeface="Verdana"/>
                <a:cs typeface="Verdana"/>
                <a:sym typeface="Verdana"/>
              </a:defRPr>
            </a:lvl1pPr>
            <a:lvl2pPr lvl="1"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2pPr>
            <a:lvl3pPr lvl="2"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3pPr>
            <a:lvl4pPr lvl="3"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4pPr>
            <a:lvl5pPr lvl="4"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5pPr>
            <a:lvl6pPr lvl="5"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6pPr>
            <a:lvl7pPr lvl="6"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7pPr>
            <a:lvl8pPr lvl="7"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8pPr>
            <a:lvl9pPr lvl="8" marR="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Bookman Old Style"/>
                <a:ea typeface="Bookman Old Style"/>
                <a:cs typeface="Bookman Old Style"/>
                <a:sym typeface="Bookman Old Style"/>
              </a:defRPr>
            </a:lvl9pPr>
          </a:lstStyle>
          <a:p/>
        </p:txBody>
      </p:sp>
      <p:sp>
        <p:nvSpPr>
          <p:cNvPr id="133" name="Google Shape;133;p25"/>
          <p:cNvSpPr txBox="1"/>
          <p:nvPr>
            <p:ph idx="12" type="sldNum"/>
          </p:nvPr>
        </p:nvSpPr>
        <p:spPr>
          <a:xfrm>
            <a:off x="6553200" y="4767265"/>
            <a:ext cx="2133600" cy="273900"/>
          </a:xfrm>
          <a:prstGeom prst="rect">
            <a:avLst/>
          </a:prstGeom>
          <a:noFill/>
          <a:ln>
            <a:noFill/>
          </a:ln>
        </p:spPr>
        <p:txBody>
          <a:bodyPr anchorCtr="0" anchor="ctr" bIns="34275" lIns="68575" spcFirstLastPara="1" rIns="68575" wrap="square" tIns="34275">
            <a:noAutofit/>
          </a:bodyPr>
          <a:lstStyle>
            <a:lvl1pPr indent="0" lvl="0"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1pPr>
            <a:lvl2pPr indent="0" lvl="1"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2pPr>
            <a:lvl3pPr indent="0" lvl="2"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3pPr>
            <a:lvl4pPr indent="0" lvl="3"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4pPr>
            <a:lvl5pPr indent="0" lvl="4"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5pPr>
            <a:lvl6pPr indent="0" lvl="5"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6pPr>
            <a:lvl7pPr indent="0" lvl="6"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7pPr>
            <a:lvl8pPr indent="0" lvl="7"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8pPr>
            <a:lvl9pPr indent="0" lvl="8" marL="0" marR="0" algn="r">
              <a:lnSpc>
                <a:spcPct val="100000"/>
              </a:lnSpc>
              <a:spcBef>
                <a:spcPts val="0"/>
              </a:spcBef>
              <a:spcAft>
                <a:spcPts val="0"/>
              </a:spcAft>
              <a:buClr>
                <a:srgbClr val="000000"/>
              </a:buClr>
              <a:buSzPts val="900"/>
              <a:buFont typeface="Arial"/>
              <a:buNone/>
              <a:defRPr b="0" i="0" sz="900" u="none" cap="none" strike="noStrike">
                <a:solidFill>
                  <a:srgbClr val="888888"/>
                </a:solidFill>
                <a:latin typeface="Verdana"/>
                <a:ea typeface="Verdana"/>
                <a:cs typeface="Verdana"/>
                <a:sym typeface="Verdana"/>
              </a:defRPr>
            </a:lvl9pPr>
          </a:lstStyle>
          <a:p>
            <a:pPr indent="0" lvl="0" marL="0" rtl="0" algn="r">
              <a:spcBef>
                <a:spcPts val="0"/>
              </a:spcBef>
              <a:spcAft>
                <a:spcPts val="0"/>
              </a:spcAft>
              <a:buNone/>
            </a:pPr>
            <a:fld id="{00000000-1234-1234-1234-123412341234}" type="slidenum">
              <a:rPr lang="en"/>
              <a:t>‹#›</a:t>
            </a:fld>
            <a:endParaRPr/>
          </a:p>
        </p:txBody>
      </p:sp>
      <p:cxnSp>
        <p:nvCxnSpPr>
          <p:cNvPr id="134" name="Google Shape;134;p25"/>
          <p:cNvCxnSpPr/>
          <p:nvPr/>
        </p:nvCxnSpPr>
        <p:spPr>
          <a:xfrm>
            <a:off x="609600" y="685800"/>
            <a:ext cx="8001000" cy="0"/>
          </a:xfrm>
          <a:prstGeom prst="straightConnector1">
            <a:avLst/>
          </a:prstGeom>
          <a:noFill/>
          <a:ln cap="flat" cmpd="thickThin" w="57150">
            <a:solidFill>
              <a:schemeClr val="dk1"/>
            </a:solidFill>
            <a:prstDash val="solid"/>
            <a:round/>
            <a:headEnd len="sm" w="sm" type="none"/>
            <a:tailEnd len="sm" w="sm" type="none"/>
          </a:ln>
        </p:spPr>
      </p:cxnSp>
      <p:pic>
        <p:nvPicPr>
          <p:cNvPr id="135" name="Google Shape;135;p25"/>
          <p:cNvPicPr preferRelativeResize="0"/>
          <p:nvPr/>
        </p:nvPicPr>
        <p:blipFill rotWithShape="1">
          <a:blip r:embed="rId1">
            <a:alphaModFix/>
          </a:blip>
          <a:srcRect b="18046" l="0" r="0" t="0"/>
          <a:stretch/>
        </p:blipFill>
        <p:spPr>
          <a:xfrm>
            <a:off x="0" y="4493525"/>
            <a:ext cx="9144001" cy="6499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1" Type="http://schemas.openxmlformats.org/officeDocument/2006/relationships/hyperlink" Target="https://www.mdpi.com/2076-3417/13/13/7901" TargetMode="External"/><Relationship Id="rId10" Type="http://schemas.openxmlformats.org/officeDocument/2006/relationships/hyperlink" Target="https://www.ncbi.nlm.nih.gov/pmc/articles/PMC10108763/" TargetMode="External"/><Relationship Id="rId12" Type="http://schemas.openxmlformats.org/officeDocument/2006/relationships/hyperlink" Target="https://www.mdpi.com/2076-3417/13/13/7901" TargetMode="External"/><Relationship Id="rId1" Type="http://schemas.openxmlformats.org/officeDocument/2006/relationships/slideLayout" Target="../slideLayouts/slideLayout24.xml"/><Relationship Id="rId2" Type="http://schemas.openxmlformats.org/officeDocument/2006/relationships/notesSlide" Target="../notesSlides/notesSlide11.xml"/><Relationship Id="rId3" Type="http://schemas.openxmlformats.org/officeDocument/2006/relationships/hyperlink" Target="https://www.emerald.com/insight/content/doi/10.1108/IJILT-03-2023-0043/full/html" TargetMode="External"/><Relationship Id="rId4" Type="http://schemas.openxmlformats.org/officeDocument/2006/relationships/hyperlink" Target="https://doi.org/10.1108/IJILT-03-2023-0043" TargetMode="External"/><Relationship Id="rId9" Type="http://schemas.openxmlformats.org/officeDocument/2006/relationships/hyperlink" Target="https://www.ncbi.nlm.nih.gov/pmc/articles/PMC10108763/" TargetMode="External"/><Relationship Id="rId5" Type="http://schemas.openxmlformats.org/officeDocument/2006/relationships/hyperlink" Target="https://www.degruyter.com/document/doi/10.1515/opis-2022-0158/html" TargetMode="External"/><Relationship Id="rId6" Type="http://schemas.openxmlformats.org/officeDocument/2006/relationships/hyperlink" Target="https://doi.org/10.1515/opis-2022-0158" TargetMode="External"/><Relationship Id="rId7" Type="http://schemas.openxmlformats.org/officeDocument/2006/relationships/hyperlink" Target="https://arxiv.org/abs/2304.07666" TargetMode="External"/><Relationship Id="rId8" Type="http://schemas.openxmlformats.org/officeDocument/2006/relationships/hyperlink" Target="https://arxiv.org/abs/2304.07666"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5.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7"/>
          <p:cNvSpPr txBox="1"/>
          <p:nvPr>
            <p:ph type="ctrTitle"/>
          </p:nvPr>
        </p:nvSpPr>
        <p:spPr>
          <a:xfrm>
            <a:off x="592814" y="913820"/>
            <a:ext cx="7772400" cy="7224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17365D"/>
              </a:buClr>
              <a:buSzPts val="2100"/>
              <a:buFont typeface="Verdana"/>
              <a:buNone/>
            </a:pPr>
            <a:r>
              <a:rPr lang="en">
                <a:solidFill>
                  <a:schemeClr val="dk1"/>
                </a:solidFill>
                <a:latin typeface="Cambria"/>
                <a:ea typeface="Cambria"/>
                <a:cs typeface="Cambria"/>
                <a:sym typeface="Cambria"/>
              </a:rPr>
              <a:t>AI vs. Human: Academic Essay Authenticity Challenge </a:t>
            </a:r>
            <a:endParaRPr>
              <a:solidFill>
                <a:schemeClr val="dk1"/>
              </a:solidFill>
              <a:latin typeface="Cambria"/>
              <a:ea typeface="Cambria"/>
              <a:cs typeface="Cambria"/>
              <a:sym typeface="Cambria"/>
            </a:endParaRPr>
          </a:p>
          <a:p>
            <a:pPr indent="0" lvl="0" marL="0" rtl="0" algn="ctr">
              <a:lnSpc>
                <a:spcPct val="100000"/>
              </a:lnSpc>
              <a:spcBef>
                <a:spcPts val="0"/>
              </a:spcBef>
              <a:spcAft>
                <a:spcPts val="0"/>
              </a:spcAft>
              <a:buClr>
                <a:srgbClr val="17365D"/>
              </a:buClr>
              <a:buSzPts val="2100"/>
              <a:buFont typeface="Verdana"/>
              <a:buNone/>
            </a:pPr>
            <a:r>
              <a:t/>
            </a:r>
            <a:endParaRPr>
              <a:solidFill>
                <a:schemeClr val="dk1"/>
              </a:solidFill>
              <a:latin typeface="Cambria"/>
              <a:ea typeface="Cambria"/>
              <a:cs typeface="Cambria"/>
              <a:sym typeface="Cambria"/>
            </a:endParaRPr>
          </a:p>
        </p:txBody>
      </p:sp>
      <p:sp>
        <p:nvSpPr>
          <p:cNvPr id="211" name="Google Shape;211;p37"/>
          <p:cNvSpPr txBox="1"/>
          <p:nvPr>
            <p:ph idx="1" type="subTitle"/>
          </p:nvPr>
        </p:nvSpPr>
        <p:spPr>
          <a:xfrm>
            <a:off x="592814" y="1335165"/>
            <a:ext cx="2977800" cy="4143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00000"/>
              </a:lnSpc>
              <a:spcBef>
                <a:spcPts val="0"/>
              </a:spcBef>
              <a:spcAft>
                <a:spcPts val="0"/>
              </a:spcAft>
              <a:buClr>
                <a:srgbClr val="17365D"/>
              </a:buClr>
              <a:buSzPct val="100000"/>
              <a:buNone/>
            </a:pPr>
            <a:r>
              <a:rPr lang="en">
                <a:latin typeface="Cambria"/>
                <a:ea typeface="Cambria"/>
                <a:cs typeface="Cambria"/>
                <a:sym typeface="Cambria"/>
              </a:rPr>
              <a:t>Batch Number: CST-G09</a:t>
            </a:r>
            <a:endParaRPr>
              <a:latin typeface="Cambria"/>
              <a:ea typeface="Cambria"/>
              <a:cs typeface="Cambria"/>
              <a:sym typeface="Cambria"/>
            </a:endParaRPr>
          </a:p>
          <a:p>
            <a:pPr indent="0" lvl="0" marL="0" rtl="0" algn="l">
              <a:lnSpc>
                <a:spcPct val="100000"/>
              </a:lnSpc>
              <a:spcBef>
                <a:spcPts val="300"/>
              </a:spcBef>
              <a:spcAft>
                <a:spcPts val="0"/>
              </a:spcAft>
              <a:buClr>
                <a:srgbClr val="17365D"/>
              </a:buClr>
              <a:buSzPct val="100000"/>
              <a:buNone/>
            </a:pPr>
            <a:r>
              <a:t/>
            </a:r>
            <a:endParaRPr>
              <a:latin typeface="Cambria"/>
              <a:ea typeface="Cambria"/>
              <a:cs typeface="Cambria"/>
              <a:sym typeface="Cambria"/>
            </a:endParaRPr>
          </a:p>
        </p:txBody>
      </p:sp>
      <p:graphicFrame>
        <p:nvGraphicFramePr>
          <p:cNvPr id="212" name="Google Shape;212;p37"/>
          <p:cNvGraphicFramePr/>
          <p:nvPr/>
        </p:nvGraphicFramePr>
        <p:xfrm>
          <a:off x="400442" y="1646899"/>
          <a:ext cx="3000000" cy="3000000"/>
        </p:xfrm>
        <a:graphic>
          <a:graphicData uri="http://schemas.openxmlformats.org/drawingml/2006/table">
            <a:tbl>
              <a:tblPr bandRow="1" firstRow="1">
                <a:noFill/>
                <a:tableStyleId>{90D29477-3FB8-46AB-BF3A-F534B48CBDED}</a:tableStyleId>
              </a:tblPr>
              <a:tblGrid>
                <a:gridCol w="1563750"/>
                <a:gridCol w="2500250"/>
              </a:tblGrid>
              <a:tr h="229700">
                <a:tc>
                  <a:txBody>
                    <a:bodyPr/>
                    <a:lstStyle/>
                    <a:p>
                      <a:pPr indent="0" lvl="1" marL="0" marR="0" rtl="0" algn="l">
                        <a:lnSpc>
                          <a:spcPct val="100000"/>
                        </a:lnSpc>
                        <a:spcBef>
                          <a:spcPts val="0"/>
                        </a:spcBef>
                        <a:spcAft>
                          <a:spcPts val="0"/>
                        </a:spcAft>
                        <a:buClr>
                          <a:srgbClr val="000000"/>
                        </a:buClr>
                        <a:buSzPts val="1400"/>
                        <a:buFont typeface="Arial"/>
                        <a:buNone/>
                      </a:pPr>
                      <a:r>
                        <a:rPr b="1" lang="en" sz="1400" u="none" cap="none" strike="noStrike">
                          <a:solidFill>
                            <a:srgbClr val="17365D"/>
                          </a:solidFill>
                        </a:rPr>
                        <a:t>Roll Number</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c>
                  <a:txBody>
                    <a:bodyPr/>
                    <a:lstStyle/>
                    <a:p>
                      <a:pPr indent="0" lvl="0" marL="0" marR="0" rtl="0" algn="l">
                        <a:lnSpc>
                          <a:spcPct val="100000"/>
                        </a:lnSpc>
                        <a:spcBef>
                          <a:spcPts val="0"/>
                        </a:spcBef>
                        <a:spcAft>
                          <a:spcPts val="0"/>
                        </a:spcAft>
                        <a:buClr>
                          <a:srgbClr val="000000"/>
                        </a:buClr>
                        <a:buSzPts val="1400"/>
                        <a:buFont typeface="Arial"/>
                        <a:buNone/>
                      </a:pPr>
                      <a:r>
                        <a:rPr b="1" lang="en" sz="1400" u="none" cap="none" strike="noStrike">
                          <a:solidFill>
                            <a:srgbClr val="17365D"/>
                          </a:solidFill>
                        </a:rPr>
                        <a:t>Student Name</a:t>
                      </a:r>
                      <a:endParaRPr b="1" sz="1400" u="none" cap="none" strike="noStrike">
                        <a:solidFill>
                          <a:srgbClr val="17365D"/>
                        </a:solidFill>
                      </a:endParaRPr>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tcPr>
                </a:tc>
              </a:tr>
              <a:tr h="229700">
                <a:tc>
                  <a:txBody>
                    <a:bodyPr/>
                    <a:lstStyle/>
                    <a:p>
                      <a:pPr indent="0" lvl="0" marL="0" rtl="0" algn="l">
                        <a:spcBef>
                          <a:spcPts val="0"/>
                        </a:spcBef>
                        <a:spcAft>
                          <a:spcPts val="0"/>
                        </a:spcAft>
                        <a:buNone/>
                      </a:pPr>
                      <a:r>
                        <a:rPr b="1" lang="en" sz="1100">
                          <a:latin typeface="Cambria"/>
                          <a:ea typeface="Cambria"/>
                          <a:cs typeface="Cambria"/>
                          <a:sym typeface="Cambria"/>
                        </a:rPr>
                        <a:t>20211CST0067</a:t>
                      </a:r>
                      <a:endParaRPr b="1" sz="1400" u="none" cap="none" strike="noStrike">
                        <a:latin typeface="Cambria"/>
                        <a:ea typeface="Cambria"/>
                        <a:cs typeface="Cambria"/>
                        <a:sym typeface="Cambria"/>
                      </a:endParaRPr>
                    </a:p>
                  </a:txBody>
                  <a:tcPr marT="68575" marB="68575" marR="68575" marL="68575"/>
                </a:tc>
                <a:tc>
                  <a:txBody>
                    <a:bodyPr/>
                    <a:lstStyle/>
                    <a:p>
                      <a:pPr indent="0" lvl="0" marL="0" rtl="0" algn="l">
                        <a:spcBef>
                          <a:spcPts val="0"/>
                        </a:spcBef>
                        <a:spcAft>
                          <a:spcPts val="0"/>
                        </a:spcAft>
                        <a:buNone/>
                      </a:pPr>
                      <a:r>
                        <a:rPr b="1" lang="en" sz="1100">
                          <a:latin typeface="Cambria"/>
                          <a:ea typeface="Cambria"/>
                          <a:cs typeface="Cambria"/>
                          <a:sym typeface="Cambria"/>
                        </a:rPr>
                        <a:t>WARALE AVINASH KALYAN</a:t>
                      </a:r>
                      <a:endParaRPr b="1" sz="1400" u="none" cap="none" strike="noStrike">
                        <a:latin typeface="Cambria"/>
                        <a:ea typeface="Cambria"/>
                        <a:cs typeface="Cambria"/>
                        <a:sym typeface="Cambria"/>
                      </a:endParaRPr>
                    </a:p>
                  </a:txBody>
                  <a:tcPr marT="68575" marB="68575" marR="68575" marL="68575"/>
                </a:tc>
              </a:tr>
              <a:tr h="229700">
                <a:tc>
                  <a:txBody>
                    <a:bodyPr/>
                    <a:lstStyle/>
                    <a:p>
                      <a:pPr indent="0" lvl="0" marL="0" rtl="0" algn="l">
                        <a:spcBef>
                          <a:spcPts val="0"/>
                        </a:spcBef>
                        <a:spcAft>
                          <a:spcPts val="0"/>
                        </a:spcAft>
                        <a:buNone/>
                      </a:pPr>
                      <a:r>
                        <a:rPr b="1" lang="en" sz="1100">
                          <a:latin typeface="Cambria"/>
                          <a:ea typeface="Cambria"/>
                          <a:cs typeface="Cambria"/>
                          <a:sym typeface="Cambria"/>
                        </a:rPr>
                        <a:t>20211CST0059</a:t>
                      </a:r>
                      <a:endParaRPr b="1" sz="1400" u="none" cap="none" strike="noStrike">
                        <a:latin typeface="Cambria"/>
                        <a:ea typeface="Cambria"/>
                        <a:cs typeface="Cambria"/>
                        <a:sym typeface="Cambria"/>
                      </a:endParaRPr>
                    </a:p>
                  </a:txBody>
                  <a:tcPr marT="68575" marB="68575" marR="68575" marL="68575"/>
                </a:tc>
                <a:tc>
                  <a:txBody>
                    <a:bodyPr/>
                    <a:lstStyle/>
                    <a:p>
                      <a:pPr indent="0" lvl="0" marL="0" rtl="0" algn="l">
                        <a:spcBef>
                          <a:spcPts val="0"/>
                        </a:spcBef>
                        <a:spcAft>
                          <a:spcPts val="0"/>
                        </a:spcAft>
                        <a:buNone/>
                      </a:pPr>
                      <a:r>
                        <a:rPr b="1" lang="en" sz="1100">
                          <a:latin typeface="Cambria"/>
                          <a:ea typeface="Cambria"/>
                          <a:cs typeface="Cambria"/>
                          <a:sym typeface="Cambria"/>
                        </a:rPr>
                        <a:t>SIDDHARTH PAGARIA</a:t>
                      </a:r>
                      <a:endParaRPr b="1" sz="1400" u="none" cap="none" strike="noStrike">
                        <a:latin typeface="Cambria"/>
                        <a:ea typeface="Cambria"/>
                        <a:cs typeface="Cambria"/>
                        <a:sym typeface="Cambria"/>
                      </a:endParaRPr>
                    </a:p>
                  </a:txBody>
                  <a:tcPr marT="68575" marB="68575" marR="68575" marL="68575"/>
                </a:tc>
              </a:tr>
              <a:tr h="229700">
                <a:tc>
                  <a:txBody>
                    <a:bodyPr/>
                    <a:lstStyle/>
                    <a:p>
                      <a:pPr indent="0" lvl="0" marL="0" rtl="0" algn="l">
                        <a:spcBef>
                          <a:spcPts val="0"/>
                        </a:spcBef>
                        <a:spcAft>
                          <a:spcPts val="0"/>
                        </a:spcAft>
                        <a:buNone/>
                      </a:pPr>
                      <a:r>
                        <a:rPr b="1" lang="en" sz="1100">
                          <a:latin typeface="Cambria"/>
                          <a:ea typeface="Cambria"/>
                          <a:cs typeface="Cambria"/>
                          <a:sym typeface="Cambria"/>
                        </a:rPr>
                        <a:t>20211CST0076</a:t>
                      </a:r>
                      <a:endParaRPr b="1" sz="1400" u="none" cap="none" strike="noStrike">
                        <a:latin typeface="Cambria"/>
                        <a:ea typeface="Cambria"/>
                        <a:cs typeface="Cambria"/>
                        <a:sym typeface="Cambria"/>
                      </a:endParaRPr>
                    </a:p>
                  </a:txBody>
                  <a:tcPr marT="68575" marB="68575" marR="68575" marL="68575"/>
                </a:tc>
                <a:tc>
                  <a:txBody>
                    <a:bodyPr/>
                    <a:lstStyle/>
                    <a:p>
                      <a:pPr indent="0" lvl="0" marL="0" rtl="0" algn="l">
                        <a:spcBef>
                          <a:spcPts val="0"/>
                        </a:spcBef>
                        <a:spcAft>
                          <a:spcPts val="0"/>
                        </a:spcAft>
                        <a:buNone/>
                      </a:pPr>
                      <a:r>
                        <a:rPr b="1" lang="en" sz="1100">
                          <a:latin typeface="Cambria"/>
                          <a:ea typeface="Cambria"/>
                          <a:cs typeface="Cambria"/>
                          <a:sym typeface="Cambria"/>
                        </a:rPr>
                        <a:t>CHAITRA V</a:t>
                      </a:r>
                      <a:endParaRPr b="1" sz="1400" u="none" cap="none" strike="noStrike">
                        <a:latin typeface="Cambria"/>
                        <a:ea typeface="Cambria"/>
                        <a:cs typeface="Cambria"/>
                        <a:sym typeface="Cambria"/>
                      </a:endParaRPr>
                    </a:p>
                  </a:txBody>
                  <a:tcPr marT="68575" marB="68575" marR="68575" marL="68575"/>
                </a:tc>
              </a:tr>
              <a:tr h="229700">
                <a:tc>
                  <a:txBody>
                    <a:bodyPr/>
                    <a:lstStyle/>
                    <a:p>
                      <a:pPr indent="0" lvl="0" marL="0" rtl="0" algn="l">
                        <a:spcBef>
                          <a:spcPts val="0"/>
                        </a:spcBef>
                        <a:spcAft>
                          <a:spcPts val="0"/>
                        </a:spcAft>
                        <a:buNone/>
                      </a:pPr>
                      <a:r>
                        <a:rPr b="1" lang="en" sz="1100">
                          <a:latin typeface="Cambria"/>
                          <a:ea typeface="Cambria"/>
                          <a:cs typeface="Cambria"/>
                          <a:sym typeface="Cambria"/>
                        </a:rPr>
                        <a:t>20211CST0085</a:t>
                      </a:r>
                      <a:endParaRPr b="1" sz="1400" u="none" cap="none" strike="noStrike">
                        <a:latin typeface="Cambria"/>
                        <a:ea typeface="Cambria"/>
                        <a:cs typeface="Cambria"/>
                        <a:sym typeface="Cambria"/>
                      </a:endParaRPr>
                    </a:p>
                  </a:txBody>
                  <a:tcPr marT="68575" marB="68575" marR="68575" marL="68575"/>
                </a:tc>
                <a:tc>
                  <a:txBody>
                    <a:bodyPr/>
                    <a:lstStyle/>
                    <a:p>
                      <a:pPr indent="0" lvl="0" marL="0" rtl="0" algn="l">
                        <a:spcBef>
                          <a:spcPts val="0"/>
                        </a:spcBef>
                        <a:spcAft>
                          <a:spcPts val="0"/>
                        </a:spcAft>
                        <a:buNone/>
                      </a:pPr>
                      <a:r>
                        <a:rPr b="1" lang="en" sz="1100">
                          <a:latin typeface="Cambria"/>
                          <a:ea typeface="Cambria"/>
                          <a:cs typeface="Cambria"/>
                          <a:sym typeface="Cambria"/>
                        </a:rPr>
                        <a:t>SPOORTHI HG</a:t>
                      </a:r>
                      <a:endParaRPr b="1" sz="1400" u="none" cap="none" strike="noStrike">
                        <a:latin typeface="Cambria"/>
                        <a:ea typeface="Cambria"/>
                        <a:cs typeface="Cambria"/>
                        <a:sym typeface="Cambria"/>
                      </a:endParaRPr>
                    </a:p>
                  </a:txBody>
                  <a:tcPr marT="68575" marB="68575" marR="68575" marL="68575"/>
                </a:tc>
              </a:tr>
              <a:tr h="229700">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400"/>
                        <a:buFont typeface="Arial"/>
                        <a:buNone/>
                      </a:pPr>
                      <a:r>
                        <a:t/>
                      </a:r>
                      <a:endParaRPr sz="1400" u="none" cap="none" strike="noStrike"/>
                    </a:p>
                  </a:txBody>
                  <a:tcPr marT="34300" marB="34300" marR="68600" marL="68600" anchor="ctr">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B cap="flat" cmpd="sng" w="9525">
                      <a:solidFill>
                        <a:srgbClr val="000000">
                          <a:alpha val="0"/>
                        </a:srgbClr>
                      </a:solidFill>
                      <a:prstDash val="solid"/>
                      <a:round/>
                      <a:headEnd len="sm" w="sm" type="none"/>
                      <a:tailEnd len="sm" w="sm" type="none"/>
                    </a:lnB>
                  </a:tcPr>
                </a:tc>
              </a:tr>
            </a:tbl>
          </a:graphicData>
        </a:graphic>
      </p:graphicFrame>
      <p:sp>
        <p:nvSpPr>
          <p:cNvPr id="213" name="Google Shape;213;p37"/>
          <p:cNvSpPr txBox="1"/>
          <p:nvPr/>
        </p:nvSpPr>
        <p:spPr>
          <a:xfrm>
            <a:off x="4889284" y="1646899"/>
            <a:ext cx="4135800" cy="1515300"/>
          </a:xfrm>
          <a:prstGeom prst="rect">
            <a:avLst/>
          </a:prstGeom>
          <a:noFill/>
          <a:ln>
            <a:noFill/>
          </a:ln>
        </p:spPr>
        <p:txBody>
          <a:bodyPr anchorCtr="0" anchor="t" bIns="34275" lIns="68575" spcFirstLastPara="1" rIns="68575" wrap="square" tIns="34275">
            <a:normAutofit lnSpcReduction="20000"/>
          </a:bodyPr>
          <a:lstStyle/>
          <a:p>
            <a:pPr indent="0" lvl="0" marL="0" marR="0" rtl="0" algn="ctr">
              <a:lnSpc>
                <a:spcPct val="100000"/>
              </a:lnSpc>
              <a:spcBef>
                <a:spcPts val="0"/>
              </a:spcBef>
              <a:spcAft>
                <a:spcPts val="0"/>
              </a:spcAft>
              <a:buClr>
                <a:srgbClr val="17365D"/>
              </a:buClr>
              <a:buSzPts val="1500"/>
              <a:buFont typeface="Arial"/>
              <a:buNone/>
            </a:pPr>
            <a:r>
              <a:rPr b="1" i="0" lang="en" sz="1500" u="none" cap="none" strike="noStrike">
                <a:solidFill>
                  <a:srgbClr val="17365D"/>
                </a:solidFill>
                <a:latin typeface="Cambria"/>
                <a:ea typeface="Cambria"/>
                <a:cs typeface="Cambria"/>
                <a:sym typeface="Cambria"/>
              </a:rPr>
              <a:t>Under the Supervision of,</a:t>
            </a:r>
            <a:endParaRPr b="0" i="0" sz="1100" u="none" cap="none" strike="noStrike">
              <a:solidFill>
                <a:srgbClr val="000000"/>
              </a:solidFill>
              <a:latin typeface="Cambria"/>
              <a:ea typeface="Cambria"/>
              <a:cs typeface="Cambria"/>
              <a:sym typeface="Cambria"/>
            </a:endParaRPr>
          </a:p>
          <a:p>
            <a:pPr indent="0" lvl="0" marL="0" marR="0" rtl="0" algn="ctr">
              <a:lnSpc>
                <a:spcPct val="100000"/>
              </a:lnSpc>
              <a:spcBef>
                <a:spcPts val="300"/>
              </a:spcBef>
              <a:spcAft>
                <a:spcPts val="0"/>
              </a:spcAft>
              <a:buClr>
                <a:srgbClr val="17365D"/>
              </a:buClr>
              <a:buSzPts val="1500"/>
              <a:buFont typeface="Arial"/>
              <a:buNone/>
            </a:pPr>
            <a:r>
              <a:t/>
            </a:r>
            <a:endParaRPr b="1" i="0" sz="1500" u="none" cap="none" strike="noStrike">
              <a:solidFill>
                <a:srgbClr val="17365D"/>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b="1" i="0" lang="en" sz="1300" u="none" cap="none" strike="noStrike">
                <a:solidFill>
                  <a:srgbClr val="17365D"/>
                </a:solidFill>
                <a:latin typeface="Cambria"/>
                <a:ea typeface="Cambria"/>
                <a:cs typeface="Cambria"/>
                <a:sym typeface="Cambria"/>
              </a:rPr>
              <a:t>Dr.</a:t>
            </a:r>
            <a:r>
              <a:rPr b="1" lang="en" sz="1300">
                <a:solidFill>
                  <a:srgbClr val="17365D"/>
                </a:solidFill>
                <a:latin typeface="Cambria"/>
                <a:ea typeface="Cambria"/>
                <a:cs typeface="Cambria"/>
                <a:sym typeface="Cambria"/>
              </a:rPr>
              <a:t> Sandeep Albert </a:t>
            </a:r>
            <a:endParaRPr b="1" i="0" sz="1100" u="none" cap="none" strike="noStrike">
              <a:solidFill>
                <a:srgbClr val="000000"/>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i="0" lang="en" sz="1300" u="none" cap="none" strike="noStrike">
                <a:solidFill>
                  <a:srgbClr val="17365D"/>
                </a:solidFill>
                <a:latin typeface="Cambria"/>
                <a:ea typeface="Cambria"/>
                <a:cs typeface="Cambria"/>
                <a:sym typeface="Cambria"/>
              </a:rPr>
              <a:t>Assistant Professor</a:t>
            </a:r>
            <a:endParaRPr i="0" sz="1100" u="none" cap="none" strike="noStrike">
              <a:solidFill>
                <a:srgbClr val="000000"/>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i="0" lang="en" sz="1300" u="none" cap="none" strike="noStrike">
                <a:solidFill>
                  <a:srgbClr val="17365D"/>
                </a:solidFill>
                <a:latin typeface="Cambria"/>
                <a:ea typeface="Cambria"/>
                <a:cs typeface="Cambria"/>
                <a:sym typeface="Cambria"/>
              </a:rPr>
              <a:t>School of Computer Science and Engineering</a:t>
            </a:r>
            <a:endParaRPr i="0" sz="1100" u="none" cap="none" strike="noStrike">
              <a:solidFill>
                <a:srgbClr val="000000"/>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300"/>
              <a:buFont typeface="Arial"/>
              <a:buNone/>
            </a:pPr>
            <a:r>
              <a:rPr i="0" lang="en" sz="1300" u="none" cap="none" strike="noStrike">
                <a:solidFill>
                  <a:srgbClr val="17365D"/>
                </a:solidFill>
                <a:latin typeface="Cambria"/>
                <a:ea typeface="Cambria"/>
                <a:cs typeface="Cambria"/>
                <a:sym typeface="Cambria"/>
              </a:rPr>
              <a:t>Presidency University</a:t>
            </a:r>
            <a:endParaRPr i="0" sz="1100" u="none" cap="none" strike="noStrike">
              <a:solidFill>
                <a:srgbClr val="000000"/>
              </a:solidFill>
              <a:latin typeface="Cambria"/>
              <a:ea typeface="Cambria"/>
              <a:cs typeface="Cambria"/>
              <a:sym typeface="Cambria"/>
            </a:endParaRPr>
          </a:p>
          <a:p>
            <a:pPr indent="0" lvl="0" marL="0" marR="0" rtl="0" algn="l">
              <a:lnSpc>
                <a:spcPct val="100000"/>
              </a:lnSpc>
              <a:spcBef>
                <a:spcPts val="300"/>
              </a:spcBef>
              <a:spcAft>
                <a:spcPts val="0"/>
              </a:spcAft>
              <a:buClr>
                <a:srgbClr val="17365D"/>
              </a:buClr>
              <a:buSzPts val="1500"/>
              <a:buFont typeface="Arial"/>
              <a:buNone/>
            </a:pPr>
            <a:r>
              <a:t/>
            </a:r>
            <a:endParaRPr b="1" i="0" sz="1500" u="none" cap="none" strike="noStrike">
              <a:solidFill>
                <a:srgbClr val="17365D"/>
              </a:solidFill>
              <a:latin typeface="Cambria"/>
              <a:ea typeface="Cambria"/>
              <a:cs typeface="Cambria"/>
              <a:sym typeface="Cambria"/>
            </a:endParaRPr>
          </a:p>
        </p:txBody>
      </p:sp>
      <p:sp>
        <p:nvSpPr>
          <p:cNvPr id="214" name="Google Shape;214;p37"/>
          <p:cNvSpPr txBox="1"/>
          <p:nvPr/>
        </p:nvSpPr>
        <p:spPr>
          <a:xfrm>
            <a:off x="2990079" y="250567"/>
            <a:ext cx="2977800" cy="414300"/>
          </a:xfrm>
          <a:prstGeom prst="rect">
            <a:avLst/>
          </a:prstGeom>
          <a:noFill/>
          <a:ln>
            <a:noFill/>
          </a:ln>
        </p:spPr>
        <p:txBody>
          <a:bodyPr anchorCtr="0" anchor="t" bIns="34275" lIns="68575" spcFirstLastPara="1" rIns="68575" wrap="square" tIns="34275">
            <a:normAutofit fontScale="85000" lnSpcReduction="20000"/>
          </a:bodyPr>
          <a:lstStyle/>
          <a:p>
            <a:pPr indent="0" lvl="0" marL="0" marR="0" rtl="0" algn="ctr">
              <a:lnSpc>
                <a:spcPct val="100000"/>
              </a:lnSpc>
              <a:spcBef>
                <a:spcPts val="0"/>
              </a:spcBef>
              <a:spcAft>
                <a:spcPts val="0"/>
              </a:spcAft>
              <a:buClr>
                <a:srgbClr val="17365D"/>
              </a:buClr>
              <a:buSzPct val="100000"/>
              <a:buFont typeface="Arial"/>
              <a:buNone/>
            </a:pPr>
            <a:r>
              <a:rPr b="1" i="0" lang="en" sz="1500" u="none" cap="none" strike="noStrike">
                <a:solidFill>
                  <a:srgbClr val="17365D"/>
                </a:solidFill>
                <a:latin typeface="Cambria"/>
                <a:ea typeface="Cambria"/>
                <a:cs typeface="Cambria"/>
                <a:sym typeface="Cambria"/>
              </a:rPr>
              <a:t>PIP2001 Capstone Project</a:t>
            </a:r>
            <a:endParaRPr b="0" i="0" sz="1100" u="none" cap="none" strike="noStrike">
              <a:solidFill>
                <a:srgbClr val="000000"/>
              </a:solidFill>
              <a:latin typeface="Cambria"/>
              <a:ea typeface="Cambria"/>
              <a:cs typeface="Cambria"/>
              <a:sym typeface="Cambria"/>
            </a:endParaRPr>
          </a:p>
          <a:p>
            <a:pPr indent="0" lvl="0" marL="0" marR="0" rtl="0" algn="ctr">
              <a:lnSpc>
                <a:spcPct val="100000"/>
              </a:lnSpc>
              <a:spcBef>
                <a:spcPts val="200"/>
              </a:spcBef>
              <a:spcAft>
                <a:spcPts val="0"/>
              </a:spcAft>
              <a:buClr>
                <a:srgbClr val="17365D"/>
              </a:buClr>
              <a:buSzPct val="100000"/>
              <a:buFont typeface="Arial"/>
              <a:buNone/>
            </a:pPr>
            <a:r>
              <a:rPr b="1" i="0" lang="en" sz="1500" u="none" cap="none" strike="noStrike">
                <a:solidFill>
                  <a:srgbClr val="17365D"/>
                </a:solidFill>
                <a:latin typeface="Cambria"/>
                <a:ea typeface="Cambria"/>
                <a:cs typeface="Cambria"/>
                <a:sym typeface="Cambria"/>
              </a:rPr>
              <a:t>Review-</a:t>
            </a:r>
            <a:r>
              <a:rPr b="1" lang="en" sz="1500">
                <a:solidFill>
                  <a:srgbClr val="17365D"/>
                </a:solidFill>
                <a:latin typeface="Cambria"/>
                <a:ea typeface="Cambria"/>
                <a:cs typeface="Cambria"/>
                <a:sym typeface="Cambria"/>
              </a:rPr>
              <a:t>1</a:t>
            </a:r>
            <a:endParaRPr b="1" i="0" sz="1500" u="none" cap="none" strike="noStrike">
              <a:solidFill>
                <a:srgbClr val="17365D"/>
              </a:solidFill>
              <a:latin typeface="Cambria"/>
              <a:ea typeface="Cambria"/>
              <a:cs typeface="Cambria"/>
              <a:sym typeface="Cambria"/>
            </a:endParaRPr>
          </a:p>
        </p:txBody>
      </p:sp>
      <p:sp>
        <p:nvSpPr>
          <p:cNvPr id="215" name="Google Shape;215;p37"/>
          <p:cNvSpPr txBox="1"/>
          <p:nvPr/>
        </p:nvSpPr>
        <p:spPr>
          <a:xfrm>
            <a:off x="0" y="3400425"/>
            <a:ext cx="9187500" cy="1171500"/>
          </a:xfrm>
          <a:prstGeom prst="rect">
            <a:avLst/>
          </a:prstGeom>
          <a:noFill/>
          <a:ln>
            <a:noFill/>
          </a:ln>
        </p:spPr>
        <p:txBody>
          <a:bodyPr anchorCtr="0" anchor="t" bIns="34275" lIns="68575" spcFirstLastPara="1" rIns="68575" wrap="square" tIns="34275">
            <a:noAutofit/>
          </a:bodyPr>
          <a:lstStyle/>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Program: </a:t>
            </a:r>
            <a:r>
              <a:rPr b="1" lang="en" sz="1500">
                <a:solidFill>
                  <a:schemeClr val="dk1"/>
                </a:solidFill>
                <a:latin typeface="Cambria"/>
                <a:ea typeface="Cambria"/>
                <a:cs typeface="Cambria"/>
                <a:sym typeface="Cambria"/>
              </a:rPr>
              <a:t>B.Tech Computer Science Technology (AI &amp; ML)</a:t>
            </a:r>
            <a:endParaRPr b="1" sz="15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HoD: </a:t>
            </a:r>
            <a:r>
              <a:rPr b="1" lang="en" sz="1500">
                <a:solidFill>
                  <a:schemeClr val="dk1"/>
                </a:solidFill>
                <a:latin typeface="Cambria"/>
                <a:ea typeface="Cambria"/>
                <a:cs typeface="Cambria"/>
                <a:sym typeface="Cambria"/>
              </a:rPr>
              <a:t>Dr. Saira Banu</a:t>
            </a:r>
            <a:endParaRPr b="1" sz="1500">
              <a:solidFill>
                <a:schemeClr val="dk1"/>
              </a:solidFill>
              <a:latin typeface="Cambria"/>
              <a:ea typeface="Cambria"/>
              <a:cs typeface="Cambria"/>
              <a:sym typeface="Cambria"/>
            </a:endParaRPr>
          </a:p>
          <a:p>
            <a:pPr indent="0" lvl="0" marL="0" marR="0" rtl="0" algn="l">
              <a:lnSpc>
                <a:spcPct val="100000"/>
              </a:lnSpc>
              <a:spcBef>
                <a:spcPts val="0"/>
              </a:spcBef>
              <a:spcAft>
                <a:spcPts val="0"/>
              </a:spcAft>
              <a:buClr>
                <a:srgbClr val="17365D"/>
              </a:buClr>
              <a:buSzPts val="1500"/>
              <a:buFont typeface="Arial"/>
              <a:buNone/>
            </a:pPr>
            <a:r>
              <a:rPr b="1" i="0" lang="en" sz="1500" u="none" cap="none" strike="noStrike">
                <a:solidFill>
                  <a:schemeClr val="accent1"/>
                </a:solidFill>
                <a:latin typeface="Cambria"/>
                <a:ea typeface="Cambria"/>
                <a:cs typeface="Cambria"/>
                <a:sym typeface="Cambria"/>
              </a:rPr>
              <a:t>Name of the Program Project Coordinator: </a:t>
            </a:r>
            <a:r>
              <a:rPr b="1" lang="en" sz="1500">
                <a:solidFill>
                  <a:schemeClr val="dk1"/>
                </a:solidFill>
                <a:latin typeface="Cambria"/>
                <a:ea typeface="Cambria"/>
                <a:cs typeface="Cambria"/>
                <a:sym typeface="Cambria"/>
              </a:rPr>
              <a:t>Dr. H M Manjula (AP)</a:t>
            </a:r>
            <a:endParaRPr sz="1100"/>
          </a:p>
          <a:p>
            <a:pPr indent="0" lvl="0" marL="0" marR="0" rtl="0" algn="l">
              <a:lnSpc>
                <a:spcPct val="100000"/>
              </a:lnSpc>
              <a:spcBef>
                <a:spcPts val="0"/>
              </a:spcBef>
              <a:spcAft>
                <a:spcPts val="0"/>
              </a:spcAft>
              <a:buNone/>
            </a:pPr>
            <a:r>
              <a:rPr b="1" i="0" lang="en" sz="1500" u="none" cap="none" strike="noStrike">
                <a:solidFill>
                  <a:schemeClr val="accent1"/>
                </a:solidFill>
                <a:latin typeface="Cambria"/>
                <a:ea typeface="Cambria"/>
                <a:cs typeface="Cambria"/>
                <a:sym typeface="Cambria"/>
              </a:rPr>
              <a:t>Name of the School Project Coordinators: </a:t>
            </a:r>
            <a:r>
              <a:rPr b="1" i="0" lang="en" sz="1500" u="none" cap="none" strike="noStrike">
                <a:solidFill>
                  <a:schemeClr val="dk1"/>
                </a:solidFill>
                <a:latin typeface="Cambria"/>
                <a:ea typeface="Cambria"/>
                <a:cs typeface="Cambria"/>
                <a:sym typeface="Cambria"/>
              </a:rPr>
              <a:t>Dr. Abdul Khadar A </a:t>
            </a:r>
            <a:endParaRPr b="1" i="0" sz="1500" u="none" cap="none" strike="noStrike">
              <a:solidFill>
                <a:schemeClr val="dk1"/>
              </a:solidFill>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6"/>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Conclusion</a:t>
            </a:r>
            <a:endParaRPr/>
          </a:p>
        </p:txBody>
      </p:sp>
      <p:sp>
        <p:nvSpPr>
          <p:cNvPr id="269" name="Google Shape;269;p46"/>
          <p:cNvSpPr txBox="1"/>
          <p:nvPr/>
        </p:nvSpPr>
        <p:spPr>
          <a:xfrm>
            <a:off x="609600" y="850800"/>
            <a:ext cx="8073300" cy="3255600"/>
          </a:xfrm>
          <a:prstGeom prst="rect">
            <a:avLst/>
          </a:prstGeom>
          <a:noFill/>
          <a:ln>
            <a:noFill/>
          </a:ln>
        </p:spPr>
        <p:txBody>
          <a:bodyPr anchorCtr="0" anchor="t" bIns="91425" lIns="91425" spcFirstLastPara="1" rIns="91425" wrap="square" tIns="91425">
            <a:noAutofit/>
          </a:bodyPr>
          <a:lstStyle/>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an era where AI-generated text is becoming increasingly sophisticated, the need to safeguard academic integrity is more pressing than ever. This project explored the challenges posed by tools like ChatGPT, which can produce essays that closely mimic human writing, making it difficult to differentiate between genuine student submissions and AI-generated content. By utilizing machine learning classifiers and linguistic analysis, we aimed to develop a reliable detection framework that can accurately identify AI-generated essays without falsely accusing human authors.</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rPr lang="en">
                <a:solidFill>
                  <a:schemeClr val="dk1"/>
                </a:solidFill>
                <a:latin typeface="Times New Roman"/>
                <a:ea typeface="Times New Roman"/>
                <a:cs typeface="Times New Roman"/>
                <a:sym typeface="Times New Roman"/>
              </a:rPr>
              <a:t>The results of this research demonstrate the potential of combining machine learning models with linguistic feature analysis to create a more accurate and robust detection system. However, as AI continues to evolve, so too must our methods of detection. Educational institutions will need to continuously adapt their approaches, not only to keep pace with advancements in AI but also to rethink how assessments and academic practices are conducted in this new digital landscape.</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rPr lang="en">
                <a:solidFill>
                  <a:schemeClr val="dk1"/>
                </a:solidFill>
                <a:latin typeface="Times New Roman"/>
                <a:ea typeface="Times New Roman"/>
                <a:cs typeface="Times New Roman"/>
                <a:sym typeface="Times New Roman"/>
              </a:rPr>
              <a:t>In the end, while technology like AI can be a powerful tool in education, it is crucial to balance its benefits with ethical considerations, ensuring that academic integrity remains intact. This project offers a step forward in preserving the authenticity of academic work, paving the way for future research and solutions in this evolving field.</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Clr>
                <a:schemeClr val="dk1"/>
              </a:buClr>
              <a:buSzPts val="1100"/>
              <a:buFont typeface="Arial"/>
              <a:buNone/>
            </a:pPr>
            <a:r>
              <a:t/>
            </a:r>
            <a:endParaRPr>
              <a:solidFill>
                <a:schemeClr val="dk1"/>
              </a:solidFill>
              <a:latin typeface="Times New Roman"/>
              <a:ea typeface="Times New Roman"/>
              <a:cs typeface="Times New Roman"/>
              <a:sym typeface="Times New Roman"/>
            </a:endParaRPr>
          </a:p>
          <a:p>
            <a:pPr indent="0" lvl="0" marL="0" rtl="0" algn="just">
              <a:spcBef>
                <a:spcPts val="0"/>
              </a:spcBef>
              <a:spcAft>
                <a:spcPts val="0"/>
              </a:spcAft>
              <a:buNone/>
            </a:pPr>
            <a:r>
              <a:t/>
            </a:r>
            <a:endParaRPr>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7"/>
          <p:cNvSpPr txBox="1"/>
          <p:nvPr>
            <p:ph type="title"/>
          </p:nvPr>
        </p:nvSpPr>
        <p:spPr>
          <a:xfrm>
            <a:off x="609600" y="205978"/>
            <a:ext cx="8001000" cy="365700"/>
          </a:xfrm>
          <a:prstGeom prst="rect">
            <a:avLst/>
          </a:prstGeom>
          <a:noFill/>
          <a:ln>
            <a:noFill/>
          </a:ln>
        </p:spPr>
        <p:txBody>
          <a:bodyPr anchorCtr="0" anchor="ctr" bIns="34275" lIns="68575" spcFirstLastPara="1" rIns="68575" wrap="square" tIns="34275">
            <a:noAutofit/>
          </a:bodyPr>
          <a:lstStyle/>
          <a:p>
            <a:pPr indent="0" lvl="0" marL="0" rtl="0" algn="l">
              <a:lnSpc>
                <a:spcPct val="100000"/>
              </a:lnSpc>
              <a:spcBef>
                <a:spcPts val="0"/>
              </a:spcBef>
              <a:spcAft>
                <a:spcPts val="0"/>
              </a:spcAft>
              <a:buSzPts val="2100"/>
              <a:buNone/>
            </a:pPr>
            <a:r>
              <a:rPr lang="en">
                <a:latin typeface="Cambria"/>
                <a:ea typeface="Cambria"/>
                <a:cs typeface="Cambria"/>
                <a:sym typeface="Cambria"/>
              </a:rPr>
              <a:t>References (IEEE Paper format)</a:t>
            </a:r>
            <a:endParaRPr>
              <a:latin typeface="Cambria"/>
              <a:ea typeface="Cambria"/>
              <a:cs typeface="Cambria"/>
              <a:sym typeface="Cambria"/>
            </a:endParaRPr>
          </a:p>
        </p:txBody>
      </p:sp>
      <p:sp>
        <p:nvSpPr>
          <p:cNvPr id="275" name="Google Shape;275;p47"/>
          <p:cNvSpPr txBox="1"/>
          <p:nvPr>
            <p:ph idx="1" type="body"/>
          </p:nvPr>
        </p:nvSpPr>
        <p:spPr>
          <a:xfrm>
            <a:off x="609600" y="857251"/>
            <a:ext cx="8001000" cy="3714900"/>
          </a:xfrm>
          <a:prstGeom prst="rect">
            <a:avLst/>
          </a:prstGeom>
          <a:noFill/>
          <a:ln>
            <a:noFill/>
          </a:ln>
        </p:spPr>
        <p:txBody>
          <a:bodyPr anchorCtr="0" anchor="t" bIns="34275" lIns="68575" spcFirstLastPara="1" rIns="68575" wrap="square" tIns="34275">
            <a:normAutofit fontScale="92500" lnSpcReduction="20000"/>
          </a:bodyPr>
          <a:lstStyle/>
          <a:p>
            <a:pPr indent="-235584" lvl="0" marL="342900" rtl="0" algn="l">
              <a:lnSpc>
                <a:spcPct val="115000"/>
              </a:lnSpc>
              <a:spcBef>
                <a:spcPts val="900"/>
              </a:spcBef>
              <a:spcAft>
                <a:spcPts val="0"/>
              </a:spcAft>
              <a:buSzPct val="100000"/>
              <a:buFont typeface="Cambria"/>
              <a:buChar char="•"/>
            </a:pPr>
            <a:r>
              <a:rPr b="1" lang="en" sz="1200">
                <a:latin typeface="Cambria"/>
                <a:ea typeface="Cambria"/>
                <a:cs typeface="Cambria"/>
                <a:sym typeface="Cambria"/>
              </a:rPr>
              <a:t>Cingillioglu, I.</a:t>
            </a:r>
            <a:r>
              <a:rPr lang="en" sz="1200">
                <a:latin typeface="Cambria"/>
                <a:ea typeface="Cambria"/>
                <a:cs typeface="Cambria"/>
                <a:sym typeface="Cambria"/>
              </a:rPr>
              <a:t> (2023). Detecting AI-generated essays: The ChatGPT challenge. </a:t>
            </a:r>
            <a:r>
              <a:rPr i="1" lang="en" sz="1200">
                <a:latin typeface="Cambria"/>
                <a:ea typeface="Cambria"/>
                <a:cs typeface="Cambria"/>
                <a:sym typeface="Cambria"/>
              </a:rPr>
              <a:t>The International Journal of Information and Learning Technology</a:t>
            </a:r>
            <a:r>
              <a:rPr lang="en" sz="1200">
                <a:latin typeface="Cambria"/>
                <a:ea typeface="Cambria"/>
                <a:cs typeface="Cambria"/>
                <a:sym typeface="Cambria"/>
              </a:rPr>
              <a:t>.</a:t>
            </a:r>
            <a:r>
              <a:rPr lang="en" sz="1200">
                <a:uFill>
                  <a:noFill/>
                </a:uFill>
                <a:latin typeface="Cambria"/>
                <a:ea typeface="Cambria"/>
                <a:cs typeface="Cambria"/>
                <a:sym typeface="Cambria"/>
                <a:hlinkClick r:id="rId3"/>
              </a:rPr>
              <a:t> </a:t>
            </a:r>
            <a:r>
              <a:rPr lang="en" sz="1200" u="sng">
                <a:solidFill>
                  <a:srgbClr val="0000FF"/>
                </a:solidFill>
                <a:latin typeface="Cambria"/>
                <a:ea typeface="Cambria"/>
                <a:cs typeface="Cambria"/>
                <a:sym typeface="Cambria"/>
                <a:hlinkClick r:id="rId4">
                  <a:extLst>
                    <a:ext uri="{A12FA001-AC4F-418D-AE19-62706E023703}">
                      <ahyp:hlinkClr val="tx"/>
                    </a:ext>
                  </a:extLst>
                </a:hlinkClick>
              </a:rPr>
              <a:t>https://doi.org/10.1108/IJILT-03-2023-0043</a:t>
            </a:r>
            <a:endParaRPr b="1" sz="1200">
              <a:latin typeface="Cambria"/>
              <a:ea typeface="Cambria"/>
              <a:cs typeface="Cambria"/>
              <a:sym typeface="Cambria"/>
            </a:endParaRPr>
          </a:p>
          <a:p>
            <a:pPr indent="0" lvl="0" marL="342900" rtl="0" algn="l">
              <a:lnSpc>
                <a:spcPct val="115000"/>
              </a:lnSpc>
              <a:spcBef>
                <a:spcPts val="900"/>
              </a:spcBef>
              <a:spcAft>
                <a:spcPts val="0"/>
              </a:spcAft>
              <a:buNone/>
            </a:pPr>
            <a:r>
              <a:t/>
            </a:r>
            <a:endParaRPr b="1" sz="1200">
              <a:latin typeface="Cambria"/>
              <a:ea typeface="Cambria"/>
              <a:cs typeface="Cambria"/>
              <a:sym typeface="Cambria"/>
            </a:endParaRPr>
          </a:p>
          <a:p>
            <a:pPr indent="-235584" lvl="0" marL="342900" rtl="0" algn="l">
              <a:lnSpc>
                <a:spcPct val="115000"/>
              </a:lnSpc>
              <a:spcBef>
                <a:spcPts val="900"/>
              </a:spcBef>
              <a:spcAft>
                <a:spcPts val="0"/>
              </a:spcAft>
              <a:buSzPct val="100000"/>
              <a:buFont typeface="Cambria"/>
              <a:buChar char="•"/>
            </a:pPr>
            <a:r>
              <a:rPr b="1" lang="en" sz="1200">
                <a:latin typeface="Cambria"/>
                <a:ea typeface="Cambria"/>
                <a:cs typeface="Cambria"/>
                <a:sym typeface="Cambria"/>
              </a:rPr>
              <a:t>Walters, W. H.</a:t>
            </a:r>
            <a:r>
              <a:rPr lang="en" sz="1200">
                <a:latin typeface="Cambria"/>
                <a:ea typeface="Cambria"/>
                <a:cs typeface="Cambria"/>
                <a:sym typeface="Cambria"/>
              </a:rPr>
              <a:t> (2023). The effectiveness of software designed to detect AI-generated writing: A comparison of 16 AI text detectors. </a:t>
            </a:r>
            <a:r>
              <a:rPr i="1" lang="en" sz="1200">
                <a:latin typeface="Cambria"/>
                <a:ea typeface="Cambria"/>
                <a:cs typeface="Cambria"/>
                <a:sym typeface="Cambria"/>
              </a:rPr>
              <a:t>Open Information Science</a:t>
            </a:r>
            <a:r>
              <a:rPr lang="en" sz="1200">
                <a:latin typeface="Cambria"/>
                <a:ea typeface="Cambria"/>
                <a:cs typeface="Cambria"/>
                <a:sym typeface="Cambria"/>
              </a:rPr>
              <a:t>.</a:t>
            </a:r>
            <a:r>
              <a:rPr lang="en" sz="1200">
                <a:uFill>
                  <a:noFill/>
                </a:uFill>
                <a:latin typeface="Cambria"/>
                <a:ea typeface="Cambria"/>
                <a:cs typeface="Cambria"/>
                <a:sym typeface="Cambria"/>
                <a:hlinkClick r:id="rId5"/>
              </a:rPr>
              <a:t> </a:t>
            </a:r>
            <a:r>
              <a:rPr lang="en" sz="1200" u="sng">
                <a:solidFill>
                  <a:srgbClr val="0000FF"/>
                </a:solidFill>
                <a:latin typeface="Cambria"/>
                <a:ea typeface="Cambria"/>
                <a:cs typeface="Cambria"/>
                <a:sym typeface="Cambria"/>
                <a:hlinkClick r:id="rId6">
                  <a:extLst>
                    <a:ext uri="{A12FA001-AC4F-418D-AE19-62706E023703}">
                      <ahyp:hlinkClr val="tx"/>
                    </a:ext>
                  </a:extLst>
                </a:hlinkClick>
              </a:rPr>
              <a:t>https://doi.org/10.1515/opis-2022-0158</a:t>
            </a:r>
            <a:endParaRPr b="1" sz="1200">
              <a:latin typeface="Cambria"/>
              <a:ea typeface="Cambria"/>
              <a:cs typeface="Cambria"/>
              <a:sym typeface="Cambria"/>
            </a:endParaRPr>
          </a:p>
          <a:p>
            <a:pPr indent="0" lvl="0" marL="342900" rtl="0" algn="l">
              <a:lnSpc>
                <a:spcPct val="115000"/>
              </a:lnSpc>
              <a:spcBef>
                <a:spcPts val="900"/>
              </a:spcBef>
              <a:spcAft>
                <a:spcPts val="0"/>
              </a:spcAft>
              <a:buNone/>
            </a:pPr>
            <a:r>
              <a:t/>
            </a:r>
            <a:endParaRPr b="1" sz="1200">
              <a:latin typeface="Cambria"/>
              <a:ea typeface="Cambria"/>
              <a:cs typeface="Cambria"/>
              <a:sym typeface="Cambria"/>
            </a:endParaRPr>
          </a:p>
          <a:p>
            <a:pPr indent="-235584" lvl="0" marL="342900" rtl="0" algn="l">
              <a:lnSpc>
                <a:spcPct val="115000"/>
              </a:lnSpc>
              <a:spcBef>
                <a:spcPts val="900"/>
              </a:spcBef>
              <a:spcAft>
                <a:spcPts val="0"/>
              </a:spcAft>
              <a:buSzPct val="100000"/>
              <a:buFont typeface="Cambria"/>
              <a:buChar char="•"/>
            </a:pPr>
            <a:r>
              <a:rPr b="1" lang="en" sz="1200">
                <a:latin typeface="Cambria"/>
                <a:ea typeface="Cambria"/>
                <a:cs typeface="Cambria"/>
                <a:sym typeface="Cambria"/>
              </a:rPr>
              <a:t>Liu, Y., Zhang, Z., Zhang, W., Yue, S., Zhao, X., Cheng, X., Zhang, Y., &amp; Hu, H.</a:t>
            </a:r>
            <a:r>
              <a:rPr lang="en" sz="1200">
                <a:latin typeface="Cambria"/>
                <a:ea typeface="Cambria"/>
                <a:cs typeface="Cambria"/>
                <a:sym typeface="Cambria"/>
              </a:rPr>
              <a:t> (2023). ArguGPT: Evaluating, understanding, and identifying argumentative essays generated by GPT models. </a:t>
            </a:r>
            <a:r>
              <a:rPr i="1" lang="en" sz="1200">
                <a:latin typeface="Cambria"/>
                <a:ea typeface="Cambria"/>
                <a:cs typeface="Cambria"/>
                <a:sym typeface="Cambria"/>
              </a:rPr>
              <a:t>ArXiv</a:t>
            </a:r>
            <a:r>
              <a:rPr lang="en" sz="1200">
                <a:latin typeface="Cambria"/>
                <a:ea typeface="Cambria"/>
                <a:cs typeface="Cambria"/>
                <a:sym typeface="Cambria"/>
              </a:rPr>
              <a:t>.</a:t>
            </a:r>
            <a:r>
              <a:rPr lang="en" sz="1200">
                <a:uFill>
                  <a:noFill/>
                </a:uFill>
                <a:latin typeface="Cambria"/>
                <a:ea typeface="Cambria"/>
                <a:cs typeface="Cambria"/>
                <a:sym typeface="Cambria"/>
                <a:hlinkClick r:id="rId7"/>
              </a:rPr>
              <a:t> </a:t>
            </a:r>
            <a:r>
              <a:rPr lang="en" sz="1200" u="sng">
                <a:solidFill>
                  <a:srgbClr val="0000FF"/>
                </a:solidFill>
                <a:latin typeface="Cambria"/>
                <a:ea typeface="Cambria"/>
                <a:cs typeface="Cambria"/>
                <a:sym typeface="Cambria"/>
                <a:hlinkClick r:id="rId8">
                  <a:extLst>
                    <a:ext uri="{A12FA001-AC4F-418D-AE19-62706E023703}">
                      <ahyp:hlinkClr val="tx"/>
                    </a:ext>
                  </a:extLst>
                </a:hlinkClick>
              </a:rPr>
              <a:t>https://arxiv.org/abs/2304.07666</a:t>
            </a:r>
            <a:endParaRPr b="1" sz="1200">
              <a:latin typeface="Cambria"/>
              <a:ea typeface="Cambria"/>
              <a:cs typeface="Cambria"/>
              <a:sym typeface="Cambria"/>
            </a:endParaRPr>
          </a:p>
          <a:p>
            <a:pPr indent="0" lvl="0" marL="342900" rtl="0" algn="l">
              <a:lnSpc>
                <a:spcPct val="115000"/>
              </a:lnSpc>
              <a:spcBef>
                <a:spcPts val="900"/>
              </a:spcBef>
              <a:spcAft>
                <a:spcPts val="0"/>
              </a:spcAft>
              <a:buNone/>
            </a:pPr>
            <a:r>
              <a:t/>
            </a:r>
            <a:endParaRPr b="1" sz="1200">
              <a:latin typeface="Cambria"/>
              <a:ea typeface="Cambria"/>
              <a:cs typeface="Cambria"/>
              <a:sym typeface="Cambria"/>
            </a:endParaRPr>
          </a:p>
          <a:p>
            <a:pPr indent="-235584" lvl="0" marL="342900" rtl="0" algn="l">
              <a:lnSpc>
                <a:spcPct val="115000"/>
              </a:lnSpc>
              <a:spcBef>
                <a:spcPts val="900"/>
              </a:spcBef>
              <a:spcAft>
                <a:spcPts val="0"/>
              </a:spcAft>
              <a:buSzPct val="100000"/>
              <a:buFont typeface="Cambria"/>
              <a:buChar char="•"/>
            </a:pPr>
            <a:r>
              <a:rPr b="1" lang="en" sz="1200">
                <a:latin typeface="Cambria"/>
                <a:ea typeface="Cambria"/>
                <a:cs typeface="Cambria"/>
                <a:sym typeface="Cambria"/>
              </a:rPr>
              <a:t>Dergaa, I., Chamari, K., Żmijewski, P., &amp; Ben Saad, H.</a:t>
            </a:r>
            <a:r>
              <a:rPr lang="en" sz="1200">
                <a:latin typeface="Cambria"/>
                <a:ea typeface="Cambria"/>
                <a:cs typeface="Cambria"/>
                <a:sym typeface="Cambria"/>
              </a:rPr>
              <a:t> (2023). From human writing to artificial intelligence generated text: Examining the prospects and potential threats of ChatGPT in academic writing. </a:t>
            </a:r>
            <a:r>
              <a:rPr i="1" lang="en" sz="1200">
                <a:latin typeface="Cambria"/>
                <a:ea typeface="Cambria"/>
                <a:cs typeface="Cambria"/>
                <a:sym typeface="Cambria"/>
              </a:rPr>
              <a:t>Biology of Sport</a:t>
            </a:r>
            <a:r>
              <a:rPr lang="en" sz="1200">
                <a:latin typeface="Cambria"/>
                <a:ea typeface="Cambria"/>
                <a:cs typeface="Cambria"/>
                <a:sym typeface="Cambria"/>
              </a:rPr>
              <a:t>.</a:t>
            </a:r>
            <a:r>
              <a:rPr lang="en" sz="1200">
                <a:uFill>
                  <a:noFill/>
                </a:uFill>
                <a:latin typeface="Cambria"/>
                <a:ea typeface="Cambria"/>
                <a:cs typeface="Cambria"/>
                <a:sym typeface="Cambria"/>
                <a:hlinkClick r:id="rId9"/>
              </a:rPr>
              <a:t> </a:t>
            </a:r>
            <a:r>
              <a:rPr lang="en" sz="1200" u="sng">
                <a:solidFill>
                  <a:srgbClr val="0000FF"/>
                </a:solidFill>
                <a:latin typeface="Cambria"/>
                <a:ea typeface="Cambria"/>
                <a:cs typeface="Cambria"/>
                <a:sym typeface="Cambria"/>
                <a:hlinkClick r:id="rId10">
                  <a:extLst>
                    <a:ext uri="{A12FA001-AC4F-418D-AE19-62706E023703}">
                      <ahyp:hlinkClr val="tx"/>
                    </a:ext>
                  </a:extLst>
                </a:hlinkClick>
              </a:rPr>
              <a:t>https://www.ncbi.nlm.nih.gov/pmc/articles/PMC10108763/</a:t>
            </a:r>
            <a:endParaRPr b="1" sz="1200">
              <a:latin typeface="Cambria"/>
              <a:ea typeface="Cambria"/>
              <a:cs typeface="Cambria"/>
              <a:sym typeface="Cambria"/>
            </a:endParaRPr>
          </a:p>
          <a:p>
            <a:pPr indent="0" lvl="0" marL="342900" rtl="0" algn="l">
              <a:lnSpc>
                <a:spcPct val="115000"/>
              </a:lnSpc>
              <a:spcBef>
                <a:spcPts val="900"/>
              </a:spcBef>
              <a:spcAft>
                <a:spcPts val="0"/>
              </a:spcAft>
              <a:buNone/>
            </a:pPr>
            <a:r>
              <a:t/>
            </a:r>
            <a:endParaRPr b="1" sz="1200">
              <a:latin typeface="Cambria"/>
              <a:ea typeface="Cambria"/>
              <a:cs typeface="Cambria"/>
              <a:sym typeface="Cambria"/>
            </a:endParaRPr>
          </a:p>
          <a:p>
            <a:pPr indent="-235584" lvl="0" marL="342900" rtl="0" algn="l">
              <a:lnSpc>
                <a:spcPct val="115000"/>
              </a:lnSpc>
              <a:spcBef>
                <a:spcPts val="900"/>
              </a:spcBef>
              <a:spcAft>
                <a:spcPts val="0"/>
              </a:spcAft>
              <a:buSzPct val="100000"/>
              <a:buFont typeface="Cambria"/>
              <a:buChar char="•"/>
            </a:pPr>
            <a:r>
              <a:rPr b="1" lang="en" sz="1200">
                <a:latin typeface="Cambria"/>
                <a:ea typeface="Cambria"/>
                <a:cs typeface="Cambria"/>
                <a:sym typeface="Cambria"/>
              </a:rPr>
              <a:t>Corizzo, R., &amp; Leal-Arenas, S. (2023). </a:t>
            </a:r>
            <a:r>
              <a:rPr lang="en" sz="1200">
                <a:latin typeface="Cambria"/>
                <a:ea typeface="Cambria"/>
                <a:cs typeface="Cambria"/>
                <a:sym typeface="Cambria"/>
              </a:rPr>
              <a:t>One-class learning for AI-generated essay detection. </a:t>
            </a:r>
            <a:r>
              <a:rPr i="1" lang="en" sz="1200">
                <a:latin typeface="Cambria"/>
                <a:ea typeface="Cambria"/>
                <a:cs typeface="Cambria"/>
                <a:sym typeface="Cambria"/>
              </a:rPr>
              <a:t>Applied Sciences, 13</a:t>
            </a:r>
            <a:r>
              <a:rPr lang="en" sz="1200">
                <a:latin typeface="Cambria"/>
                <a:ea typeface="Cambria"/>
                <a:cs typeface="Cambria"/>
                <a:sym typeface="Cambria"/>
              </a:rPr>
              <a:t>(13), 7901.</a:t>
            </a:r>
            <a:r>
              <a:rPr lang="en" sz="1200">
                <a:uFill>
                  <a:noFill/>
                </a:uFill>
                <a:latin typeface="Cambria"/>
                <a:ea typeface="Cambria"/>
                <a:cs typeface="Cambria"/>
                <a:sym typeface="Cambria"/>
                <a:hlinkClick r:id="rId11"/>
              </a:rPr>
              <a:t> </a:t>
            </a:r>
            <a:r>
              <a:rPr lang="en" sz="1200" u="sng">
                <a:solidFill>
                  <a:srgbClr val="0000FF"/>
                </a:solidFill>
                <a:latin typeface="Cambria"/>
                <a:ea typeface="Cambria"/>
                <a:cs typeface="Cambria"/>
                <a:sym typeface="Cambria"/>
                <a:hlinkClick r:id="rId12">
                  <a:extLst>
                    <a:ext uri="{A12FA001-AC4F-418D-AE19-62706E023703}">
                      <ahyp:hlinkClr val="tx"/>
                    </a:ext>
                  </a:extLst>
                </a:hlinkClick>
              </a:rPr>
              <a:t>https://www.mdpi.com/2076-3417/13/13/7901</a:t>
            </a:r>
            <a:endParaRPr sz="1200" u="sng">
              <a:solidFill>
                <a:srgbClr val="0000FF"/>
              </a:solidFill>
              <a:latin typeface="Cambria"/>
              <a:ea typeface="Cambria"/>
              <a:cs typeface="Cambria"/>
              <a:sym typeface="Cambria"/>
            </a:endParaRPr>
          </a:p>
          <a:p>
            <a:pPr indent="0" lvl="0" marL="114300" rtl="0" algn="l">
              <a:lnSpc>
                <a:spcPct val="100000"/>
              </a:lnSpc>
              <a:spcBef>
                <a:spcPts val="900"/>
              </a:spcBef>
              <a:spcAft>
                <a:spcPts val="0"/>
              </a:spcAft>
              <a:buSzPct val="100000"/>
              <a:buNone/>
            </a:pPr>
            <a:r>
              <a:t/>
            </a:r>
            <a:endParaRPr>
              <a:latin typeface="Cambria"/>
              <a:ea typeface="Cambria"/>
              <a:cs typeface="Cambria"/>
              <a:sym typeface="Cambria"/>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8"/>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0" lvl="0" marL="0" rtl="0" algn="ctr">
              <a:spcBef>
                <a:spcPts val="0"/>
              </a:spcBef>
              <a:spcAft>
                <a:spcPts val="0"/>
              </a:spcAft>
              <a:buClr>
                <a:schemeClr val="dk1"/>
              </a:buClr>
              <a:buSzPts val="3300"/>
              <a:buNone/>
            </a:pPr>
            <a:r>
              <a:t/>
            </a:r>
            <a:endParaRPr sz="3300"/>
          </a:p>
          <a:p>
            <a:pPr indent="0" lvl="0" marL="0" rtl="0" algn="ctr">
              <a:spcBef>
                <a:spcPts val="700"/>
              </a:spcBef>
              <a:spcAft>
                <a:spcPts val="0"/>
              </a:spcAft>
              <a:buClr>
                <a:schemeClr val="dk1"/>
              </a:buClr>
              <a:buSzPts val="3300"/>
              <a:buNone/>
            </a:pPr>
            <a:r>
              <a:t/>
            </a:r>
            <a:endParaRPr sz="3300"/>
          </a:p>
          <a:p>
            <a:pPr indent="0" lvl="0" marL="0" rtl="0" algn="ctr">
              <a:spcBef>
                <a:spcPts val="900"/>
              </a:spcBef>
              <a:spcAft>
                <a:spcPts val="0"/>
              </a:spcAft>
              <a:buClr>
                <a:schemeClr val="dk1"/>
              </a:buClr>
              <a:buSzPts val="4500"/>
              <a:buNone/>
            </a:pPr>
            <a:r>
              <a:rPr lang="en" sz="4500"/>
              <a:t>Thank You</a:t>
            </a:r>
            <a:endParaRPr sz="4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Introduction</a:t>
            </a:r>
            <a:endParaRPr/>
          </a:p>
        </p:txBody>
      </p:sp>
      <p:sp>
        <p:nvSpPr>
          <p:cNvPr id="221" name="Google Shape;221;p38"/>
          <p:cNvSpPr txBox="1"/>
          <p:nvPr>
            <p:ph idx="1" type="body"/>
          </p:nvPr>
        </p:nvSpPr>
        <p:spPr>
          <a:xfrm>
            <a:off x="361500" y="899601"/>
            <a:ext cx="8001000" cy="3714600"/>
          </a:xfrm>
          <a:prstGeom prst="rect">
            <a:avLst/>
          </a:prstGeom>
          <a:noFill/>
          <a:ln>
            <a:noFill/>
          </a:ln>
        </p:spPr>
        <p:txBody>
          <a:bodyPr anchorCtr="0" anchor="t" bIns="34275" lIns="68575" spcFirstLastPara="1" rIns="68575" wrap="square" tIns="34275">
            <a:normAutofit/>
          </a:bodyPr>
          <a:lstStyle/>
          <a:p>
            <a:pPr indent="0" lvl="0" marL="571500" rtl="0" algn="just">
              <a:spcBef>
                <a:spcPts val="0"/>
              </a:spcBef>
              <a:spcAft>
                <a:spcPts val="0"/>
              </a:spcAft>
              <a:buClr>
                <a:schemeClr val="dk1"/>
              </a:buClr>
              <a:buSzPts val="1800"/>
              <a:buNone/>
            </a:pPr>
            <a:r>
              <a:rPr lang="en" sz="1600">
                <a:latin typeface="Times New Roman"/>
                <a:ea typeface="Times New Roman"/>
                <a:cs typeface="Times New Roman"/>
                <a:sym typeface="Times New Roman"/>
              </a:rPr>
              <a:t>The rise of large language models (LLMs) like ChatGPT has introduced significant challenges in maintaining academic integrity. These AI systems can generate highly coherent essays, often indistinguishable from those written by students, raising concerns about the authenticity of academic submissions. To protect educational standards, it is critical to develop reliable methods for identifying machine-generated essays. This task becomes especially complex when dealing with essays authored by both native and non-native speakers, as well as those produced by various LLMs. </a:t>
            </a:r>
            <a:endParaRPr sz="1600">
              <a:latin typeface="Times New Roman"/>
              <a:ea typeface="Times New Roman"/>
              <a:cs typeface="Times New Roman"/>
              <a:sym typeface="Times New Roman"/>
            </a:endParaRPr>
          </a:p>
          <a:p>
            <a:pPr indent="0" lvl="0" marL="571500" rtl="0" algn="just">
              <a:spcBef>
                <a:spcPts val="0"/>
              </a:spcBef>
              <a:spcAft>
                <a:spcPts val="0"/>
              </a:spcAft>
              <a:buClr>
                <a:schemeClr val="dk1"/>
              </a:buClr>
              <a:buSzPts val="1800"/>
              <a:buNone/>
            </a:pPr>
            <a:r>
              <a:t/>
            </a:r>
            <a:endParaRPr sz="1600">
              <a:latin typeface="Times New Roman"/>
              <a:ea typeface="Times New Roman"/>
              <a:cs typeface="Times New Roman"/>
              <a:sym typeface="Times New Roman"/>
            </a:endParaRPr>
          </a:p>
          <a:p>
            <a:pPr indent="0" lvl="0" marL="571500" rtl="0" algn="just">
              <a:spcBef>
                <a:spcPts val="0"/>
              </a:spcBef>
              <a:spcAft>
                <a:spcPts val="0"/>
              </a:spcAft>
              <a:buClr>
                <a:schemeClr val="dk1"/>
              </a:buClr>
              <a:buSzPts val="1800"/>
              <a:buNone/>
            </a:pPr>
            <a:r>
              <a:rPr lang="en" sz="1600">
                <a:latin typeface="Times New Roman"/>
                <a:ea typeface="Times New Roman"/>
                <a:cs typeface="Times New Roman"/>
                <a:sym typeface="Times New Roman"/>
              </a:rPr>
              <a:t>The goal of this research is to explore and implement effective detection techniques to distinguish human-written texts from AI-generated ones, ensuring fair and ethical academic practices in the age of advanced AI.</a:t>
            </a:r>
            <a:endParaRPr sz="16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39"/>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Literature Review</a:t>
            </a:r>
            <a:endParaRPr/>
          </a:p>
        </p:txBody>
      </p:sp>
      <p:sp>
        <p:nvSpPr>
          <p:cNvPr id="227" name="Google Shape;227;p39"/>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The rapid advancement of AI-generated text, particularly with models like ChatGPT, has raised questions about the authenticity of academic writing. Researchers have explored various methods to identify AI-generated essays, focusing primarily on linguistic features and machine learning techniques. Studies show that AI-generated content often differs from human writing in terms of lexical diversity, sentence structure, and coherence. AI essays tend to be more formulaic and lack the nuanced discourse markers that are naturally present in human writing.</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Several approaches have been developed to address this issue, including the use of </a:t>
            </a:r>
            <a:r>
              <a:rPr b="1" lang="en" sz="1300">
                <a:latin typeface="Times New Roman"/>
                <a:ea typeface="Times New Roman"/>
                <a:cs typeface="Times New Roman"/>
                <a:sym typeface="Times New Roman"/>
              </a:rPr>
              <a:t>Support Vector Machines (SVM</a:t>
            </a:r>
            <a:r>
              <a:rPr lang="en" sz="1300">
                <a:latin typeface="Times New Roman"/>
                <a:ea typeface="Times New Roman"/>
                <a:cs typeface="Times New Roman"/>
                <a:sym typeface="Times New Roman"/>
              </a:rPr>
              <a:t>), </a:t>
            </a:r>
            <a:r>
              <a:rPr b="1" lang="en" sz="1200">
                <a:solidFill>
                  <a:srgbClr val="001D35"/>
                </a:solidFill>
                <a:highlight>
                  <a:srgbClr val="FFFFFF"/>
                </a:highlight>
                <a:latin typeface="Times New Roman"/>
                <a:ea typeface="Times New Roman"/>
                <a:cs typeface="Times New Roman"/>
                <a:sym typeface="Times New Roman"/>
              </a:rPr>
              <a:t>N-gram analysis</a:t>
            </a:r>
            <a:r>
              <a:rPr lang="en" sz="1300">
                <a:latin typeface="Times New Roman"/>
                <a:ea typeface="Times New Roman"/>
                <a:cs typeface="Times New Roman"/>
                <a:sym typeface="Times New Roman"/>
              </a:rPr>
              <a:t> and other classifiers to detect specific linguistic patterns in AI-generated texts. Tools like </a:t>
            </a:r>
            <a:r>
              <a:rPr b="1" lang="en" sz="1300">
                <a:latin typeface="Times New Roman"/>
                <a:ea typeface="Times New Roman"/>
                <a:cs typeface="Times New Roman"/>
                <a:sym typeface="Times New Roman"/>
              </a:rPr>
              <a:t>GPTZero</a:t>
            </a:r>
            <a:r>
              <a:rPr lang="en" sz="1300">
                <a:latin typeface="Times New Roman"/>
                <a:ea typeface="Times New Roman"/>
                <a:cs typeface="Times New Roman"/>
                <a:sym typeface="Times New Roman"/>
              </a:rPr>
              <a:t> and other detection software have demonstrated success in identifying AI content but face challenges with paraphrased or rephrased text. More recent studies suggest that combining linguistic analysis with machine learning models can significantly improve the accuracy of detecting AI-generated essays, especially when dealing with non-native speakers or subtle variations in writing style.</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 sz="1300">
                <a:latin typeface="Times New Roman"/>
                <a:ea typeface="Times New Roman"/>
                <a:cs typeface="Times New Roman"/>
                <a:sym typeface="Times New Roman"/>
              </a:rPr>
              <a:t>Another key finding from the literature is that while AI-generated essays can be detected with reasonable accuracy, there is still a risk of misclassifying genuine student work as AI-generated. This highlights the need for more refined detection methods that minimize false positives, ensuring fairness in academic evaluations.</a:t>
            </a:r>
            <a:endParaRPr sz="1300">
              <a:latin typeface="Times New Roman"/>
              <a:ea typeface="Times New Roman"/>
              <a:cs typeface="Times New Roman"/>
              <a:sym typeface="Times New Roman"/>
            </a:endParaRPr>
          </a:p>
          <a:p>
            <a:pPr indent="-139700" lvl="0" marL="254000" rtl="0" algn="l">
              <a:spcBef>
                <a:spcPts val="1200"/>
              </a:spcBef>
              <a:spcAft>
                <a:spcPts val="0"/>
              </a:spcAft>
              <a:buClr>
                <a:schemeClr val="dk1"/>
              </a:buClr>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0"/>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Proposed Method</a:t>
            </a:r>
            <a:endParaRPr/>
          </a:p>
        </p:txBody>
      </p:sp>
      <p:sp>
        <p:nvSpPr>
          <p:cNvPr id="233" name="Google Shape;233;p40"/>
          <p:cNvSpPr txBox="1"/>
          <p:nvPr>
            <p:ph idx="1" type="body"/>
          </p:nvPr>
        </p:nvSpPr>
        <p:spPr>
          <a:xfrm>
            <a:off x="609600" y="857251"/>
            <a:ext cx="8001000" cy="3714748"/>
          </a:xfrm>
          <a:prstGeom prst="rect">
            <a:avLst/>
          </a:prstGeom>
          <a:noFill/>
          <a:ln>
            <a:noFill/>
          </a:ln>
        </p:spPr>
        <p:txBody>
          <a:bodyPr anchorCtr="0" anchor="t" bIns="34275" lIns="68575" spcFirstLastPara="1" rIns="68575" wrap="square" tIns="34275">
            <a:normAutofit/>
          </a:bodyPr>
          <a:lstStyle/>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Problem Definition</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Literature Survey</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Dataset Collection and Processing</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Data Storage and NLP</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Feature Engineering</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ML Model Development</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Model Selection and Training</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Model Evaluation</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User Interface Development</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Fine-Tuning</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Deployment and Monitoring</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Ethical Considerations</a:t>
            </a:r>
            <a:endParaRPr sz="1400">
              <a:latin typeface="Times New Roman"/>
              <a:ea typeface="Times New Roman"/>
              <a:cs typeface="Times New Roman"/>
              <a:sym typeface="Times New Roman"/>
            </a:endParaRPr>
          </a:p>
          <a:p>
            <a:pPr indent="-336550" lvl="0" marL="457200" rtl="0" algn="l">
              <a:spcBef>
                <a:spcPts val="0"/>
              </a:spcBef>
              <a:spcAft>
                <a:spcPts val="0"/>
              </a:spcAft>
              <a:buSzPts val="1700"/>
              <a:buFont typeface="Times New Roman"/>
              <a:buChar char="•"/>
            </a:pPr>
            <a:r>
              <a:rPr lang="en" sz="1400">
                <a:latin typeface="Times New Roman"/>
                <a:ea typeface="Times New Roman"/>
                <a:cs typeface="Times New Roman"/>
                <a:sym typeface="Times New Roman"/>
              </a:rPr>
              <a:t>Monitoring and Maintenance</a:t>
            </a:r>
            <a:endParaRPr sz="1400">
              <a:latin typeface="Times New Roman"/>
              <a:ea typeface="Times New Roman"/>
              <a:cs typeface="Times New Roman"/>
              <a:sym typeface="Times New Roman"/>
            </a:endParaRPr>
          </a:p>
          <a:p>
            <a:pPr indent="0" lvl="0" marL="457200" rtl="0" algn="l">
              <a:spcBef>
                <a:spcPts val="0"/>
              </a:spcBef>
              <a:spcAft>
                <a:spcPts val="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1"/>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Objectives</a:t>
            </a:r>
            <a:endParaRPr/>
          </a:p>
        </p:txBody>
      </p:sp>
      <p:sp>
        <p:nvSpPr>
          <p:cNvPr id="239" name="Google Shape;239;p41"/>
          <p:cNvSpPr txBox="1"/>
          <p:nvPr>
            <p:ph idx="1" type="body"/>
          </p:nvPr>
        </p:nvSpPr>
        <p:spPr>
          <a:xfrm>
            <a:off x="571500" y="786800"/>
            <a:ext cx="8001000" cy="3907200"/>
          </a:xfrm>
          <a:prstGeom prst="rect">
            <a:avLst/>
          </a:prstGeom>
          <a:noFill/>
          <a:ln>
            <a:noFill/>
          </a:ln>
        </p:spPr>
        <p:txBody>
          <a:bodyPr anchorCtr="0" anchor="t" bIns="34275" lIns="68575" spcFirstLastPara="1" rIns="68575" wrap="square" tIns="34275">
            <a:normAutofit lnSpcReduction="10000"/>
          </a:bodyPr>
          <a:lstStyle/>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Developing a Binary Classification Model: Creating a system that accurately classifies essays as either human-written or machine-generated, using features that capture key differences between human and AI-authored texts.</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Analyze Writing Patterns Across Different LLMs: Performing a detailed analysis of essays generated by various large language models (LLMs) used to identify and distinguish characteristics that can be used to enhance detection accuracy.</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Enhancing Detection Accuracy: Focusing on detecting minute differences in writing style and language usage that help distinguish human essays from those generated by machines, even when the text appears fluent and well-structured.</a:t>
            </a:r>
            <a:endParaRPr sz="1600">
              <a:latin typeface="Times New Roman"/>
              <a:ea typeface="Times New Roman"/>
              <a:cs typeface="Times New Roman"/>
              <a:sym typeface="Times New Roman"/>
            </a:endParaRPr>
          </a:p>
          <a:p>
            <a:pPr indent="0" lvl="0" marL="457200" rtl="0" algn="l">
              <a:spcBef>
                <a:spcPts val="0"/>
              </a:spcBef>
              <a:spcAft>
                <a:spcPts val="0"/>
              </a:spcAft>
              <a:buNone/>
            </a:pPr>
            <a:r>
              <a:t/>
            </a:r>
            <a:endParaRPr sz="1600">
              <a:latin typeface="Times New Roman"/>
              <a:ea typeface="Times New Roman"/>
              <a:cs typeface="Times New Roman"/>
              <a:sym typeface="Times New Roman"/>
            </a:endParaRPr>
          </a:p>
          <a:p>
            <a:pPr indent="-330200" lvl="0" marL="457200" rtl="0" algn="l">
              <a:spcBef>
                <a:spcPts val="0"/>
              </a:spcBef>
              <a:spcAft>
                <a:spcPts val="0"/>
              </a:spcAft>
              <a:buSzPts val="1600"/>
              <a:buFont typeface="Times New Roman"/>
              <a:buChar char="•"/>
            </a:pPr>
            <a:r>
              <a:rPr lang="en" sz="1600">
                <a:latin typeface="Times New Roman"/>
                <a:ea typeface="Times New Roman"/>
                <a:cs typeface="Times New Roman"/>
                <a:sym typeface="Times New Roman"/>
              </a:rPr>
              <a:t>Ensure Robust Classification Across Diverse Inputs: A robust classification system that performs reliably across a diverse range of essay topics, writing styles, and proficiency levels which supports academic integrity.</a:t>
            </a:r>
            <a:endParaRPr sz="1600">
              <a:latin typeface="Times New Roman"/>
              <a:ea typeface="Times New Roman"/>
              <a:cs typeface="Times New Roman"/>
              <a:sym typeface="Times New Roman"/>
            </a:endParaRPr>
          </a:p>
          <a:p>
            <a:pPr indent="-139700" lvl="0" marL="254000" rtl="0" algn="l">
              <a:spcBef>
                <a:spcPts val="0"/>
              </a:spcBef>
              <a:spcAft>
                <a:spcPts val="0"/>
              </a:spcAft>
              <a:buClr>
                <a:schemeClr val="dk1"/>
              </a:buClr>
              <a:buSzPts val="1800"/>
              <a:buNone/>
            </a:pPr>
            <a:r>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2"/>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Methodology</a:t>
            </a:r>
            <a:endParaRPr/>
          </a:p>
        </p:txBody>
      </p:sp>
      <p:sp>
        <p:nvSpPr>
          <p:cNvPr id="245" name="Google Shape;245;p42"/>
          <p:cNvSpPr txBox="1"/>
          <p:nvPr>
            <p:ph idx="1" type="body"/>
          </p:nvPr>
        </p:nvSpPr>
        <p:spPr>
          <a:xfrm>
            <a:off x="609600" y="857251"/>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105000"/>
              </a:lnSpc>
              <a:spcBef>
                <a:spcPts val="1200"/>
              </a:spcBef>
              <a:spcAft>
                <a:spcPts val="0"/>
              </a:spcAft>
              <a:buClr>
                <a:schemeClr val="dk1"/>
              </a:buClr>
              <a:buSzPts val="1100"/>
              <a:buFont typeface="Arial"/>
              <a:buNone/>
            </a:pPr>
            <a:r>
              <a:rPr b="1" lang="en" sz="1300">
                <a:latin typeface="Times New Roman"/>
                <a:ea typeface="Times New Roman"/>
                <a:cs typeface="Times New Roman"/>
                <a:sym typeface="Times New Roman"/>
              </a:rPr>
              <a:t>1. Problem Formulation</a:t>
            </a:r>
            <a:endParaRPr b="1" sz="1300">
              <a:latin typeface="Times New Roman"/>
              <a:ea typeface="Times New Roman"/>
              <a:cs typeface="Times New Roman"/>
              <a:sym typeface="Times New Roman"/>
            </a:endParaRPr>
          </a:p>
          <a:p>
            <a:pPr indent="-311150" lvl="0" marL="457200" rtl="0" algn="l">
              <a:lnSpc>
                <a:spcPct val="105000"/>
              </a:lnSpc>
              <a:spcBef>
                <a:spcPts val="1200"/>
              </a:spcBef>
              <a:spcAft>
                <a:spcPts val="0"/>
              </a:spcAft>
              <a:buSzPts val="1300"/>
              <a:buChar char="●"/>
            </a:pPr>
            <a:r>
              <a:rPr lang="en" sz="1300">
                <a:latin typeface="Times New Roman"/>
                <a:ea typeface="Times New Roman"/>
                <a:cs typeface="Times New Roman"/>
                <a:sym typeface="Times New Roman"/>
              </a:rPr>
              <a:t>Objective: Distinguish between human-authored and machine-generated essays.</a:t>
            </a:r>
            <a:endParaRPr sz="1300">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Char char="●"/>
            </a:pPr>
            <a:r>
              <a:rPr lang="en" sz="1300">
                <a:latin typeface="Times New Roman"/>
                <a:ea typeface="Times New Roman"/>
                <a:cs typeface="Times New Roman"/>
                <a:sym typeface="Times New Roman"/>
              </a:rPr>
              <a:t>Goal: Safeguard academic integrity and prevent misuse of large language models.</a:t>
            </a:r>
            <a:endParaRPr sz="1300">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Char char="●"/>
            </a:pPr>
            <a:r>
              <a:rPr lang="en" sz="1300">
                <a:latin typeface="Times New Roman"/>
                <a:ea typeface="Times New Roman"/>
                <a:cs typeface="Times New Roman"/>
                <a:sym typeface="Times New Roman"/>
              </a:rPr>
              <a:t>Task: Binary classification of essays into "Human" or "AI."</a:t>
            </a:r>
            <a:endParaRPr sz="13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300">
                <a:latin typeface="Times New Roman"/>
                <a:ea typeface="Times New Roman"/>
                <a:cs typeface="Times New Roman"/>
                <a:sym typeface="Times New Roman"/>
              </a:rPr>
              <a:t>2. Data Collection &amp; Preprocessing</a:t>
            </a:r>
            <a:endParaRPr b="1" sz="1300">
              <a:latin typeface="Times New Roman"/>
              <a:ea typeface="Times New Roman"/>
              <a:cs typeface="Times New Roman"/>
              <a:sym typeface="Times New Roman"/>
            </a:endParaRPr>
          </a:p>
          <a:p>
            <a:pPr indent="-311150" lvl="0" marL="457200" rtl="0" algn="l">
              <a:lnSpc>
                <a:spcPct val="105000"/>
              </a:lnSpc>
              <a:spcBef>
                <a:spcPts val="1200"/>
              </a:spcBef>
              <a:spcAft>
                <a:spcPts val="0"/>
              </a:spcAft>
              <a:buSzPts val="1300"/>
              <a:buChar char="●"/>
            </a:pPr>
            <a:r>
              <a:rPr lang="en" sz="1300">
                <a:latin typeface="Times New Roman"/>
                <a:ea typeface="Times New Roman"/>
                <a:cs typeface="Times New Roman"/>
                <a:sym typeface="Times New Roman"/>
              </a:rPr>
              <a:t>Data Collection: Use diverse text corpus (human and machine-generated essays) with annotation tools.</a:t>
            </a:r>
            <a:endParaRPr sz="1300">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Char char="●"/>
            </a:pPr>
            <a:r>
              <a:rPr lang="en" sz="1300">
                <a:latin typeface="Times New Roman"/>
                <a:ea typeface="Times New Roman"/>
                <a:cs typeface="Times New Roman"/>
                <a:sym typeface="Times New Roman"/>
              </a:rPr>
              <a:t>Preprocessing: Tokenization, stemming, lemmatization with NLP preprocessing libraries (e.g., NLTK, SpaCy).</a:t>
            </a:r>
            <a:endParaRPr sz="1300">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Char char="●"/>
            </a:pPr>
            <a:r>
              <a:rPr lang="en" sz="1300">
                <a:latin typeface="Times New Roman"/>
                <a:ea typeface="Times New Roman"/>
                <a:cs typeface="Times New Roman"/>
                <a:sym typeface="Times New Roman"/>
              </a:rPr>
              <a:t>Storage: Store data in cloud databases for scalability and accessibility.</a:t>
            </a:r>
            <a:endParaRPr sz="1300">
              <a:latin typeface="Times New Roman"/>
              <a:ea typeface="Times New Roman"/>
              <a:cs typeface="Times New Roman"/>
              <a:sym typeface="Times New Roman"/>
            </a:endParaRPr>
          </a:p>
          <a:p>
            <a:pPr indent="0" lvl="0" marL="0" rtl="0" algn="l">
              <a:lnSpc>
                <a:spcPct val="105000"/>
              </a:lnSpc>
              <a:spcBef>
                <a:spcPts val="1200"/>
              </a:spcBef>
              <a:spcAft>
                <a:spcPts val="0"/>
              </a:spcAft>
              <a:buNone/>
            </a:pPr>
            <a:r>
              <a:rPr b="1" lang="en" sz="1300">
                <a:latin typeface="Times New Roman"/>
                <a:ea typeface="Times New Roman"/>
                <a:cs typeface="Times New Roman"/>
                <a:sym typeface="Times New Roman"/>
              </a:rPr>
              <a:t>3. Feature Engineering</a:t>
            </a:r>
            <a:endParaRPr b="1" sz="1300">
              <a:latin typeface="Times New Roman"/>
              <a:ea typeface="Times New Roman"/>
              <a:cs typeface="Times New Roman"/>
              <a:sym typeface="Times New Roman"/>
            </a:endParaRPr>
          </a:p>
          <a:p>
            <a:pPr indent="-311150" lvl="0" marL="457200" rtl="0" algn="l">
              <a:lnSpc>
                <a:spcPct val="105000"/>
              </a:lnSpc>
              <a:spcBef>
                <a:spcPts val="1200"/>
              </a:spcBef>
              <a:spcAft>
                <a:spcPts val="0"/>
              </a:spcAft>
              <a:buSzPts val="1300"/>
              <a:buChar char="●"/>
            </a:pPr>
            <a:r>
              <a:rPr lang="en" sz="1300">
                <a:latin typeface="Times New Roman"/>
                <a:ea typeface="Times New Roman"/>
                <a:cs typeface="Times New Roman"/>
                <a:sym typeface="Times New Roman"/>
              </a:rPr>
              <a:t>Features: Linguistic (lexical diversity), stylistic (sentence length, grammar), and machine learning features (TF-IDF, n-grams).</a:t>
            </a:r>
            <a:endParaRPr sz="1300">
              <a:latin typeface="Times New Roman"/>
              <a:ea typeface="Times New Roman"/>
              <a:cs typeface="Times New Roman"/>
              <a:sym typeface="Times New Roman"/>
            </a:endParaRPr>
          </a:p>
          <a:p>
            <a:pPr indent="-311150" lvl="0" marL="457200" rtl="0" algn="l">
              <a:lnSpc>
                <a:spcPct val="105000"/>
              </a:lnSpc>
              <a:spcBef>
                <a:spcPts val="0"/>
              </a:spcBef>
              <a:spcAft>
                <a:spcPts val="0"/>
              </a:spcAft>
              <a:buSzPts val="1300"/>
              <a:buChar char="●"/>
            </a:pPr>
            <a:r>
              <a:rPr lang="en" sz="1300">
                <a:latin typeface="Times New Roman"/>
                <a:ea typeface="Times New Roman"/>
                <a:cs typeface="Times New Roman"/>
                <a:sym typeface="Times New Roman"/>
              </a:rPr>
              <a:t>Tools: Use feature extraction tools and libraries like Scikit-learn or Gensim.</a:t>
            </a:r>
            <a:endParaRPr sz="1300">
              <a:latin typeface="Times New Roman"/>
              <a:ea typeface="Times New Roman"/>
              <a:cs typeface="Times New Roman"/>
              <a:sym typeface="Times New Roman"/>
            </a:endParaRPr>
          </a:p>
          <a:p>
            <a:pPr indent="0" lvl="0" marL="457200" rtl="0" algn="l">
              <a:lnSpc>
                <a:spcPct val="105000"/>
              </a:lnSpc>
              <a:spcBef>
                <a:spcPts val="1200"/>
              </a:spcBef>
              <a:spcAft>
                <a:spcPts val="0"/>
              </a:spcAft>
              <a:buNone/>
            </a:pPr>
            <a:r>
              <a:t/>
            </a:r>
            <a:endParaRPr b="1" sz="1300">
              <a:latin typeface="Times New Roman"/>
              <a:ea typeface="Times New Roman"/>
              <a:cs typeface="Times New Roman"/>
              <a:sym typeface="Times New Roman"/>
            </a:endParaRPr>
          </a:p>
          <a:p>
            <a:pPr indent="-139700" lvl="0" marL="254000" rtl="0" algn="l">
              <a:lnSpc>
                <a:spcPct val="90000"/>
              </a:lnSpc>
              <a:spcBef>
                <a:spcPts val="1200"/>
              </a:spcBef>
              <a:spcAft>
                <a:spcPts val="0"/>
              </a:spcAft>
              <a:buClr>
                <a:schemeClr val="dk1"/>
              </a:buClr>
              <a:buSzPts val="1800"/>
              <a:buNone/>
            </a:pPr>
            <a:r>
              <a:t/>
            </a:r>
            <a:endParaRPr sz="20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3"/>
          <p:cNvSpPr txBox="1"/>
          <p:nvPr>
            <p:ph type="title"/>
          </p:nvPr>
        </p:nvSpPr>
        <p:spPr>
          <a:xfrm>
            <a:off x="609600" y="205978"/>
            <a:ext cx="8001000" cy="365400"/>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Methodology</a:t>
            </a:r>
            <a:endParaRPr/>
          </a:p>
        </p:txBody>
      </p:sp>
      <p:sp>
        <p:nvSpPr>
          <p:cNvPr id="251" name="Google Shape;251;p43"/>
          <p:cNvSpPr txBox="1"/>
          <p:nvPr>
            <p:ph idx="1" type="body"/>
          </p:nvPr>
        </p:nvSpPr>
        <p:spPr>
          <a:xfrm>
            <a:off x="609600" y="857251"/>
            <a:ext cx="8001000" cy="37146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b="1" lang="en" sz="1300">
                <a:latin typeface="Times New Roman"/>
                <a:ea typeface="Times New Roman"/>
                <a:cs typeface="Times New Roman"/>
                <a:sym typeface="Times New Roman"/>
              </a:rPr>
              <a:t>4. Model Selection &amp; Training</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Models: Train using ML frameworks (e.g., TensorFlow, PyTorch) with pre-trained models for deep learning.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Resources: Utilize cloud computing resources (e.g., AWS, Google Cloud) for scalable model training.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Evaluation: Evaluate with metrics like accuracy, precision, recall using built-in evaluation tools.</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300">
                <a:latin typeface="Times New Roman"/>
                <a:ea typeface="Times New Roman"/>
                <a:cs typeface="Times New Roman"/>
                <a:sym typeface="Times New Roman"/>
              </a:rPr>
              <a:t>5. Model Deployment &amp; Maintenance</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Deployment: Use model serving platforms (e.g., Flask, FastAPI) for real-time deployment in a scalable environment.</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Interface: Build a web application for user interaction and an admin dashboard for monitoring.</a:t>
            </a:r>
            <a:endParaRPr sz="1300">
              <a:latin typeface="Times New Roman"/>
              <a:ea typeface="Times New Roman"/>
              <a:cs typeface="Times New Roman"/>
              <a:sym typeface="Times New Roman"/>
            </a:endParaRPr>
          </a:p>
          <a:p>
            <a:pPr indent="-311150" lvl="0" marL="457200" rtl="0" algn="l">
              <a:lnSpc>
                <a:spcPct val="115000"/>
              </a:lnSpc>
              <a:spcBef>
                <a:spcPts val="0"/>
              </a:spcBef>
              <a:spcAft>
                <a:spcPts val="0"/>
              </a:spcAft>
              <a:buSzPts val="1300"/>
              <a:buFont typeface="Times New Roman"/>
              <a:buChar char="●"/>
            </a:pPr>
            <a:r>
              <a:rPr lang="en" sz="1300">
                <a:latin typeface="Times New Roman"/>
                <a:ea typeface="Times New Roman"/>
                <a:cs typeface="Times New Roman"/>
                <a:sym typeface="Times New Roman"/>
              </a:rPr>
              <a:t>Monitoring &amp; Maintenance: Implement logging and model updating pipelines to handle new data and ensure continuous performance.</a:t>
            </a:r>
            <a:endParaRPr sz="1300">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 sz="1300">
                <a:latin typeface="Times New Roman"/>
                <a:ea typeface="Times New Roman"/>
                <a:cs typeface="Times New Roman"/>
                <a:sym typeface="Times New Roman"/>
              </a:rPr>
              <a:t>6. Ethical Considerations</a:t>
            </a:r>
            <a:endParaRPr b="1" sz="1300">
              <a:latin typeface="Times New Roman"/>
              <a:ea typeface="Times New Roman"/>
              <a:cs typeface="Times New Roman"/>
              <a:sym typeface="Times New Roman"/>
            </a:endParaRPr>
          </a:p>
          <a:p>
            <a:pPr indent="-311150" lvl="0" marL="457200" rtl="0" algn="l">
              <a:lnSpc>
                <a:spcPct val="115000"/>
              </a:lnSpc>
              <a:spcBef>
                <a:spcPts val="1200"/>
              </a:spcBef>
              <a:spcAft>
                <a:spcPts val="0"/>
              </a:spcAft>
              <a:buSzPts val="1300"/>
              <a:buFont typeface="Times New Roman"/>
              <a:buChar char="●"/>
            </a:pPr>
            <a:r>
              <a:rPr lang="en" sz="1300">
                <a:latin typeface="Times New Roman"/>
                <a:ea typeface="Times New Roman"/>
                <a:cs typeface="Times New Roman"/>
                <a:sym typeface="Times New Roman"/>
              </a:rPr>
              <a:t>Address privacy and bias concerns, ensuring secure data handling in the cloud and ethical AI use.</a:t>
            </a:r>
            <a:endParaRPr sz="1300">
              <a:latin typeface="Times New Roman"/>
              <a:ea typeface="Times New Roman"/>
              <a:cs typeface="Times New Roman"/>
              <a:sym typeface="Times New Roman"/>
            </a:endParaRPr>
          </a:p>
          <a:p>
            <a:pPr indent="-139700" lvl="0" marL="254000" rtl="0" algn="l">
              <a:spcBef>
                <a:spcPts val="1200"/>
              </a:spcBef>
              <a:spcAft>
                <a:spcPts val="0"/>
              </a:spcAft>
              <a:buClr>
                <a:schemeClr val="dk1"/>
              </a:buClr>
              <a:buSzPts val="1800"/>
              <a:buNone/>
            </a:pPr>
            <a:r>
              <a:t/>
            </a:r>
            <a:endParaRPr b="1" sz="13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4"/>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Timeline of Project</a:t>
            </a:r>
            <a:endParaRPr/>
          </a:p>
        </p:txBody>
      </p:sp>
      <p:pic>
        <p:nvPicPr>
          <p:cNvPr id="257" name="Google Shape;257;p44"/>
          <p:cNvPicPr preferRelativeResize="0"/>
          <p:nvPr/>
        </p:nvPicPr>
        <p:blipFill>
          <a:blip r:embed="rId3">
            <a:alphaModFix/>
          </a:blip>
          <a:stretch>
            <a:fillRect/>
          </a:stretch>
        </p:blipFill>
        <p:spPr>
          <a:xfrm>
            <a:off x="589025" y="728100"/>
            <a:ext cx="8042148" cy="36873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5"/>
          <p:cNvSpPr txBox="1"/>
          <p:nvPr>
            <p:ph type="title"/>
          </p:nvPr>
        </p:nvSpPr>
        <p:spPr>
          <a:xfrm>
            <a:off x="609600" y="205978"/>
            <a:ext cx="8001000" cy="365522"/>
          </a:xfrm>
          <a:prstGeom prst="rect">
            <a:avLst/>
          </a:prstGeom>
          <a:noFill/>
          <a:ln>
            <a:noFill/>
          </a:ln>
        </p:spPr>
        <p:txBody>
          <a:bodyPr anchorCtr="0" anchor="ctr" bIns="34275" lIns="68575" spcFirstLastPara="1" rIns="68575" wrap="square" tIns="34275">
            <a:noAutofit/>
          </a:bodyPr>
          <a:lstStyle/>
          <a:p>
            <a:pPr indent="0" lvl="0" marL="0" rtl="0" algn="l">
              <a:spcBef>
                <a:spcPts val="0"/>
              </a:spcBef>
              <a:spcAft>
                <a:spcPts val="0"/>
              </a:spcAft>
              <a:buClr>
                <a:srgbClr val="17365D"/>
              </a:buClr>
              <a:buSzPts val="2100"/>
              <a:buFont typeface="Verdana"/>
              <a:buNone/>
            </a:pPr>
            <a:r>
              <a:rPr lang="en"/>
              <a:t>Expected Outcomes</a:t>
            </a:r>
            <a:endParaRPr/>
          </a:p>
        </p:txBody>
      </p:sp>
      <p:sp>
        <p:nvSpPr>
          <p:cNvPr id="263" name="Google Shape;263;p45"/>
          <p:cNvSpPr txBox="1"/>
          <p:nvPr>
            <p:ph idx="1" type="body"/>
          </p:nvPr>
        </p:nvSpPr>
        <p:spPr>
          <a:xfrm>
            <a:off x="530925" y="1401851"/>
            <a:ext cx="8001000" cy="3714600"/>
          </a:xfrm>
          <a:prstGeom prst="rect">
            <a:avLst/>
          </a:prstGeom>
          <a:noFill/>
          <a:ln>
            <a:noFill/>
          </a:ln>
        </p:spPr>
        <p:txBody>
          <a:bodyPr anchorCtr="0" anchor="t" bIns="34275" lIns="68575" spcFirstLastPara="1" rIns="68575" wrap="square" tIns="34275">
            <a:normAutofit/>
          </a:bodyPr>
          <a:lstStyle/>
          <a:p>
            <a:pPr indent="0" lvl="0" marL="114300" rtl="0" algn="just">
              <a:spcBef>
                <a:spcPts val="0"/>
              </a:spcBef>
              <a:spcAft>
                <a:spcPts val="0"/>
              </a:spcAft>
              <a:buClr>
                <a:schemeClr val="dk1"/>
              </a:buClr>
              <a:buSzPts val="1800"/>
              <a:buNone/>
            </a:pPr>
            <a:r>
              <a:rPr b="1" lang="en">
                <a:latin typeface="Times New Roman"/>
                <a:ea typeface="Times New Roman"/>
                <a:cs typeface="Times New Roman"/>
                <a:sym typeface="Times New Roman"/>
              </a:rPr>
              <a:t>"Given an essay, identify whether it is generated by a machine or authored by a human."</a:t>
            </a:r>
            <a:r>
              <a:rPr lang="en">
                <a:latin typeface="Times New Roman"/>
                <a:ea typeface="Times New Roman"/>
                <a:cs typeface="Times New Roman"/>
                <a:sym typeface="Times New Roman"/>
              </a:rPr>
              <a:t> This is a </a:t>
            </a:r>
            <a:r>
              <a:rPr b="1" lang="en">
                <a:latin typeface="Times New Roman"/>
                <a:ea typeface="Times New Roman"/>
                <a:cs typeface="Times New Roman"/>
                <a:sym typeface="Times New Roman"/>
              </a:rPr>
              <a:t>binary classification task</a:t>
            </a:r>
            <a:r>
              <a:rPr lang="en">
                <a:latin typeface="Times New Roman"/>
                <a:ea typeface="Times New Roman"/>
                <a:cs typeface="Times New Roman"/>
                <a:sym typeface="Times New Roman"/>
              </a:rPr>
              <a:t> focused on distinguishing human-written essays from those generated by large language models such as ChatGPT. The system will analyze </a:t>
            </a:r>
            <a:r>
              <a:rPr b="1" lang="en">
                <a:latin typeface="Times New Roman"/>
                <a:ea typeface="Times New Roman"/>
                <a:cs typeface="Times New Roman"/>
                <a:sym typeface="Times New Roman"/>
              </a:rPr>
              <a:t>English-language essays</a:t>
            </a:r>
            <a:r>
              <a:rPr lang="en">
                <a:latin typeface="Times New Roman"/>
                <a:ea typeface="Times New Roman"/>
                <a:cs typeface="Times New Roman"/>
                <a:sym typeface="Times New Roman"/>
              </a:rPr>
              <a:t>, including those authored by both </a:t>
            </a:r>
            <a:r>
              <a:rPr b="1" lang="en">
                <a:latin typeface="Times New Roman"/>
                <a:ea typeface="Times New Roman"/>
                <a:cs typeface="Times New Roman"/>
                <a:sym typeface="Times New Roman"/>
              </a:rPr>
              <a:t>native</a:t>
            </a:r>
            <a:r>
              <a:rPr lang="en">
                <a:latin typeface="Times New Roman"/>
                <a:ea typeface="Times New Roman"/>
                <a:cs typeface="Times New Roman"/>
                <a:sym typeface="Times New Roman"/>
              </a:rPr>
              <a:t> and </a:t>
            </a:r>
            <a:r>
              <a:rPr b="1" lang="en">
                <a:latin typeface="Times New Roman"/>
                <a:ea typeface="Times New Roman"/>
                <a:cs typeface="Times New Roman"/>
                <a:sym typeface="Times New Roman"/>
              </a:rPr>
              <a:t>non-native speakers</a:t>
            </a:r>
            <a:r>
              <a:rPr lang="en">
                <a:latin typeface="Times New Roman"/>
                <a:ea typeface="Times New Roman"/>
                <a:cs typeface="Times New Roman"/>
                <a:sym typeface="Times New Roman"/>
              </a:rPr>
              <a:t>, as well as texts produced by different LLMs. The output will categorize each essay as either </a:t>
            </a:r>
            <a:r>
              <a:rPr b="1" lang="en">
                <a:latin typeface="Times New Roman"/>
                <a:ea typeface="Times New Roman"/>
                <a:cs typeface="Times New Roman"/>
                <a:sym typeface="Times New Roman"/>
              </a:rPr>
              <a:t>machine-generated</a:t>
            </a:r>
            <a:r>
              <a:rPr lang="en">
                <a:latin typeface="Times New Roman"/>
                <a:ea typeface="Times New Roman"/>
                <a:cs typeface="Times New Roman"/>
                <a:sym typeface="Times New Roman"/>
              </a:rPr>
              <a:t> or </a:t>
            </a:r>
            <a:r>
              <a:rPr b="1" lang="en">
                <a:latin typeface="Times New Roman"/>
                <a:ea typeface="Times New Roman"/>
                <a:cs typeface="Times New Roman"/>
                <a:sym typeface="Times New Roman"/>
              </a:rPr>
              <a:t>human-authored</a:t>
            </a:r>
            <a:r>
              <a:rPr lang="en">
                <a:latin typeface="Times New Roman"/>
                <a:ea typeface="Times New Roman"/>
                <a:cs typeface="Times New Roman"/>
                <a:sym typeface="Times New Roman"/>
              </a:rPr>
              <a:t>. The system must be accurate in detecting subtle differences in writing style and language proficiency, ensuring reliable classification across diverse essay inputs to safeguard academic integrity.</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