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3"/>
    <p:sldMasterId id="2147483672" r:id="rId4"/>
  </p:sldMasterIdLst>
  <p:notesMasterIdLst>
    <p:notesMasterId r:id="rId6"/>
  </p:notesMasterIdLst>
  <p:sldIdLst>
    <p:sldId id="256" r:id="rId5"/>
    <p:sldId id="257" r:id="rId7"/>
    <p:sldId id="258" r:id="rId8"/>
    <p:sldId id="259" r:id="rId9"/>
    <p:sldId id="260" r:id="rId10"/>
    <p:sldId id="261" r:id="rId11"/>
    <p:sldId id="262" r:id="rId12"/>
    <p:sldId id="263" r:id="rId13"/>
    <p:sldId id="264" r:id="rId14"/>
    <p:sldId id="268" r:id="rId15"/>
    <p:sldId id="269" r:id="rId16"/>
    <p:sldId id="270" r:id="rId17"/>
    <p:sldId id="265" r:id="rId18"/>
    <p:sldId id="266" r:id="rId19"/>
    <p:sldId id="267" r:id="rId20"/>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904"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0D29477-3FB8-46AB-BF3A-F534B48CBDED}"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90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g2fa4d0c1053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08" name="Google Shape;208;g2fa4d0c1053_0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30ac164e8c5_1_1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0" name="Google Shape;260;g30ac164e8c5_1_1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30ac164e8c5_1_1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0" name="Google Shape;260;g30ac164e8c5_1_1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 name="Shape 264"/>
        <p:cNvGrpSpPr/>
        <p:nvPr/>
      </p:nvGrpSpPr>
      <p:grpSpPr>
        <a:xfrm>
          <a:off x="0" y="0"/>
          <a:ext cx="0" cy="0"/>
          <a:chOff x="0" y="0"/>
          <a:chExt cx="0" cy="0"/>
        </a:xfrm>
      </p:grpSpPr>
      <p:sp>
        <p:nvSpPr>
          <p:cNvPr id="265" name="Google Shape;265;g30ac164e8c5_1_1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6" name="Google Shape;266;g30ac164e8c5_1_12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Google Shape;271;g2fa68005d24_3_16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72" name="Google Shape;272;g2fa68005d24_3_16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g30ac164e8c5_1_1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8" name="Google Shape;278;g30ac164e8c5_1_13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6" name="Shape 216"/>
        <p:cNvGrpSpPr/>
        <p:nvPr/>
      </p:nvGrpSpPr>
      <p:grpSpPr>
        <a:xfrm>
          <a:off x="0" y="0"/>
          <a:ext cx="0" cy="0"/>
          <a:chOff x="0" y="0"/>
          <a:chExt cx="0" cy="0"/>
        </a:xfrm>
      </p:grpSpPr>
      <p:sp>
        <p:nvSpPr>
          <p:cNvPr id="217" name="Google Shape;217;g30ac164e8c5_1_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8" name="Google Shape;218;g30ac164e8c5_1_8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 name="Shape 222"/>
        <p:cNvGrpSpPr/>
        <p:nvPr/>
      </p:nvGrpSpPr>
      <p:grpSpPr>
        <a:xfrm>
          <a:off x="0" y="0"/>
          <a:ext cx="0" cy="0"/>
          <a:chOff x="0" y="0"/>
          <a:chExt cx="0" cy="0"/>
        </a:xfrm>
      </p:grpSpPr>
      <p:sp>
        <p:nvSpPr>
          <p:cNvPr id="223" name="Google Shape;223;g30ac164e8c5_1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4" name="Google Shape;224;g30ac164e8c5_1_9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 name="Shape 228"/>
        <p:cNvGrpSpPr/>
        <p:nvPr/>
      </p:nvGrpSpPr>
      <p:grpSpPr>
        <a:xfrm>
          <a:off x="0" y="0"/>
          <a:ext cx="0" cy="0"/>
          <a:chOff x="0" y="0"/>
          <a:chExt cx="0" cy="0"/>
        </a:xfrm>
      </p:grpSpPr>
      <p:sp>
        <p:nvSpPr>
          <p:cNvPr id="229" name="Google Shape;229;g30ac164e8c5_1_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0" name="Google Shape;230;g30ac164e8c5_1_9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234"/>
        <p:cNvGrpSpPr/>
        <p:nvPr/>
      </p:nvGrpSpPr>
      <p:grpSpPr>
        <a:xfrm>
          <a:off x="0" y="0"/>
          <a:ext cx="0" cy="0"/>
          <a:chOff x="0" y="0"/>
          <a:chExt cx="0" cy="0"/>
        </a:xfrm>
      </p:grpSpPr>
      <p:sp>
        <p:nvSpPr>
          <p:cNvPr id="235" name="Google Shape;235;g30ac164e8c5_1_1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6" name="Google Shape;236;g30ac164e8c5_1_10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0" name="Shape 240"/>
        <p:cNvGrpSpPr/>
        <p:nvPr/>
      </p:nvGrpSpPr>
      <p:grpSpPr>
        <a:xfrm>
          <a:off x="0" y="0"/>
          <a:ext cx="0" cy="0"/>
          <a:chOff x="0" y="0"/>
          <a:chExt cx="0" cy="0"/>
        </a:xfrm>
      </p:grpSpPr>
      <p:sp>
        <p:nvSpPr>
          <p:cNvPr id="241" name="Google Shape;241;g30ac164e8c5_1_1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2" name="Google Shape;242;g30ac164e8c5_1_10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6" name="Shape 246"/>
        <p:cNvGrpSpPr/>
        <p:nvPr/>
      </p:nvGrpSpPr>
      <p:grpSpPr>
        <a:xfrm>
          <a:off x="0" y="0"/>
          <a:ext cx="0" cy="0"/>
          <a:chOff x="0" y="0"/>
          <a:chExt cx="0" cy="0"/>
        </a:xfrm>
      </p:grpSpPr>
      <p:sp>
        <p:nvSpPr>
          <p:cNvPr id="247" name="Google Shape;247;g30b30c4eafe_3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8" name="Google Shape;248;g30b30c4eafe_3_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2" name="Shape 252"/>
        <p:cNvGrpSpPr/>
        <p:nvPr/>
      </p:nvGrpSpPr>
      <p:grpSpPr>
        <a:xfrm>
          <a:off x="0" y="0"/>
          <a:ext cx="0" cy="0"/>
          <a:chOff x="0" y="0"/>
          <a:chExt cx="0" cy="0"/>
        </a:xfrm>
      </p:grpSpPr>
      <p:sp>
        <p:nvSpPr>
          <p:cNvPr id="253" name="Google Shape;253;g30ac164e8c5_1_1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4" name="Google Shape;254;g30ac164e8c5_1_1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30ac164e8c5_1_1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0" name="Google Shape;260;g30ac164e8c5_1_1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788158" y="991790"/>
            <a:ext cx="7772400" cy="1102519"/>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rgbClr val="17365D"/>
              </a:buClr>
              <a:buSzPts val="2100"/>
              <a:buFont typeface="Verdana" panose="020B0604030504040204"/>
              <a:buNone/>
              <a:defRPr>
                <a:solidFill>
                  <a:srgbClr val="17365D"/>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0" name="Google Shape;60;p14"/>
          <p:cNvSpPr txBox="1"/>
          <p:nvPr>
            <p:ph type="subTitle" idx="1"/>
          </p:nvPr>
        </p:nvSpPr>
        <p:spPr>
          <a:xfrm>
            <a:off x="1524000" y="2494981"/>
            <a:ext cx="6400800" cy="1314450"/>
          </a:xfrm>
          <a:prstGeom prst="rect">
            <a:avLst/>
          </a:prstGeom>
          <a:noFill/>
          <a:ln>
            <a:noFill/>
          </a:ln>
        </p:spPr>
        <p:txBody>
          <a:bodyPr spcFirstLastPara="1" wrap="square" lIns="68575" tIns="34275" rIns="68575" bIns="34275" anchor="t" anchorCtr="0">
            <a:normAutofit/>
          </a:bodyPr>
          <a:lstStyle>
            <a:lvl1pPr lvl="0" algn="ctr">
              <a:spcBef>
                <a:spcPts val="300"/>
              </a:spcBef>
              <a:spcAft>
                <a:spcPts val="0"/>
              </a:spcAft>
              <a:buClr>
                <a:srgbClr val="17365D"/>
              </a:buClr>
              <a:buSzPts val="1500"/>
              <a:buNone/>
              <a:defRPr sz="1500" b="1">
                <a:solidFill>
                  <a:srgbClr val="17365D"/>
                </a:solidFill>
              </a:defRPr>
            </a:lvl1pPr>
            <a:lvl2pPr lvl="1" algn="ctr">
              <a:spcBef>
                <a:spcPts val="300"/>
              </a:spcBef>
              <a:spcAft>
                <a:spcPts val="0"/>
              </a:spcAft>
              <a:buClr>
                <a:srgbClr val="888888"/>
              </a:buClr>
              <a:buSzPts val="1500"/>
              <a:buNone/>
              <a:defRPr>
                <a:solidFill>
                  <a:srgbClr val="888888"/>
                </a:solidFill>
              </a:defRPr>
            </a:lvl2pPr>
            <a:lvl3pPr lvl="2" algn="ctr">
              <a:spcBef>
                <a:spcPts val="300"/>
              </a:spcBef>
              <a:spcAft>
                <a:spcPts val="0"/>
              </a:spcAft>
              <a:buClr>
                <a:srgbClr val="888888"/>
              </a:buClr>
              <a:buSzPts val="1400"/>
              <a:buNone/>
              <a:defRPr>
                <a:solidFill>
                  <a:srgbClr val="888888"/>
                </a:solidFill>
              </a:defRPr>
            </a:lvl3pPr>
            <a:lvl4pPr lvl="3" algn="ctr">
              <a:spcBef>
                <a:spcPts val="200"/>
              </a:spcBef>
              <a:spcAft>
                <a:spcPts val="0"/>
              </a:spcAft>
              <a:buClr>
                <a:srgbClr val="888888"/>
              </a:buClr>
              <a:buSzPts val="1200"/>
              <a:buNone/>
              <a:defRPr>
                <a:solidFill>
                  <a:srgbClr val="888888"/>
                </a:solidFill>
              </a:defRPr>
            </a:lvl4pPr>
            <a:lvl5pPr lvl="4" algn="ctr">
              <a:spcBef>
                <a:spcPts val="200"/>
              </a:spcBef>
              <a:spcAft>
                <a:spcPts val="0"/>
              </a:spcAft>
              <a:buClr>
                <a:srgbClr val="888888"/>
              </a:buClr>
              <a:buSzPts val="12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p:txBody>
      </p:sp>
      <p:sp>
        <p:nvSpPr>
          <p:cNvPr id="61" name="Google Shape;61;p14"/>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64" name="Shape 64"/>
        <p:cNvGrpSpPr/>
        <p:nvPr/>
      </p:nvGrpSpPr>
      <p:grpSpPr>
        <a:xfrm>
          <a:off x="0" y="0"/>
          <a:ext cx="0" cy="0"/>
          <a:chOff x="0" y="0"/>
          <a:chExt cx="0" cy="0"/>
        </a:xfrm>
      </p:grpSpPr>
      <p:sp>
        <p:nvSpPr>
          <p:cNvPr id="65" name="Google Shape;65;p15"/>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rgbClr val="17365D"/>
              </a:buClr>
              <a:buSzPts val="2100"/>
              <a:buFont typeface="Verdana" panose="020B0604030504040204"/>
              <a:buNone/>
              <a:defRPr>
                <a:solidFill>
                  <a:srgbClr val="17365D"/>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6" name="Google Shape;66;p15"/>
          <p:cNvSpPr txBox="1"/>
          <p:nvPr>
            <p:ph type="body" idx="1"/>
          </p:nvPr>
        </p:nvSpPr>
        <p:spPr>
          <a:xfrm>
            <a:off x="609600" y="857251"/>
            <a:ext cx="8001000" cy="3714748"/>
          </a:xfrm>
          <a:prstGeom prst="rect">
            <a:avLst/>
          </a:prstGeom>
          <a:noFill/>
          <a:ln>
            <a:noFill/>
          </a:ln>
        </p:spPr>
        <p:txBody>
          <a:bodyPr spcFirstLastPara="1" wrap="square" lIns="68575" tIns="34275" rIns="68575" bIns="34275" anchor="t" anchorCtr="0">
            <a:normAutofit/>
          </a:bodyPr>
          <a:lstStyle>
            <a:lvl1pPr marL="457200" lvl="0" indent="-342900" algn="l">
              <a:spcBef>
                <a:spcPts val="400"/>
              </a:spcBef>
              <a:spcAft>
                <a:spcPts val="0"/>
              </a:spcAft>
              <a:buClr>
                <a:schemeClr val="dk1"/>
              </a:buClr>
              <a:buSzPts val="1800"/>
              <a:buChar char="•"/>
              <a:defRPr>
                <a:solidFill>
                  <a:schemeClr val="dk1"/>
                </a:solidFill>
              </a:defRPr>
            </a:lvl1pPr>
            <a:lvl2pPr marL="914400" lvl="1" indent="-323850" algn="l">
              <a:spcBef>
                <a:spcPts val="300"/>
              </a:spcBef>
              <a:spcAft>
                <a:spcPts val="0"/>
              </a:spcAft>
              <a:buClr>
                <a:schemeClr val="dk1"/>
              </a:buClr>
              <a:buSzPts val="1500"/>
              <a:buChar char="–"/>
              <a:defRPr>
                <a:solidFill>
                  <a:schemeClr val="dk1"/>
                </a:solidFill>
              </a:defRPr>
            </a:lvl2pPr>
            <a:lvl3pPr marL="1371600" lvl="2" indent="-317500" algn="l">
              <a:spcBef>
                <a:spcPts val="300"/>
              </a:spcBef>
              <a:spcAft>
                <a:spcPts val="0"/>
              </a:spcAft>
              <a:buClr>
                <a:schemeClr val="dk1"/>
              </a:buClr>
              <a:buSzPts val="1400"/>
              <a:buChar char="•"/>
              <a:defRPr>
                <a:solidFill>
                  <a:schemeClr val="dk1"/>
                </a:solidFill>
              </a:defRPr>
            </a:lvl3pPr>
            <a:lvl4pPr marL="1828800" lvl="3" indent="-304800" algn="l">
              <a:spcBef>
                <a:spcPts val="200"/>
              </a:spcBef>
              <a:spcAft>
                <a:spcPts val="0"/>
              </a:spcAft>
              <a:buClr>
                <a:schemeClr val="dk1"/>
              </a:buClr>
              <a:buSzPts val="1200"/>
              <a:buChar char="–"/>
              <a:defRPr>
                <a:solidFill>
                  <a:schemeClr val="dk1"/>
                </a:solidFill>
              </a:defRPr>
            </a:lvl4pPr>
            <a:lvl5pPr marL="2286000" lvl="4" indent="-304800" algn="l">
              <a:spcBef>
                <a:spcPts val="200"/>
              </a:spcBef>
              <a:spcAft>
                <a:spcPts val="0"/>
              </a:spcAft>
              <a:buClr>
                <a:schemeClr val="dk1"/>
              </a:buClr>
              <a:buSzPts val="1200"/>
              <a:buChar char="»"/>
              <a:defRPr>
                <a:solidFill>
                  <a:schemeClr val="dk1"/>
                </a:solidFill>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p:txBody>
      </p:sp>
      <p:sp>
        <p:nvSpPr>
          <p:cNvPr id="67" name="Google Shape;67;p15"/>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0" name="Shape 70"/>
        <p:cNvGrpSpPr/>
        <p:nvPr/>
      </p:nvGrpSpPr>
      <p:grpSpPr>
        <a:xfrm>
          <a:off x="0" y="0"/>
          <a:ext cx="0" cy="0"/>
          <a:chOff x="0" y="0"/>
          <a:chExt cx="0" cy="0"/>
        </a:xfrm>
      </p:grpSpPr>
      <p:sp>
        <p:nvSpPr>
          <p:cNvPr id="71" name="Google Shape;71;p16"/>
          <p:cNvSpPr txBox="1"/>
          <p:nvPr>
            <p:ph type="title"/>
          </p:nvPr>
        </p:nvSpPr>
        <p:spPr>
          <a:xfrm>
            <a:off x="722313" y="3305177"/>
            <a:ext cx="7772400" cy="1021556"/>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Clr>
                <a:srgbClr val="FF0000"/>
              </a:buClr>
              <a:buSzPts val="3000"/>
              <a:buFont typeface="Verdana" panose="020B0604030504040204"/>
              <a:buNone/>
              <a:defRPr sz="3000" b="1"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16"/>
          <p:cNvSpPr txBox="1"/>
          <p:nvPr>
            <p:ph type="body" idx="1"/>
          </p:nvPr>
        </p:nvSpPr>
        <p:spPr>
          <a:xfrm>
            <a:off x="722313" y="2180035"/>
            <a:ext cx="7772400" cy="1125140"/>
          </a:xfrm>
          <a:prstGeom prst="rect">
            <a:avLst/>
          </a:prstGeom>
          <a:noFill/>
          <a:ln>
            <a:noFill/>
          </a:ln>
        </p:spPr>
        <p:txBody>
          <a:bodyPr spcFirstLastPara="1" wrap="square" lIns="68575" tIns="34275" rIns="68575" bIns="34275" anchor="b" anchorCtr="0">
            <a:norm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300"/>
              </a:spcBef>
              <a:spcAft>
                <a:spcPts val="0"/>
              </a:spcAft>
              <a:buClr>
                <a:srgbClr val="888888"/>
              </a:buClr>
              <a:buSzPts val="1400"/>
              <a:buNone/>
              <a:defRPr sz="1400">
                <a:solidFill>
                  <a:srgbClr val="888888"/>
                </a:solidFill>
              </a:defRPr>
            </a:lvl2pPr>
            <a:lvl3pPr marL="1371600" lvl="2" indent="-228600" algn="l">
              <a:spcBef>
                <a:spcPts val="200"/>
              </a:spcBef>
              <a:spcAft>
                <a:spcPts val="0"/>
              </a:spcAft>
              <a:buClr>
                <a:srgbClr val="888888"/>
              </a:buClr>
              <a:buSzPts val="1200"/>
              <a:buNone/>
              <a:defRPr sz="1200">
                <a:solidFill>
                  <a:srgbClr val="888888"/>
                </a:solidFill>
              </a:defRPr>
            </a:lvl3pPr>
            <a:lvl4pPr marL="1828800" lvl="3" indent="-228600" algn="l">
              <a:spcBef>
                <a:spcPts val="200"/>
              </a:spcBef>
              <a:spcAft>
                <a:spcPts val="0"/>
              </a:spcAft>
              <a:buClr>
                <a:srgbClr val="888888"/>
              </a:buClr>
              <a:buSzPts val="1100"/>
              <a:buNone/>
              <a:defRPr sz="1100">
                <a:solidFill>
                  <a:srgbClr val="888888"/>
                </a:solidFill>
              </a:defRPr>
            </a:lvl4pPr>
            <a:lvl5pPr marL="2286000" lvl="4" indent="-228600" algn="l">
              <a:spcBef>
                <a:spcPts val="200"/>
              </a:spcBef>
              <a:spcAft>
                <a:spcPts val="0"/>
              </a:spcAft>
              <a:buClr>
                <a:srgbClr val="888888"/>
              </a:buClr>
              <a:buSzPts val="1100"/>
              <a:buNone/>
              <a:defRPr sz="1100">
                <a:solidFill>
                  <a:srgbClr val="888888"/>
                </a:solidFill>
              </a:defRPr>
            </a:lvl5pPr>
            <a:lvl6pPr marL="2743200" lvl="5" indent="-228600" algn="l">
              <a:spcBef>
                <a:spcPts val="200"/>
              </a:spcBef>
              <a:spcAft>
                <a:spcPts val="0"/>
              </a:spcAft>
              <a:buClr>
                <a:srgbClr val="888888"/>
              </a:buClr>
              <a:buSzPts val="1100"/>
              <a:buNone/>
              <a:defRPr sz="1100">
                <a:solidFill>
                  <a:srgbClr val="888888"/>
                </a:solidFill>
              </a:defRPr>
            </a:lvl6pPr>
            <a:lvl7pPr marL="3200400" lvl="6" indent="-228600" algn="l">
              <a:spcBef>
                <a:spcPts val="200"/>
              </a:spcBef>
              <a:spcAft>
                <a:spcPts val="0"/>
              </a:spcAft>
              <a:buClr>
                <a:srgbClr val="888888"/>
              </a:buClr>
              <a:buSzPts val="1100"/>
              <a:buNone/>
              <a:defRPr sz="1100">
                <a:solidFill>
                  <a:srgbClr val="888888"/>
                </a:solidFill>
              </a:defRPr>
            </a:lvl7pPr>
            <a:lvl8pPr marL="3657600" lvl="7" indent="-228600" algn="l">
              <a:spcBef>
                <a:spcPts val="200"/>
              </a:spcBef>
              <a:spcAft>
                <a:spcPts val="0"/>
              </a:spcAft>
              <a:buClr>
                <a:srgbClr val="888888"/>
              </a:buClr>
              <a:buSzPts val="1100"/>
              <a:buNone/>
              <a:defRPr sz="1100">
                <a:solidFill>
                  <a:srgbClr val="888888"/>
                </a:solidFill>
              </a:defRPr>
            </a:lvl8pPr>
            <a:lvl9pPr marL="4114800" lvl="8" indent="-228600" algn="l">
              <a:spcBef>
                <a:spcPts val="200"/>
              </a:spcBef>
              <a:spcAft>
                <a:spcPts val="0"/>
              </a:spcAft>
              <a:buClr>
                <a:srgbClr val="888888"/>
              </a:buClr>
              <a:buSzPts val="1100"/>
              <a:buNone/>
              <a:defRPr sz="1100">
                <a:solidFill>
                  <a:srgbClr val="888888"/>
                </a:solidFill>
              </a:defRPr>
            </a:lvl9pPr>
          </a:lstStyle>
          <a:p/>
        </p:txBody>
      </p:sp>
      <p:sp>
        <p:nvSpPr>
          <p:cNvPr id="73" name="Google Shape;73;p16"/>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6"/>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6"/>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6" name="Shape 76"/>
        <p:cNvGrpSpPr/>
        <p:nvPr/>
      </p:nvGrpSpPr>
      <p:grpSpPr>
        <a:xfrm>
          <a:off x="0" y="0"/>
          <a:ext cx="0" cy="0"/>
          <a:chOff x="0" y="0"/>
          <a:chExt cx="0" cy="0"/>
        </a:xfrm>
      </p:grpSpPr>
      <p:sp>
        <p:nvSpPr>
          <p:cNvPr id="77" name="Google Shape;77;p17"/>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rgbClr val="FF0000"/>
              </a:buClr>
              <a:buSzPts val="2100"/>
              <a:buFont typeface="Verdana" panose="020B0604030504040204"/>
              <a:buNone/>
              <a:defRPr>
                <a:solidFill>
                  <a:srgbClr val="FF0000"/>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7"/>
          <p:cNvSpPr txBox="1"/>
          <p:nvPr>
            <p:ph type="body" idx="1"/>
          </p:nvPr>
        </p:nvSpPr>
        <p:spPr>
          <a:xfrm>
            <a:off x="457200" y="1200152"/>
            <a:ext cx="4038600" cy="3394472"/>
          </a:xfrm>
          <a:prstGeom prst="rect">
            <a:avLst/>
          </a:prstGeom>
          <a:noFill/>
          <a:ln>
            <a:noFill/>
          </a:ln>
        </p:spPr>
        <p:txBody>
          <a:bodyPr spcFirstLastPara="1" wrap="square" lIns="68575" tIns="34275" rIns="68575" bIns="34275" anchor="t" anchorCtr="0">
            <a:normAutofit/>
          </a:bodyPr>
          <a:lstStyle>
            <a:lvl1pPr marL="457200" lvl="0" indent="-361950" algn="l">
              <a:spcBef>
                <a:spcPts val="400"/>
              </a:spcBef>
              <a:spcAft>
                <a:spcPts val="0"/>
              </a:spcAft>
              <a:buClr>
                <a:schemeClr val="dk1"/>
              </a:buClr>
              <a:buSzPts val="2100"/>
              <a:buChar char="•"/>
              <a:defRPr sz="2100"/>
            </a:lvl1pPr>
            <a:lvl2pPr marL="914400" lvl="1" indent="-342900" algn="l">
              <a:spcBef>
                <a:spcPts val="40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7500" algn="l">
              <a:spcBef>
                <a:spcPts val="300"/>
              </a:spcBef>
              <a:spcAft>
                <a:spcPts val="0"/>
              </a:spcAft>
              <a:buClr>
                <a:schemeClr val="dk1"/>
              </a:buClr>
              <a:buSzPts val="1400"/>
              <a:buChar char="–"/>
              <a:defRPr sz="1400"/>
            </a:lvl4pPr>
            <a:lvl5pPr marL="2286000" lvl="4" indent="-317500" algn="l">
              <a:spcBef>
                <a:spcPts val="300"/>
              </a:spcBef>
              <a:spcAft>
                <a:spcPts val="0"/>
              </a:spcAft>
              <a:buClr>
                <a:schemeClr val="dk1"/>
              </a:buClr>
              <a:buSzPts val="1400"/>
              <a:buChar char="»"/>
              <a:defRPr sz="1400"/>
            </a:lvl5pPr>
            <a:lvl6pPr marL="2743200" lvl="5" indent="-317500" algn="l">
              <a:spcBef>
                <a:spcPts val="300"/>
              </a:spcBef>
              <a:spcAft>
                <a:spcPts val="0"/>
              </a:spcAft>
              <a:buClr>
                <a:schemeClr val="dk1"/>
              </a:buClr>
              <a:buSzPts val="1400"/>
              <a:buChar char="•"/>
              <a:defRPr sz="1400"/>
            </a:lvl6pPr>
            <a:lvl7pPr marL="3200400" lvl="6" indent="-317500" algn="l">
              <a:spcBef>
                <a:spcPts val="300"/>
              </a:spcBef>
              <a:spcAft>
                <a:spcPts val="0"/>
              </a:spcAft>
              <a:buClr>
                <a:schemeClr val="dk1"/>
              </a:buClr>
              <a:buSzPts val="1400"/>
              <a:buChar char="•"/>
              <a:defRPr sz="1400"/>
            </a:lvl7pPr>
            <a:lvl8pPr marL="3657600" lvl="7" indent="-317500" algn="l">
              <a:spcBef>
                <a:spcPts val="300"/>
              </a:spcBef>
              <a:spcAft>
                <a:spcPts val="0"/>
              </a:spcAft>
              <a:buClr>
                <a:schemeClr val="dk1"/>
              </a:buClr>
              <a:buSzPts val="1400"/>
              <a:buChar char="•"/>
              <a:defRPr sz="1400"/>
            </a:lvl8pPr>
            <a:lvl9pPr marL="4114800" lvl="8" indent="-317500" algn="l">
              <a:spcBef>
                <a:spcPts val="300"/>
              </a:spcBef>
              <a:spcAft>
                <a:spcPts val="0"/>
              </a:spcAft>
              <a:buClr>
                <a:schemeClr val="dk1"/>
              </a:buClr>
              <a:buSzPts val="1400"/>
              <a:buChar char="•"/>
              <a:defRPr sz="1400"/>
            </a:lvl9pPr>
          </a:lstStyle>
          <a:p/>
        </p:txBody>
      </p:sp>
      <p:sp>
        <p:nvSpPr>
          <p:cNvPr id="79" name="Google Shape;79;p17"/>
          <p:cNvSpPr txBox="1"/>
          <p:nvPr>
            <p:ph type="body" idx="2"/>
          </p:nvPr>
        </p:nvSpPr>
        <p:spPr>
          <a:xfrm>
            <a:off x="4648200" y="1200152"/>
            <a:ext cx="4038600" cy="3394472"/>
          </a:xfrm>
          <a:prstGeom prst="rect">
            <a:avLst/>
          </a:prstGeom>
          <a:noFill/>
          <a:ln>
            <a:noFill/>
          </a:ln>
        </p:spPr>
        <p:txBody>
          <a:bodyPr spcFirstLastPara="1" wrap="square" lIns="68575" tIns="34275" rIns="68575" bIns="34275" anchor="t" anchorCtr="0">
            <a:normAutofit/>
          </a:bodyPr>
          <a:lstStyle>
            <a:lvl1pPr marL="457200" lvl="0" indent="-361950" algn="l">
              <a:spcBef>
                <a:spcPts val="400"/>
              </a:spcBef>
              <a:spcAft>
                <a:spcPts val="0"/>
              </a:spcAft>
              <a:buClr>
                <a:schemeClr val="dk1"/>
              </a:buClr>
              <a:buSzPts val="2100"/>
              <a:buChar char="•"/>
              <a:defRPr sz="2100"/>
            </a:lvl1pPr>
            <a:lvl2pPr marL="914400" lvl="1" indent="-342900" algn="l">
              <a:spcBef>
                <a:spcPts val="40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7500" algn="l">
              <a:spcBef>
                <a:spcPts val="300"/>
              </a:spcBef>
              <a:spcAft>
                <a:spcPts val="0"/>
              </a:spcAft>
              <a:buClr>
                <a:schemeClr val="dk1"/>
              </a:buClr>
              <a:buSzPts val="1400"/>
              <a:buChar char="–"/>
              <a:defRPr sz="1400"/>
            </a:lvl4pPr>
            <a:lvl5pPr marL="2286000" lvl="4" indent="-317500" algn="l">
              <a:spcBef>
                <a:spcPts val="300"/>
              </a:spcBef>
              <a:spcAft>
                <a:spcPts val="0"/>
              </a:spcAft>
              <a:buClr>
                <a:schemeClr val="dk1"/>
              </a:buClr>
              <a:buSzPts val="1400"/>
              <a:buChar char="»"/>
              <a:defRPr sz="1400"/>
            </a:lvl5pPr>
            <a:lvl6pPr marL="2743200" lvl="5" indent="-317500" algn="l">
              <a:spcBef>
                <a:spcPts val="300"/>
              </a:spcBef>
              <a:spcAft>
                <a:spcPts val="0"/>
              </a:spcAft>
              <a:buClr>
                <a:schemeClr val="dk1"/>
              </a:buClr>
              <a:buSzPts val="1400"/>
              <a:buChar char="•"/>
              <a:defRPr sz="1400"/>
            </a:lvl6pPr>
            <a:lvl7pPr marL="3200400" lvl="6" indent="-317500" algn="l">
              <a:spcBef>
                <a:spcPts val="300"/>
              </a:spcBef>
              <a:spcAft>
                <a:spcPts val="0"/>
              </a:spcAft>
              <a:buClr>
                <a:schemeClr val="dk1"/>
              </a:buClr>
              <a:buSzPts val="1400"/>
              <a:buChar char="•"/>
              <a:defRPr sz="1400"/>
            </a:lvl7pPr>
            <a:lvl8pPr marL="3657600" lvl="7" indent="-317500" algn="l">
              <a:spcBef>
                <a:spcPts val="300"/>
              </a:spcBef>
              <a:spcAft>
                <a:spcPts val="0"/>
              </a:spcAft>
              <a:buClr>
                <a:schemeClr val="dk1"/>
              </a:buClr>
              <a:buSzPts val="1400"/>
              <a:buChar char="•"/>
              <a:defRPr sz="1400"/>
            </a:lvl8pPr>
            <a:lvl9pPr marL="4114800" lvl="8" indent="-317500" algn="l">
              <a:spcBef>
                <a:spcPts val="300"/>
              </a:spcBef>
              <a:spcAft>
                <a:spcPts val="0"/>
              </a:spcAft>
              <a:buClr>
                <a:schemeClr val="dk1"/>
              </a:buClr>
              <a:buSzPts val="1400"/>
              <a:buChar char="•"/>
              <a:defRPr sz="1400"/>
            </a:lvl9pPr>
          </a:lstStyle>
          <a:p/>
        </p:txBody>
      </p:sp>
      <p:sp>
        <p:nvSpPr>
          <p:cNvPr id="80" name="Google Shape;80;p17"/>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83" name="Shape 83"/>
        <p:cNvGrpSpPr/>
        <p:nvPr/>
      </p:nvGrpSpPr>
      <p:grpSpPr>
        <a:xfrm>
          <a:off x="0" y="0"/>
          <a:ext cx="0" cy="0"/>
          <a:chOff x="0" y="0"/>
          <a:chExt cx="0" cy="0"/>
        </a:xfrm>
      </p:grpSpPr>
      <p:sp>
        <p:nvSpPr>
          <p:cNvPr id="84" name="Google Shape;84;p18"/>
          <p:cNvSpPr txBox="1"/>
          <p:nvPr>
            <p:ph type="title"/>
          </p:nvPr>
        </p:nvSpPr>
        <p:spPr>
          <a:xfrm>
            <a:off x="644526" y="228600"/>
            <a:ext cx="8001000" cy="365522"/>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rgbClr val="FF0000"/>
              </a:buClr>
              <a:buSzPts val="2100"/>
              <a:buFont typeface="Verdana" panose="020B0604030504040204"/>
              <a:buNone/>
              <a:defRPr>
                <a:solidFill>
                  <a:srgbClr val="FF0000"/>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8"/>
          <p:cNvSpPr txBox="1"/>
          <p:nvPr>
            <p:ph type="body" idx="1"/>
          </p:nvPr>
        </p:nvSpPr>
        <p:spPr>
          <a:xfrm>
            <a:off x="457200" y="1151335"/>
            <a:ext cx="4040188" cy="479822"/>
          </a:xfrm>
          <a:prstGeom prst="rect">
            <a:avLst/>
          </a:prstGeom>
          <a:noFill/>
          <a:ln>
            <a:noFill/>
          </a:ln>
        </p:spPr>
        <p:txBody>
          <a:bodyPr spcFirstLastPara="1" wrap="square" lIns="68575" tIns="34275" rIns="68575" bIns="34275" anchor="b" anchorCtr="0">
            <a:normAutofit/>
          </a:bodyPr>
          <a:lstStyle>
            <a:lvl1pPr marL="457200" lvl="0" indent="-228600" algn="l">
              <a:spcBef>
                <a:spcPts val="40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300"/>
              </a:spcBef>
              <a:spcAft>
                <a:spcPts val="0"/>
              </a:spcAft>
              <a:buClr>
                <a:schemeClr val="dk1"/>
              </a:buClr>
              <a:buSzPts val="1400"/>
              <a:buNone/>
              <a:defRPr sz="1400" b="1"/>
            </a:lvl3pPr>
            <a:lvl4pPr marL="1828800" lvl="3" indent="-228600" algn="l">
              <a:spcBef>
                <a:spcPts val="200"/>
              </a:spcBef>
              <a:spcAft>
                <a:spcPts val="0"/>
              </a:spcAft>
              <a:buClr>
                <a:schemeClr val="dk1"/>
              </a:buClr>
              <a:buSzPts val="1200"/>
              <a:buNone/>
              <a:defRPr sz="1200" b="1"/>
            </a:lvl4pPr>
            <a:lvl5pPr marL="2286000" lvl="4" indent="-228600" algn="l">
              <a:spcBef>
                <a:spcPts val="2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p:txBody>
      </p:sp>
      <p:sp>
        <p:nvSpPr>
          <p:cNvPr id="86" name="Google Shape;86;p18"/>
          <p:cNvSpPr txBox="1"/>
          <p:nvPr>
            <p:ph type="body" idx="2"/>
          </p:nvPr>
        </p:nvSpPr>
        <p:spPr>
          <a:xfrm>
            <a:off x="457200" y="1631156"/>
            <a:ext cx="4040188" cy="2963466"/>
          </a:xfrm>
          <a:prstGeom prst="rect">
            <a:avLst/>
          </a:prstGeom>
          <a:noFill/>
          <a:ln>
            <a:noFill/>
          </a:ln>
        </p:spPr>
        <p:txBody>
          <a:bodyPr spcFirstLastPara="1" wrap="square" lIns="68575" tIns="34275" rIns="68575" bIns="34275" anchor="t" anchorCtr="0">
            <a:normAutofit/>
          </a:bodyPr>
          <a:lstStyle>
            <a:lvl1pPr marL="457200" lvl="0" indent="-342900" algn="l">
              <a:spcBef>
                <a:spcPts val="40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7500" algn="l">
              <a:spcBef>
                <a:spcPts val="300"/>
              </a:spcBef>
              <a:spcAft>
                <a:spcPts val="0"/>
              </a:spcAft>
              <a:buClr>
                <a:schemeClr val="dk1"/>
              </a:buClr>
              <a:buSzPts val="1400"/>
              <a:buChar char="•"/>
              <a:defRPr sz="1400"/>
            </a:lvl3pPr>
            <a:lvl4pPr marL="1828800" lvl="3" indent="-304800" algn="l">
              <a:spcBef>
                <a:spcPts val="200"/>
              </a:spcBef>
              <a:spcAft>
                <a:spcPts val="0"/>
              </a:spcAft>
              <a:buClr>
                <a:schemeClr val="dk1"/>
              </a:buClr>
              <a:buSzPts val="1200"/>
              <a:buChar char="–"/>
              <a:defRPr sz="1200"/>
            </a:lvl4pPr>
            <a:lvl5pPr marL="2286000" lvl="4" indent="-304800" algn="l">
              <a:spcBef>
                <a:spcPts val="200"/>
              </a:spcBef>
              <a:spcAft>
                <a:spcPts val="0"/>
              </a:spcAft>
              <a:buClr>
                <a:schemeClr val="dk1"/>
              </a:buClr>
              <a:buSzPts val="1200"/>
              <a:buChar char="»"/>
              <a:defRPr sz="1200"/>
            </a:lvl5pPr>
            <a:lvl6pPr marL="2743200" lvl="5" indent="-304800" algn="l">
              <a:spcBef>
                <a:spcPts val="200"/>
              </a:spcBef>
              <a:spcAft>
                <a:spcPts val="0"/>
              </a:spcAft>
              <a:buClr>
                <a:schemeClr val="dk1"/>
              </a:buClr>
              <a:buSzPts val="1200"/>
              <a:buChar char="•"/>
              <a:defRPr sz="1200"/>
            </a:lvl6pPr>
            <a:lvl7pPr marL="3200400" lvl="6" indent="-304800" algn="l">
              <a:spcBef>
                <a:spcPts val="200"/>
              </a:spcBef>
              <a:spcAft>
                <a:spcPts val="0"/>
              </a:spcAft>
              <a:buClr>
                <a:schemeClr val="dk1"/>
              </a:buClr>
              <a:buSzPts val="1200"/>
              <a:buChar char="•"/>
              <a:defRPr sz="1200"/>
            </a:lvl7pPr>
            <a:lvl8pPr marL="3657600" lvl="7" indent="-304800" algn="l">
              <a:spcBef>
                <a:spcPts val="200"/>
              </a:spcBef>
              <a:spcAft>
                <a:spcPts val="0"/>
              </a:spcAft>
              <a:buClr>
                <a:schemeClr val="dk1"/>
              </a:buClr>
              <a:buSzPts val="1200"/>
              <a:buChar char="•"/>
              <a:defRPr sz="1200"/>
            </a:lvl8pPr>
            <a:lvl9pPr marL="4114800" lvl="8" indent="-304800" algn="l">
              <a:spcBef>
                <a:spcPts val="200"/>
              </a:spcBef>
              <a:spcAft>
                <a:spcPts val="0"/>
              </a:spcAft>
              <a:buClr>
                <a:schemeClr val="dk1"/>
              </a:buClr>
              <a:buSzPts val="1200"/>
              <a:buChar char="•"/>
              <a:defRPr sz="1200"/>
            </a:lvl9pPr>
          </a:lstStyle>
          <a:p/>
        </p:txBody>
      </p:sp>
      <p:sp>
        <p:nvSpPr>
          <p:cNvPr id="87" name="Google Shape;87;p18"/>
          <p:cNvSpPr txBox="1"/>
          <p:nvPr>
            <p:ph type="body" idx="3"/>
          </p:nvPr>
        </p:nvSpPr>
        <p:spPr>
          <a:xfrm>
            <a:off x="4645027" y="1151335"/>
            <a:ext cx="4041775" cy="479822"/>
          </a:xfrm>
          <a:prstGeom prst="rect">
            <a:avLst/>
          </a:prstGeom>
          <a:noFill/>
          <a:ln>
            <a:noFill/>
          </a:ln>
        </p:spPr>
        <p:txBody>
          <a:bodyPr spcFirstLastPara="1" wrap="square" lIns="68575" tIns="34275" rIns="68575" bIns="34275" anchor="b" anchorCtr="0">
            <a:normAutofit/>
          </a:bodyPr>
          <a:lstStyle>
            <a:lvl1pPr marL="457200" lvl="0" indent="-228600" algn="l">
              <a:spcBef>
                <a:spcPts val="40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300"/>
              </a:spcBef>
              <a:spcAft>
                <a:spcPts val="0"/>
              </a:spcAft>
              <a:buClr>
                <a:schemeClr val="dk1"/>
              </a:buClr>
              <a:buSzPts val="1400"/>
              <a:buNone/>
              <a:defRPr sz="1400" b="1"/>
            </a:lvl3pPr>
            <a:lvl4pPr marL="1828800" lvl="3" indent="-228600" algn="l">
              <a:spcBef>
                <a:spcPts val="200"/>
              </a:spcBef>
              <a:spcAft>
                <a:spcPts val="0"/>
              </a:spcAft>
              <a:buClr>
                <a:schemeClr val="dk1"/>
              </a:buClr>
              <a:buSzPts val="1200"/>
              <a:buNone/>
              <a:defRPr sz="1200" b="1"/>
            </a:lvl4pPr>
            <a:lvl5pPr marL="2286000" lvl="4" indent="-228600" algn="l">
              <a:spcBef>
                <a:spcPts val="2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p:txBody>
      </p:sp>
      <p:sp>
        <p:nvSpPr>
          <p:cNvPr id="88" name="Google Shape;88;p18"/>
          <p:cNvSpPr txBox="1"/>
          <p:nvPr>
            <p:ph type="body" idx="4"/>
          </p:nvPr>
        </p:nvSpPr>
        <p:spPr>
          <a:xfrm>
            <a:off x="4645027" y="1631156"/>
            <a:ext cx="4041775" cy="2963466"/>
          </a:xfrm>
          <a:prstGeom prst="rect">
            <a:avLst/>
          </a:prstGeom>
          <a:noFill/>
          <a:ln>
            <a:noFill/>
          </a:ln>
        </p:spPr>
        <p:txBody>
          <a:bodyPr spcFirstLastPara="1" wrap="square" lIns="68575" tIns="34275" rIns="68575" bIns="34275" anchor="t" anchorCtr="0">
            <a:normAutofit/>
          </a:bodyPr>
          <a:lstStyle>
            <a:lvl1pPr marL="457200" lvl="0" indent="-342900" algn="l">
              <a:spcBef>
                <a:spcPts val="40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7500" algn="l">
              <a:spcBef>
                <a:spcPts val="300"/>
              </a:spcBef>
              <a:spcAft>
                <a:spcPts val="0"/>
              </a:spcAft>
              <a:buClr>
                <a:schemeClr val="dk1"/>
              </a:buClr>
              <a:buSzPts val="1400"/>
              <a:buChar char="•"/>
              <a:defRPr sz="1400"/>
            </a:lvl3pPr>
            <a:lvl4pPr marL="1828800" lvl="3" indent="-304800" algn="l">
              <a:spcBef>
                <a:spcPts val="200"/>
              </a:spcBef>
              <a:spcAft>
                <a:spcPts val="0"/>
              </a:spcAft>
              <a:buClr>
                <a:schemeClr val="dk1"/>
              </a:buClr>
              <a:buSzPts val="1200"/>
              <a:buChar char="–"/>
              <a:defRPr sz="1200"/>
            </a:lvl4pPr>
            <a:lvl5pPr marL="2286000" lvl="4" indent="-304800" algn="l">
              <a:spcBef>
                <a:spcPts val="200"/>
              </a:spcBef>
              <a:spcAft>
                <a:spcPts val="0"/>
              </a:spcAft>
              <a:buClr>
                <a:schemeClr val="dk1"/>
              </a:buClr>
              <a:buSzPts val="1200"/>
              <a:buChar char="»"/>
              <a:defRPr sz="1200"/>
            </a:lvl5pPr>
            <a:lvl6pPr marL="2743200" lvl="5" indent="-304800" algn="l">
              <a:spcBef>
                <a:spcPts val="200"/>
              </a:spcBef>
              <a:spcAft>
                <a:spcPts val="0"/>
              </a:spcAft>
              <a:buClr>
                <a:schemeClr val="dk1"/>
              </a:buClr>
              <a:buSzPts val="1200"/>
              <a:buChar char="•"/>
              <a:defRPr sz="1200"/>
            </a:lvl6pPr>
            <a:lvl7pPr marL="3200400" lvl="6" indent="-304800" algn="l">
              <a:spcBef>
                <a:spcPts val="200"/>
              </a:spcBef>
              <a:spcAft>
                <a:spcPts val="0"/>
              </a:spcAft>
              <a:buClr>
                <a:schemeClr val="dk1"/>
              </a:buClr>
              <a:buSzPts val="1200"/>
              <a:buChar char="•"/>
              <a:defRPr sz="1200"/>
            </a:lvl7pPr>
            <a:lvl8pPr marL="3657600" lvl="7" indent="-304800" algn="l">
              <a:spcBef>
                <a:spcPts val="200"/>
              </a:spcBef>
              <a:spcAft>
                <a:spcPts val="0"/>
              </a:spcAft>
              <a:buClr>
                <a:schemeClr val="dk1"/>
              </a:buClr>
              <a:buSzPts val="1200"/>
              <a:buChar char="•"/>
              <a:defRPr sz="1200"/>
            </a:lvl8pPr>
            <a:lvl9pPr marL="4114800" lvl="8" indent="-304800" algn="l">
              <a:spcBef>
                <a:spcPts val="200"/>
              </a:spcBef>
              <a:spcAft>
                <a:spcPts val="0"/>
              </a:spcAft>
              <a:buClr>
                <a:schemeClr val="dk1"/>
              </a:buClr>
              <a:buSzPts val="1200"/>
              <a:buChar char="•"/>
              <a:defRPr sz="1200"/>
            </a:lvl9pPr>
          </a:lstStyle>
          <a:p/>
        </p:txBody>
      </p:sp>
      <p:sp>
        <p:nvSpPr>
          <p:cNvPr id="89" name="Google Shape;89;p18"/>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8"/>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8"/>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92" name="Shape 92"/>
        <p:cNvGrpSpPr/>
        <p:nvPr/>
      </p:nvGrpSpPr>
      <p:grpSpPr>
        <a:xfrm>
          <a:off x="0" y="0"/>
          <a:ext cx="0" cy="0"/>
          <a:chOff x="0" y="0"/>
          <a:chExt cx="0" cy="0"/>
        </a:xfrm>
      </p:grpSpPr>
      <p:sp>
        <p:nvSpPr>
          <p:cNvPr id="93" name="Google Shape;93;p19"/>
          <p:cNvSpPr txBox="1"/>
          <p:nvPr>
            <p:ph type="title"/>
          </p:nvPr>
        </p:nvSpPr>
        <p:spPr>
          <a:xfrm>
            <a:off x="2895600" y="205978"/>
            <a:ext cx="5791200" cy="365522"/>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rgbClr val="FF000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19"/>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9"/>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9"/>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97" name="Google Shape;97;p19" descr="C:\Users\AMMU\Desktop\Border.png"/>
          <p:cNvPicPr preferRelativeResize="0"/>
          <p:nvPr/>
        </p:nvPicPr>
        <p:blipFill rotWithShape="1">
          <a:blip r:embed="rId2"/>
          <a:srcRect/>
          <a:stretch>
            <a:fillRect/>
          </a:stretch>
        </p:blipFill>
        <p:spPr>
          <a:xfrm>
            <a:off x="1878907" y="104906"/>
            <a:ext cx="7265095" cy="52374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8" name="Shape 98"/>
        <p:cNvGrpSpPr/>
        <p:nvPr/>
      </p:nvGrpSpPr>
      <p:grpSpPr>
        <a:xfrm>
          <a:off x="0" y="0"/>
          <a:ext cx="0" cy="0"/>
          <a:chOff x="0" y="0"/>
          <a:chExt cx="0" cy="0"/>
        </a:xfrm>
      </p:grpSpPr>
      <p:sp>
        <p:nvSpPr>
          <p:cNvPr id="99" name="Google Shape;99;p20"/>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0"/>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02" name="Shape 102"/>
        <p:cNvGrpSpPr/>
        <p:nvPr/>
      </p:nvGrpSpPr>
      <p:grpSpPr>
        <a:xfrm>
          <a:off x="0" y="0"/>
          <a:ext cx="0" cy="0"/>
          <a:chOff x="0" y="0"/>
          <a:chExt cx="0" cy="0"/>
        </a:xfrm>
      </p:grpSpPr>
      <p:sp>
        <p:nvSpPr>
          <p:cNvPr id="103" name="Google Shape;103;p21"/>
          <p:cNvSpPr txBox="1"/>
          <p:nvPr>
            <p:ph type="title"/>
          </p:nvPr>
        </p:nvSpPr>
        <p:spPr>
          <a:xfrm>
            <a:off x="457201" y="204788"/>
            <a:ext cx="3008313" cy="871538"/>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Clr>
                <a:srgbClr val="FF0000"/>
              </a:buClr>
              <a:buSzPts val="1500"/>
              <a:buFont typeface="Verdana" panose="020B0604030504040204"/>
              <a:buNone/>
              <a:defRPr sz="1500"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4" name="Google Shape;104;p21"/>
          <p:cNvSpPr txBox="1"/>
          <p:nvPr>
            <p:ph type="body" idx="1"/>
          </p:nvPr>
        </p:nvSpPr>
        <p:spPr>
          <a:xfrm>
            <a:off x="3575050" y="204790"/>
            <a:ext cx="5111750" cy="4389835"/>
          </a:xfrm>
          <a:prstGeom prst="rect">
            <a:avLst/>
          </a:prstGeom>
          <a:noFill/>
          <a:ln>
            <a:noFill/>
          </a:ln>
        </p:spPr>
        <p:txBody>
          <a:bodyPr spcFirstLastPara="1" wrap="square" lIns="68575" tIns="34275" rIns="68575" bIns="34275" anchor="t" anchorCtr="0">
            <a:normAutofit/>
          </a:bodyPr>
          <a:lstStyle>
            <a:lvl1pPr marL="457200" lvl="0" indent="-381000" algn="l">
              <a:spcBef>
                <a:spcPts val="500"/>
              </a:spcBef>
              <a:spcAft>
                <a:spcPts val="0"/>
              </a:spcAft>
              <a:buClr>
                <a:schemeClr val="dk1"/>
              </a:buClr>
              <a:buSzPts val="2400"/>
              <a:buChar char="•"/>
              <a:defRPr sz="2400"/>
            </a:lvl1pPr>
            <a:lvl2pPr marL="914400" lvl="1" indent="-361950" algn="l">
              <a:spcBef>
                <a:spcPts val="400"/>
              </a:spcBef>
              <a:spcAft>
                <a:spcPts val="0"/>
              </a:spcAft>
              <a:buClr>
                <a:schemeClr val="dk1"/>
              </a:buClr>
              <a:buSzPts val="2100"/>
              <a:buChar char="–"/>
              <a:defRPr sz="2100"/>
            </a:lvl2pPr>
            <a:lvl3pPr marL="1371600" lvl="2" indent="-342900" algn="l">
              <a:spcBef>
                <a:spcPts val="400"/>
              </a:spcBef>
              <a:spcAft>
                <a:spcPts val="0"/>
              </a:spcAft>
              <a:buClr>
                <a:schemeClr val="dk1"/>
              </a:buClr>
              <a:buSzPts val="1800"/>
              <a:buChar char="•"/>
              <a:defRPr sz="1800"/>
            </a:lvl3pPr>
            <a:lvl4pPr marL="1828800" lvl="3" indent="-323850" algn="l">
              <a:spcBef>
                <a:spcPts val="300"/>
              </a:spcBef>
              <a:spcAft>
                <a:spcPts val="0"/>
              </a:spcAft>
              <a:buClr>
                <a:schemeClr val="dk1"/>
              </a:buClr>
              <a:buSzPts val="1500"/>
              <a:buChar char="–"/>
              <a:defRPr sz="1500"/>
            </a:lvl4pPr>
            <a:lvl5pPr marL="2286000" lvl="4" indent="-323850" algn="l">
              <a:spcBef>
                <a:spcPts val="3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p:txBody>
      </p:sp>
      <p:sp>
        <p:nvSpPr>
          <p:cNvPr id="105" name="Google Shape;105;p21"/>
          <p:cNvSpPr txBox="1"/>
          <p:nvPr>
            <p:ph type="body" idx="2"/>
          </p:nvPr>
        </p:nvSpPr>
        <p:spPr>
          <a:xfrm>
            <a:off x="457201" y="1076327"/>
            <a:ext cx="3008313" cy="3518297"/>
          </a:xfrm>
          <a:prstGeom prst="rect">
            <a:avLst/>
          </a:prstGeom>
          <a:noFill/>
          <a:ln>
            <a:noFill/>
          </a:ln>
        </p:spPr>
        <p:txBody>
          <a:bodyPr spcFirstLastPara="1" wrap="square" lIns="68575" tIns="34275" rIns="68575" bIns="34275" anchor="t" anchorCtr="0">
            <a:normAutofit/>
          </a:bodyPr>
          <a:lstStyle>
            <a:lvl1pPr marL="457200" lvl="0" indent="-228600" algn="l">
              <a:spcBef>
                <a:spcPts val="200"/>
              </a:spcBef>
              <a:spcAft>
                <a:spcPts val="0"/>
              </a:spcAft>
              <a:buClr>
                <a:schemeClr val="dk1"/>
              </a:buClr>
              <a:buSzPts val="1100"/>
              <a:buNone/>
              <a:defRPr sz="1100"/>
            </a:lvl1pPr>
            <a:lvl2pPr marL="914400" lvl="1" indent="-228600" algn="l">
              <a:spcBef>
                <a:spcPts val="200"/>
              </a:spcBef>
              <a:spcAft>
                <a:spcPts val="0"/>
              </a:spcAft>
              <a:buClr>
                <a:schemeClr val="dk1"/>
              </a:buClr>
              <a:buSzPts val="900"/>
              <a:buNone/>
              <a:defRPr sz="900"/>
            </a:lvl2pPr>
            <a:lvl3pPr marL="1371600" lvl="2" indent="-228600" algn="l">
              <a:spcBef>
                <a:spcPts val="200"/>
              </a:spcBef>
              <a:spcAft>
                <a:spcPts val="0"/>
              </a:spcAft>
              <a:buClr>
                <a:schemeClr val="dk1"/>
              </a:buClr>
              <a:buSzPts val="800"/>
              <a:buNone/>
              <a:defRPr sz="800"/>
            </a:lvl3pPr>
            <a:lvl4pPr marL="1828800" lvl="3" indent="-228600" algn="l">
              <a:spcBef>
                <a:spcPts val="100"/>
              </a:spcBef>
              <a:spcAft>
                <a:spcPts val="0"/>
              </a:spcAft>
              <a:buClr>
                <a:schemeClr val="dk1"/>
              </a:buClr>
              <a:buSzPts val="700"/>
              <a:buNone/>
              <a:defRPr sz="700"/>
            </a:lvl4pPr>
            <a:lvl5pPr marL="2286000" lvl="4" indent="-228600" algn="l">
              <a:spcBef>
                <a:spcPts val="1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p:txBody>
      </p:sp>
      <p:sp>
        <p:nvSpPr>
          <p:cNvPr id="106" name="Google Shape;106;p21"/>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1"/>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09" name="Shape 109"/>
        <p:cNvGrpSpPr/>
        <p:nvPr/>
      </p:nvGrpSpPr>
      <p:grpSpPr>
        <a:xfrm>
          <a:off x="0" y="0"/>
          <a:ext cx="0" cy="0"/>
          <a:chOff x="0" y="0"/>
          <a:chExt cx="0" cy="0"/>
        </a:xfrm>
      </p:grpSpPr>
      <p:sp>
        <p:nvSpPr>
          <p:cNvPr id="110" name="Google Shape;110;p22"/>
          <p:cNvSpPr txBox="1"/>
          <p:nvPr>
            <p:ph type="title"/>
          </p:nvPr>
        </p:nvSpPr>
        <p:spPr>
          <a:xfrm>
            <a:off x="1792288" y="3600450"/>
            <a:ext cx="5486400" cy="42505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Clr>
                <a:srgbClr val="FF0000"/>
              </a:buClr>
              <a:buSzPts val="1500"/>
              <a:buFont typeface="Verdana" panose="020B0604030504040204"/>
              <a:buNone/>
              <a:defRPr sz="1500"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1" name="Google Shape;111;p22"/>
          <p:cNvSpPr/>
          <p:nvPr>
            <p:ph type="pic" idx="2"/>
          </p:nvPr>
        </p:nvSpPr>
        <p:spPr>
          <a:xfrm>
            <a:off x="1792288" y="459581"/>
            <a:ext cx="5486400" cy="3086100"/>
          </a:xfrm>
          <a:prstGeom prst="rect">
            <a:avLst/>
          </a:prstGeom>
          <a:noFill/>
          <a:ln>
            <a:noFill/>
          </a:ln>
        </p:spPr>
      </p:sp>
      <p:sp>
        <p:nvSpPr>
          <p:cNvPr id="112" name="Google Shape;112;p22"/>
          <p:cNvSpPr txBox="1"/>
          <p:nvPr>
            <p:ph type="body" idx="1"/>
          </p:nvPr>
        </p:nvSpPr>
        <p:spPr>
          <a:xfrm>
            <a:off x="1792288" y="4025503"/>
            <a:ext cx="5486400" cy="603647"/>
          </a:xfrm>
          <a:prstGeom prst="rect">
            <a:avLst/>
          </a:prstGeom>
          <a:noFill/>
          <a:ln>
            <a:noFill/>
          </a:ln>
        </p:spPr>
        <p:txBody>
          <a:bodyPr spcFirstLastPara="1" wrap="square" lIns="68575" tIns="34275" rIns="68575" bIns="34275" anchor="t" anchorCtr="0">
            <a:normAutofit/>
          </a:bodyPr>
          <a:lstStyle>
            <a:lvl1pPr marL="457200" lvl="0" indent="-228600" algn="l">
              <a:spcBef>
                <a:spcPts val="200"/>
              </a:spcBef>
              <a:spcAft>
                <a:spcPts val="0"/>
              </a:spcAft>
              <a:buClr>
                <a:schemeClr val="dk1"/>
              </a:buClr>
              <a:buSzPts val="1100"/>
              <a:buNone/>
              <a:defRPr sz="1100"/>
            </a:lvl1pPr>
            <a:lvl2pPr marL="914400" lvl="1" indent="-228600" algn="l">
              <a:spcBef>
                <a:spcPts val="200"/>
              </a:spcBef>
              <a:spcAft>
                <a:spcPts val="0"/>
              </a:spcAft>
              <a:buClr>
                <a:schemeClr val="dk1"/>
              </a:buClr>
              <a:buSzPts val="900"/>
              <a:buNone/>
              <a:defRPr sz="900"/>
            </a:lvl2pPr>
            <a:lvl3pPr marL="1371600" lvl="2" indent="-228600" algn="l">
              <a:spcBef>
                <a:spcPts val="200"/>
              </a:spcBef>
              <a:spcAft>
                <a:spcPts val="0"/>
              </a:spcAft>
              <a:buClr>
                <a:schemeClr val="dk1"/>
              </a:buClr>
              <a:buSzPts val="800"/>
              <a:buNone/>
              <a:defRPr sz="800"/>
            </a:lvl3pPr>
            <a:lvl4pPr marL="1828800" lvl="3" indent="-228600" algn="l">
              <a:spcBef>
                <a:spcPts val="100"/>
              </a:spcBef>
              <a:spcAft>
                <a:spcPts val="0"/>
              </a:spcAft>
              <a:buClr>
                <a:schemeClr val="dk1"/>
              </a:buClr>
              <a:buSzPts val="700"/>
              <a:buNone/>
              <a:defRPr sz="700"/>
            </a:lvl4pPr>
            <a:lvl5pPr marL="2286000" lvl="4" indent="-228600" algn="l">
              <a:spcBef>
                <a:spcPts val="1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p:txBody>
      </p:sp>
      <p:sp>
        <p:nvSpPr>
          <p:cNvPr id="113" name="Google Shape;113;p22"/>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2"/>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16" name="Shape 116"/>
        <p:cNvGrpSpPr/>
        <p:nvPr/>
      </p:nvGrpSpPr>
      <p:grpSpPr>
        <a:xfrm>
          <a:off x="0" y="0"/>
          <a:ext cx="0" cy="0"/>
          <a:chOff x="0" y="0"/>
          <a:chExt cx="0" cy="0"/>
        </a:xfrm>
      </p:grpSpPr>
      <p:sp>
        <p:nvSpPr>
          <p:cNvPr id="117" name="Google Shape;117;p23"/>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rgbClr val="FF000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8" name="Google Shape;118;p23"/>
          <p:cNvSpPr txBox="1"/>
          <p:nvPr>
            <p:ph type="body" idx="1"/>
          </p:nvPr>
        </p:nvSpPr>
        <p:spPr>
          <a:xfrm rot="5400000">
            <a:off x="2752726" y="-1285875"/>
            <a:ext cx="3714748" cy="8001000"/>
          </a:xfrm>
          <a:prstGeom prst="rect">
            <a:avLst/>
          </a:prstGeom>
          <a:noFill/>
          <a:ln>
            <a:noFill/>
          </a:ln>
        </p:spPr>
        <p:txBody>
          <a:bodyPr spcFirstLastPara="1" wrap="square" lIns="68575" tIns="34275" rIns="68575" bIns="34275" anchor="t" anchorCtr="0">
            <a:normAutofit/>
          </a:bodyPr>
          <a:lstStyle>
            <a:lvl1pPr marL="457200" lvl="0" indent="-317500" algn="l">
              <a:spcBef>
                <a:spcPts val="300"/>
              </a:spcBef>
              <a:spcAft>
                <a:spcPts val="0"/>
              </a:spcAft>
              <a:buClr>
                <a:schemeClr val="dk1"/>
              </a:buClr>
              <a:buSzPts val="1400"/>
              <a:buChar char="•"/>
              <a:defRPr/>
            </a:lvl1pPr>
            <a:lvl2pPr marL="914400" lvl="1" indent="-317500" algn="l">
              <a:spcBef>
                <a:spcPts val="300"/>
              </a:spcBef>
              <a:spcAft>
                <a:spcPts val="0"/>
              </a:spcAft>
              <a:buClr>
                <a:schemeClr val="dk1"/>
              </a:buClr>
              <a:buSzPts val="1400"/>
              <a:buChar char="–"/>
              <a:defRPr/>
            </a:lvl2pPr>
            <a:lvl3pPr marL="1371600" lvl="2" indent="-317500" algn="l">
              <a:spcBef>
                <a:spcPts val="300"/>
              </a:spcBef>
              <a:spcAft>
                <a:spcPts val="0"/>
              </a:spcAft>
              <a:buClr>
                <a:schemeClr val="dk1"/>
              </a:buClr>
              <a:buSzPts val="1400"/>
              <a:buChar char="•"/>
              <a:defRPr/>
            </a:lvl3pPr>
            <a:lvl4pPr marL="1828800" lvl="3" indent="-317500" algn="l">
              <a:spcBef>
                <a:spcPts val="300"/>
              </a:spcBef>
              <a:spcAft>
                <a:spcPts val="0"/>
              </a:spcAft>
              <a:buClr>
                <a:schemeClr val="dk1"/>
              </a:buClr>
              <a:buSzPts val="1400"/>
              <a:buChar char="–"/>
              <a:defRPr/>
            </a:lvl4pPr>
            <a:lvl5pPr marL="2286000" lvl="4" indent="-317500" algn="l">
              <a:spcBef>
                <a:spcPts val="3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p:txBody>
      </p:sp>
      <p:sp>
        <p:nvSpPr>
          <p:cNvPr id="119" name="Google Shape;119;p23"/>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3"/>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3"/>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22" name="Shape 122"/>
        <p:cNvGrpSpPr/>
        <p:nvPr/>
      </p:nvGrpSpPr>
      <p:grpSpPr>
        <a:xfrm>
          <a:off x="0" y="0"/>
          <a:ext cx="0" cy="0"/>
          <a:chOff x="0" y="0"/>
          <a:chExt cx="0" cy="0"/>
        </a:xfrm>
      </p:grpSpPr>
      <p:sp>
        <p:nvSpPr>
          <p:cNvPr id="123" name="Google Shape;123;p24"/>
          <p:cNvSpPr txBox="1"/>
          <p:nvPr>
            <p:ph type="title"/>
          </p:nvPr>
        </p:nvSpPr>
        <p:spPr>
          <a:xfrm rot="5400000">
            <a:off x="5463778" y="1371603"/>
            <a:ext cx="4388644" cy="20574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rgbClr val="FF000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4" name="Google Shape;124;p24"/>
          <p:cNvSpPr txBox="1"/>
          <p:nvPr>
            <p:ph type="body" idx="1"/>
          </p:nvPr>
        </p:nvSpPr>
        <p:spPr>
          <a:xfrm rot="5400000">
            <a:off x="1272778" y="-609597"/>
            <a:ext cx="4388644" cy="6019800"/>
          </a:xfrm>
          <a:prstGeom prst="rect">
            <a:avLst/>
          </a:prstGeom>
          <a:noFill/>
          <a:ln>
            <a:noFill/>
          </a:ln>
        </p:spPr>
        <p:txBody>
          <a:bodyPr spcFirstLastPara="1" wrap="square" lIns="68575" tIns="34275" rIns="68575" bIns="34275" anchor="t" anchorCtr="0">
            <a:normAutofit/>
          </a:bodyPr>
          <a:lstStyle>
            <a:lvl1pPr marL="457200" lvl="0" indent="-317500" algn="l">
              <a:spcBef>
                <a:spcPts val="300"/>
              </a:spcBef>
              <a:spcAft>
                <a:spcPts val="0"/>
              </a:spcAft>
              <a:buClr>
                <a:schemeClr val="dk1"/>
              </a:buClr>
              <a:buSzPts val="1400"/>
              <a:buChar char="•"/>
              <a:defRPr/>
            </a:lvl1pPr>
            <a:lvl2pPr marL="914400" lvl="1" indent="-317500" algn="l">
              <a:spcBef>
                <a:spcPts val="300"/>
              </a:spcBef>
              <a:spcAft>
                <a:spcPts val="0"/>
              </a:spcAft>
              <a:buClr>
                <a:schemeClr val="dk1"/>
              </a:buClr>
              <a:buSzPts val="1400"/>
              <a:buChar char="–"/>
              <a:defRPr/>
            </a:lvl2pPr>
            <a:lvl3pPr marL="1371600" lvl="2" indent="-317500" algn="l">
              <a:spcBef>
                <a:spcPts val="300"/>
              </a:spcBef>
              <a:spcAft>
                <a:spcPts val="0"/>
              </a:spcAft>
              <a:buClr>
                <a:schemeClr val="dk1"/>
              </a:buClr>
              <a:buSzPts val="1400"/>
              <a:buChar char="•"/>
              <a:defRPr/>
            </a:lvl3pPr>
            <a:lvl4pPr marL="1828800" lvl="3" indent="-317500" algn="l">
              <a:spcBef>
                <a:spcPts val="300"/>
              </a:spcBef>
              <a:spcAft>
                <a:spcPts val="0"/>
              </a:spcAft>
              <a:buClr>
                <a:schemeClr val="dk1"/>
              </a:buClr>
              <a:buSzPts val="1400"/>
              <a:buChar char="–"/>
              <a:defRPr/>
            </a:lvl4pPr>
            <a:lvl5pPr marL="2286000" lvl="4" indent="-317500" algn="l">
              <a:spcBef>
                <a:spcPts val="3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p:txBody>
      </p:sp>
      <p:sp>
        <p:nvSpPr>
          <p:cNvPr id="125" name="Google Shape;125;p24"/>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4"/>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4"/>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36" name="Shape 136"/>
        <p:cNvGrpSpPr/>
        <p:nvPr/>
      </p:nvGrpSpPr>
      <p:grpSpPr>
        <a:xfrm>
          <a:off x="0" y="0"/>
          <a:ext cx="0" cy="0"/>
          <a:chOff x="0" y="0"/>
          <a:chExt cx="0" cy="0"/>
        </a:xfrm>
      </p:grpSpPr>
      <p:sp>
        <p:nvSpPr>
          <p:cNvPr id="137" name="Google Shape;137;p26"/>
          <p:cNvSpPr txBox="1"/>
          <p:nvPr>
            <p:ph type="ctrTitle"/>
          </p:nvPr>
        </p:nvSpPr>
        <p:spPr>
          <a:xfrm>
            <a:off x="788158" y="991790"/>
            <a:ext cx="7772400" cy="11025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17365D"/>
              </a:buClr>
              <a:buSzPts val="2100"/>
              <a:buFont typeface="Verdana" panose="020B0604030504040204"/>
              <a:buNone/>
              <a:defRPr>
                <a:solidFill>
                  <a:srgbClr val="17365D"/>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8" name="Google Shape;138;p26"/>
          <p:cNvSpPr txBox="1"/>
          <p:nvPr>
            <p:ph type="subTitle" idx="1"/>
          </p:nvPr>
        </p:nvSpPr>
        <p:spPr>
          <a:xfrm>
            <a:off x="1524000" y="2494981"/>
            <a:ext cx="6400800" cy="1314600"/>
          </a:xfrm>
          <a:prstGeom prst="rect">
            <a:avLst/>
          </a:prstGeom>
          <a:noFill/>
          <a:ln>
            <a:noFill/>
          </a:ln>
        </p:spPr>
        <p:txBody>
          <a:bodyPr spcFirstLastPara="1" wrap="square" lIns="68575" tIns="34275" rIns="68575" bIns="34275" anchor="t" anchorCtr="0">
            <a:normAutofit/>
          </a:bodyPr>
          <a:lstStyle>
            <a:lvl1pPr lvl="0" algn="ctr">
              <a:lnSpc>
                <a:spcPct val="100000"/>
              </a:lnSpc>
              <a:spcBef>
                <a:spcPts val="300"/>
              </a:spcBef>
              <a:spcAft>
                <a:spcPts val="0"/>
              </a:spcAft>
              <a:buClr>
                <a:srgbClr val="17365D"/>
              </a:buClr>
              <a:buSzPts val="1500"/>
              <a:buNone/>
              <a:defRPr sz="1500" b="1">
                <a:solidFill>
                  <a:srgbClr val="17365D"/>
                </a:solidFill>
              </a:defRPr>
            </a:lvl1pPr>
            <a:lvl2pPr lvl="1" algn="ctr">
              <a:lnSpc>
                <a:spcPct val="100000"/>
              </a:lnSpc>
              <a:spcBef>
                <a:spcPts val="300"/>
              </a:spcBef>
              <a:spcAft>
                <a:spcPts val="0"/>
              </a:spcAft>
              <a:buClr>
                <a:srgbClr val="888888"/>
              </a:buClr>
              <a:buSzPts val="1500"/>
              <a:buNone/>
              <a:defRPr>
                <a:solidFill>
                  <a:srgbClr val="888888"/>
                </a:solidFill>
              </a:defRPr>
            </a:lvl2pPr>
            <a:lvl3pPr lvl="2" algn="ctr">
              <a:lnSpc>
                <a:spcPct val="100000"/>
              </a:lnSpc>
              <a:spcBef>
                <a:spcPts val="300"/>
              </a:spcBef>
              <a:spcAft>
                <a:spcPts val="0"/>
              </a:spcAft>
              <a:buClr>
                <a:srgbClr val="888888"/>
              </a:buClr>
              <a:buSzPts val="1400"/>
              <a:buNone/>
              <a:defRPr>
                <a:solidFill>
                  <a:srgbClr val="888888"/>
                </a:solidFill>
              </a:defRPr>
            </a:lvl3pPr>
            <a:lvl4pPr lvl="3" algn="ctr">
              <a:lnSpc>
                <a:spcPct val="100000"/>
              </a:lnSpc>
              <a:spcBef>
                <a:spcPts val="200"/>
              </a:spcBef>
              <a:spcAft>
                <a:spcPts val="0"/>
              </a:spcAft>
              <a:buClr>
                <a:srgbClr val="888888"/>
              </a:buClr>
              <a:buSzPts val="1200"/>
              <a:buNone/>
              <a:defRPr>
                <a:solidFill>
                  <a:srgbClr val="888888"/>
                </a:solidFill>
              </a:defRPr>
            </a:lvl4pPr>
            <a:lvl5pPr lvl="4" algn="ctr">
              <a:lnSpc>
                <a:spcPct val="100000"/>
              </a:lnSpc>
              <a:spcBef>
                <a:spcPts val="200"/>
              </a:spcBef>
              <a:spcAft>
                <a:spcPts val="0"/>
              </a:spcAft>
              <a:buClr>
                <a:srgbClr val="888888"/>
              </a:buClr>
              <a:buSzPts val="12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p:txBody>
      </p:sp>
      <p:sp>
        <p:nvSpPr>
          <p:cNvPr id="139" name="Google Shape;139;p26"/>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p26"/>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1" name="Google Shape;141;p26"/>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42" name="Shape 142"/>
        <p:cNvGrpSpPr/>
        <p:nvPr/>
      </p:nvGrpSpPr>
      <p:grpSpPr>
        <a:xfrm>
          <a:off x="0" y="0"/>
          <a:ext cx="0" cy="0"/>
          <a:chOff x="0" y="0"/>
          <a:chExt cx="0" cy="0"/>
        </a:xfrm>
      </p:grpSpPr>
      <p:sp>
        <p:nvSpPr>
          <p:cNvPr id="143" name="Google Shape;143;p27"/>
          <p:cNvSpPr txBox="1"/>
          <p:nvPr>
            <p:ph type="title"/>
          </p:nvPr>
        </p:nvSpPr>
        <p:spPr>
          <a:xfrm>
            <a:off x="609600" y="205978"/>
            <a:ext cx="8001000" cy="3657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17365D"/>
              </a:buClr>
              <a:buSzPts val="2100"/>
              <a:buFont typeface="Verdana" panose="020B0604030504040204"/>
              <a:buNone/>
              <a:defRPr>
                <a:solidFill>
                  <a:srgbClr val="17365D"/>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4" name="Google Shape;144;p27"/>
          <p:cNvSpPr txBox="1"/>
          <p:nvPr>
            <p:ph type="body" idx="1"/>
          </p:nvPr>
        </p:nvSpPr>
        <p:spPr>
          <a:xfrm>
            <a:off x="609600" y="857251"/>
            <a:ext cx="8001000" cy="3714900"/>
          </a:xfrm>
          <a:prstGeom prst="rect">
            <a:avLst/>
          </a:prstGeom>
          <a:noFill/>
          <a:ln>
            <a:noFill/>
          </a:ln>
        </p:spPr>
        <p:txBody>
          <a:bodyPr spcFirstLastPara="1" wrap="square" lIns="68575" tIns="34275" rIns="68575" bIns="34275" anchor="t" anchorCtr="0">
            <a:normAutofit/>
          </a:bodyPr>
          <a:lstStyle>
            <a:lvl1pPr marL="457200" lvl="0" indent="-342900" algn="l">
              <a:lnSpc>
                <a:spcPct val="100000"/>
              </a:lnSpc>
              <a:spcBef>
                <a:spcPts val="400"/>
              </a:spcBef>
              <a:spcAft>
                <a:spcPts val="0"/>
              </a:spcAft>
              <a:buClr>
                <a:schemeClr val="dk1"/>
              </a:buClr>
              <a:buSzPts val="1800"/>
              <a:buChar char="•"/>
              <a:defRPr>
                <a:solidFill>
                  <a:schemeClr val="dk1"/>
                </a:solidFill>
              </a:defRPr>
            </a:lvl1pPr>
            <a:lvl2pPr marL="914400" lvl="1" indent="-323850" algn="l">
              <a:lnSpc>
                <a:spcPct val="100000"/>
              </a:lnSpc>
              <a:spcBef>
                <a:spcPts val="300"/>
              </a:spcBef>
              <a:spcAft>
                <a:spcPts val="0"/>
              </a:spcAft>
              <a:buClr>
                <a:schemeClr val="dk1"/>
              </a:buClr>
              <a:buSzPts val="1500"/>
              <a:buChar char="–"/>
              <a:defRPr>
                <a:solidFill>
                  <a:schemeClr val="dk1"/>
                </a:solidFill>
              </a:defRPr>
            </a:lvl2pPr>
            <a:lvl3pPr marL="1371600" lvl="2" indent="-317500" algn="l">
              <a:lnSpc>
                <a:spcPct val="100000"/>
              </a:lnSpc>
              <a:spcBef>
                <a:spcPts val="300"/>
              </a:spcBef>
              <a:spcAft>
                <a:spcPts val="0"/>
              </a:spcAft>
              <a:buClr>
                <a:schemeClr val="dk1"/>
              </a:buClr>
              <a:buSzPts val="1400"/>
              <a:buChar char="•"/>
              <a:defRPr>
                <a:solidFill>
                  <a:schemeClr val="dk1"/>
                </a:solidFill>
              </a:defRPr>
            </a:lvl3pPr>
            <a:lvl4pPr marL="1828800" lvl="3" indent="-304800" algn="l">
              <a:lnSpc>
                <a:spcPct val="100000"/>
              </a:lnSpc>
              <a:spcBef>
                <a:spcPts val="200"/>
              </a:spcBef>
              <a:spcAft>
                <a:spcPts val="0"/>
              </a:spcAft>
              <a:buClr>
                <a:schemeClr val="dk1"/>
              </a:buClr>
              <a:buSzPts val="1200"/>
              <a:buChar char="–"/>
              <a:defRPr>
                <a:solidFill>
                  <a:schemeClr val="dk1"/>
                </a:solidFill>
              </a:defRPr>
            </a:lvl4pPr>
            <a:lvl5pPr marL="2286000" lvl="4" indent="-304800" algn="l">
              <a:lnSpc>
                <a:spcPct val="100000"/>
              </a:lnSpc>
              <a:spcBef>
                <a:spcPts val="200"/>
              </a:spcBef>
              <a:spcAft>
                <a:spcPts val="0"/>
              </a:spcAft>
              <a:buClr>
                <a:schemeClr val="dk1"/>
              </a:buClr>
              <a:buSzPts val="1200"/>
              <a:buChar char="»"/>
              <a:defRPr>
                <a:solidFill>
                  <a:schemeClr val="dk1"/>
                </a:solidFill>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p:txBody>
      </p:sp>
      <p:sp>
        <p:nvSpPr>
          <p:cNvPr id="145" name="Google Shape;145;p27"/>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27"/>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7" name="Google Shape;147;p27"/>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48" name="Shape 148"/>
        <p:cNvGrpSpPr/>
        <p:nvPr/>
      </p:nvGrpSpPr>
      <p:grpSpPr>
        <a:xfrm>
          <a:off x="0" y="0"/>
          <a:ext cx="0" cy="0"/>
          <a:chOff x="0" y="0"/>
          <a:chExt cx="0" cy="0"/>
        </a:xfrm>
      </p:grpSpPr>
      <p:sp>
        <p:nvSpPr>
          <p:cNvPr id="149" name="Google Shape;149;p28"/>
          <p:cNvSpPr txBox="1"/>
          <p:nvPr>
            <p:ph type="title"/>
          </p:nvPr>
        </p:nvSpPr>
        <p:spPr>
          <a:xfrm>
            <a:off x="722313" y="3305177"/>
            <a:ext cx="7772400" cy="1021500"/>
          </a:xfrm>
          <a:prstGeom prst="rect">
            <a:avLst/>
          </a:prstGeom>
          <a:noFill/>
          <a:ln>
            <a:noFill/>
          </a:ln>
        </p:spPr>
        <p:txBody>
          <a:bodyPr spcFirstLastPara="1" wrap="square" lIns="68575" tIns="34275" rIns="68575" bIns="34275" anchor="t" anchorCtr="0">
            <a:noAutofit/>
          </a:bodyPr>
          <a:lstStyle>
            <a:lvl1pPr lvl="0" algn="l">
              <a:lnSpc>
                <a:spcPct val="100000"/>
              </a:lnSpc>
              <a:spcBef>
                <a:spcPts val="0"/>
              </a:spcBef>
              <a:spcAft>
                <a:spcPts val="0"/>
              </a:spcAft>
              <a:buClr>
                <a:srgbClr val="FF0000"/>
              </a:buClr>
              <a:buSzPts val="3000"/>
              <a:buFont typeface="Verdana" panose="020B0604030504040204"/>
              <a:buNone/>
              <a:defRPr sz="3000" b="1"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28"/>
          <p:cNvSpPr txBox="1"/>
          <p:nvPr>
            <p:ph type="body" idx="1"/>
          </p:nvPr>
        </p:nvSpPr>
        <p:spPr>
          <a:xfrm>
            <a:off x="722313" y="2180035"/>
            <a:ext cx="7772400" cy="1125300"/>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300"/>
              </a:spcBef>
              <a:spcAft>
                <a:spcPts val="0"/>
              </a:spcAft>
              <a:buClr>
                <a:srgbClr val="888888"/>
              </a:buClr>
              <a:buSzPts val="1500"/>
              <a:buNone/>
              <a:defRPr sz="1500">
                <a:solidFill>
                  <a:srgbClr val="888888"/>
                </a:solidFill>
              </a:defRPr>
            </a:lvl1pPr>
            <a:lvl2pPr marL="914400" lvl="1" indent="-228600" algn="l">
              <a:lnSpc>
                <a:spcPct val="100000"/>
              </a:lnSpc>
              <a:spcBef>
                <a:spcPts val="300"/>
              </a:spcBef>
              <a:spcAft>
                <a:spcPts val="0"/>
              </a:spcAft>
              <a:buClr>
                <a:srgbClr val="888888"/>
              </a:buClr>
              <a:buSzPts val="1400"/>
              <a:buNone/>
              <a:defRPr sz="1400">
                <a:solidFill>
                  <a:srgbClr val="888888"/>
                </a:solidFill>
              </a:defRPr>
            </a:lvl2pPr>
            <a:lvl3pPr marL="1371600" lvl="2" indent="-228600" algn="l">
              <a:lnSpc>
                <a:spcPct val="100000"/>
              </a:lnSpc>
              <a:spcBef>
                <a:spcPts val="200"/>
              </a:spcBef>
              <a:spcAft>
                <a:spcPts val="0"/>
              </a:spcAft>
              <a:buClr>
                <a:srgbClr val="888888"/>
              </a:buClr>
              <a:buSzPts val="1200"/>
              <a:buNone/>
              <a:defRPr sz="1200">
                <a:solidFill>
                  <a:srgbClr val="888888"/>
                </a:solidFill>
              </a:defRPr>
            </a:lvl3pPr>
            <a:lvl4pPr marL="1828800" lvl="3" indent="-228600" algn="l">
              <a:lnSpc>
                <a:spcPct val="100000"/>
              </a:lnSpc>
              <a:spcBef>
                <a:spcPts val="200"/>
              </a:spcBef>
              <a:spcAft>
                <a:spcPts val="0"/>
              </a:spcAft>
              <a:buClr>
                <a:srgbClr val="888888"/>
              </a:buClr>
              <a:buSzPts val="1100"/>
              <a:buNone/>
              <a:defRPr sz="1100">
                <a:solidFill>
                  <a:srgbClr val="888888"/>
                </a:solidFill>
              </a:defRPr>
            </a:lvl4pPr>
            <a:lvl5pPr marL="2286000" lvl="4" indent="-228600" algn="l">
              <a:lnSpc>
                <a:spcPct val="100000"/>
              </a:lnSpc>
              <a:spcBef>
                <a:spcPts val="200"/>
              </a:spcBef>
              <a:spcAft>
                <a:spcPts val="0"/>
              </a:spcAft>
              <a:buClr>
                <a:srgbClr val="888888"/>
              </a:buClr>
              <a:buSzPts val="1100"/>
              <a:buNone/>
              <a:defRPr sz="1100">
                <a:solidFill>
                  <a:srgbClr val="888888"/>
                </a:solidFill>
              </a:defRPr>
            </a:lvl5pPr>
            <a:lvl6pPr marL="2743200" lvl="5" indent="-228600" algn="l">
              <a:lnSpc>
                <a:spcPct val="100000"/>
              </a:lnSpc>
              <a:spcBef>
                <a:spcPts val="200"/>
              </a:spcBef>
              <a:spcAft>
                <a:spcPts val="0"/>
              </a:spcAft>
              <a:buClr>
                <a:srgbClr val="888888"/>
              </a:buClr>
              <a:buSzPts val="1100"/>
              <a:buNone/>
              <a:defRPr sz="1100">
                <a:solidFill>
                  <a:srgbClr val="888888"/>
                </a:solidFill>
              </a:defRPr>
            </a:lvl6pPr>
            <a:lvl7pPr marL="3200400" lvl="6" indent="-228600" algn="l">
              <a:lnSpc>
                <a:spcPct val="100000"/>
              </a:lnSpc>
              <a:spcBef>
                <a:spcPts val="200"/>
              </a:spcBef>
              <a:spcAft>
                <a:spcPts val="0"/>
              </a:spcAft>
              <a:buClr>
                <a:srgbClr val="888888"/>
              </a:buClr>
              <a:buSzPts val="1100"/>
              <a:buNone/>
              <a:defRPr sz="1100">
                <a:solidFill>
                  <a:srgbClr val="888888"/>
                </a:solidFill>
              </a:defRPr>
            </a:lvl7pPr>
            <a:lvl8pPr marL="3657600" lvl="7" indent="-228600" algn="l">
              <a:lnSpc>
                <a:spcPct val="100000"/>
              </a:lnSpc>
              <a:spcBef>
                <a:spcPts val="200"/>
              </a:spcBef>
              <a:spcAft>
                <a:spcPts val="0"/>
              </a:spcAft>
              <a:buClr>
                <a:srgbClr val="888888"/>
              </a:buClr>
              <a:buSzPts val="1100"/>
              <a:buNone/>
              <a:defRPr sz="1100">
                <a:solidFill>
                  <a:srgbClr val="888888"/>
                </a:solidFill>
              </a:defRPr>
            </a:lvl8pPr>
            <a:lvl9pPr marL="4114800" lvl="8" indent="-228600" algn="l">
              <a:lnSpc>
                <a:spcPct val="100000"/>
              </a:lnSpc>
              <a:spcBef>
                <a:spcPts val="200"/>
              </a:spcBef>
              <a:spcAft>
                <a:spcPts val="0"/>
              </a:spcAft>
              <a:buClr>
                <a:srgbClr val="888888"/>
              </a:buClr>
              <a:buSzPts val="1100"/>
              <a:buNone/>
              <a:defRPr sz="1100">
                <a:solidFill>
                  <a:srgbClr val="888888"/>
                </a:solidFill>
              </a:defRPr>
            </a:lvl9pPr>
          </a:lstStyle>
          <a:p/>
        </p:txBody>
      </p:sp>
      <p:sp>
        <p:nvSpPr>
          <p:cNvPr id="151" name="Google Shape;151;p28"/>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2" name="Google Shape;152;p28"/>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28"/>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54" name="Shape 154"/>
        <p:cNvGrpSpPr/>
        <p:nvPr/>
      </p:nvGrpSpPr>
      <p:grpSpPr>
        <a:xfrm>
          <a:off x="0" y="0"/>
          <a:ext cx="0" cy="0"/>
          <a:chOff x="0" y="0"/>
          <a:chExt cx="0" cy="0"/>
        </a:xfrm>
      </p:grpSpPr>
      <p:sp>
        <p:nvSpPr>
          <p:cNvPr id="155" name="Google Shape;155;p29"/>
          <p:cNvSpPr txBox="1"/>
          <p:nvPr>
            <p:ph type="title"/>
          </p:nvPr>
        </p:nvSpPr>
        <p:spPr>
          <a:xfrm>
            <a:off x="609600" y="205978"/>
            <a:ext cx="8001000" cy="3657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FF0000"/>
              </a:buClr>
              <a:buSzPts val="2100"/>
              <a:buFont typeface="Verdana" panose="020B0604030504040204"/>
              <a:buNone/>
              <a:defRPr>
                <a:solidFill>
                  <a:srgbClr val="FF0000"/>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6" name="Google Shape;156;p29"/>
          <p:cNvSpPr txBox="1"/>
          <p:nvPr>
            <p:ph type="body" idx="1"/>
          </p:nvPr>
        </p:nvSpPr>
        <p:spPr>
          <a:xfrm>
            <a:off x="457200" y="1200152"/>
            <a:ext cx="4038600" cy="3394500"/>
          </a:xfrm>
          <a:prstGeom prst="rect">
            <a:avLst/>
          </a:prstGeom>
          <a:noFill/>
          <a:ln>
            <a:noFill/>
          </a:ln>
        </p:spPr>
        <p:txBody>
          <a:bodyPr spcFirstLastPara="1" wrap="square" lIns="68575" tIns="34275" rIns="68575" bIns="34275" anchor="t" anchorCtr="0">
            <a:normAutofit/>
          </a:bodyPr>
          <a:lstStyle>
            <a:lvl1pPr marL="457200" lvl="0" indent="-361950" algn="l">
              <a:lnSpc>
                <a:spcPct val="100000"/>
              </a:lnSpc>
              <a:spcBef>
                <a:spcPts val="400"/>
              </a:spcBef>
              <a:spcAft>
                <a:spcPts val="0"/>
              </a:spcAft>
              <a:buClr>
                <a:schemeClr val="dk1"/>
              </a:buClr>
              <a:buSzPts val="2100"/>
              <a:buChar char="•"/>
              <a:defRPr sz="2100"/>
            </a:lvl1pPr>
            <a:lvl2pPr marL="914400" lvl="1" indent="-342900" algn="l">
              <a:lnSpc>
                <a:spcPct val="100000"/>
              </a:lnSpc>
              <a:spcBef>
                <a:spcPts val="400"/>
              </a:spcBef>
              <a:spcAft>
                <a:spcPts val="0"/>
              </a:spcAft>
              <a:buClr>
                <a:schemeClr val="dk1"/>
              </a:buClr>
              <a:buSzPts val="1800"/>
              <a:buChar char="–"/>
              <a:defRPr sz="1800"/>
            </a:lvl2pPr>
            <a:lvl3pPr marL="1371600" lvl="2" indent="-323850" algn="l">
              <a:lnSpc>
                <a:spcPct val="100000"/>
              </a:lnSpc>
              <a:spcBef>
                <a:spcPts val="300"/>
              </a:spcBef>
              <a:spcAft>
                <a:spcPts val="0"/>
              </a:spcAft>
              <a:buClr>
                <a:schemeClr val="dk1"/>
              </a:buClr>
              <a:buSzPts val="1500"/>
              <a:buChar char="•"/>
              <a:defRPr sz="1500"/>
            </a:lvl3pPr>
            <a:lvl4pPr marL="1828800" lvl="3" indent="-317500" algn="l">
              <a:lnSpc>
                <a:spcPct val="100000"/>
              </a:lnSpc>
              <a:spcBef>
                <a:spcPts val="300"/>
              </a:spcBef>
              <a:spcAft>
                <a:spcPts val="0"/>
              </a:spcAft>
              <a:buClr>
                <a:schemeClr val="dk1"/>
              </a:buClr>
              <a:buSzPts val="1400"/>
              <a:buChar char="–"/>
              <a:defRPr sz="1400"/>
            </a:lvl4pPr>
            <a:lvl5pPr marL="2286000" lvl="4" indent="-317500" algn="l">
              <a:lnSpc>
                <a:spcPct val="100000"/>
              </a:lnSpc>
              <a:spcBef>
                <a:spcPts val="300"/>
              </a:spcBef>
              <a:spcAft>
                <a:spcPts val="0"/>
              </a:spcAft>
              <a:buClr>
                <a:schemeClr val="dk1"/>
              </a:buClr>
              <a:buSzPts val="1400"/>
              <a:buChar char="»"/>
              <a:defRPr sz="1400"/>
            </a:lvl5pPr>
            <a:lvl6pPr marL="2743200" lvl="5" indent="-317500" algn="l">
              <a:lnSpc>
                <a:spcPct val="100000"/>
              </a:lnSpc>
              <a:spcBef>
                <a:spcPts val="300"/>
              </a:spcBef>
              <a:spcAft>
                <a:spcPts val="0"/>
              </a:spcAft>
              <a:buClr>
                <a:schemeClr val="dk1"/>
              </a:buClr>
              <a:buSzPts val="1400"/>
              <a:buChar char="•"/>
              <a:defRPr sz="1400"/>
            </a:lvl6pPr>
            <a:lvl7pPr marL="3200400" lvl="6" indent="-317500" algn="l">
              <a:lnSpc>
                <a:spcPct val="100000"/>
              </a:lnSpc>
              <a:spcBef>
                <a:spcPts val="300"/>
              </a:spcBef>
              <a:spcAft>
                <a:spcPts val="0"/>
              </a:spcAft>
              <a:buClr>
                <a:schemeClr val="dk1"/>
              </a:buClr>
              <a:buSzPts val="1400"/>
              <a:buChar char="•"/>
              <a:defRPr sz="1400"/>
            </a:lvl7pPr>
            <a:lvl8pPr marL="3657600" lvl="7" indent="-317500" algn="l">
              <a:lnSpc>
                <a:spcPct val="100000"/>
              </a:lnSpc>
              <a:spcBef>
                <a:spcPts val="300"/>
              </a:spcBef>
              <a:spcAft>
                <a:spcPts val="0"/>
              </a:spcAft>
              <a:buClr>
                <a:schemeClr val="dk1"/>
              </a:buClr>
              <a:buSzPts val="1400"/>
              <a:buChar char="•"/>
              <a:defRPr sz="1400"/>
            </a:lvl8pPr>
            <a:lvl9pPr marL="4114800" lvl="8" indent="-317500" algn="l">
              <a:lnSpc>
                <a:spcPct val="100000"/>
              </a:lnSpc>
              <a:spcBef>
                <a:spcPts val="300"/>
              </a:spcBef>
              <a:spcAft>
                <a:spcPts val="0"/>
              </a:spcAft>
              <a:buClr>
                <a:schemeClr val="dk1"/>
              </a:buClr>
              <a:buSzPts val="1400"/>
              <a:buChar char="•"/>
              <a:defRPr sz="1400"/>
            </a:lvl9pPr>
          </a:lstStyle>
          <a:p/>
        </p:txBody>
      </p:sp>
      <p:sp>
        <p:nvSpPr>
          <p:cNvPr id="157" name="Google Shape;157;p29"/>
          <p:cNvSpPr txBox="1"/>
          <p:nvPr>
            <p:ph type="body" idx="2"/>
          </p:nvPr>
        </p:nvSpPr>
        <p:spPr>
          <a:xfrm>
            <a:off x="4648200" y="1200152"/>
            <a:ext cx="4038600" cy="3394500"/>
          </a:xfrm>
          <a:prstGeom prst="rect">
            <a:avLst/>
          </a:prstGeom>
          <a:noFill/>
          <a:ln>
            <a:noFill/>
          </a:ln>
        </p:spPr>
        <p:txBody>
          <a:bodyPr spcFirstLastPara="1" wrap="square" lIns="68575" tIns="34275" rIns="68575" bIns="34275" anchor="t" anchorCtr="0">
            <a:normAutofit/>
          </a:bodyPr>
          <a:lstStyle>
            <a:lvl1pPr marL="457200" lvl="0" indent="-361950" algn="l">
              <a:lnSpc>
                <a:spcPct val="100000"/>
              </a:lnSpc>
              <a:spcBef>
                <a:spcPts val="400"/>
              </a:spcBef>
              <a:spcAft>
                <a:spcPts val="0"/>
              </a:spcAft>
              <a:buClr>
                <a:schemeClr val="dk1"/>
              </a:buClr>
              <a:buSzPts val="2100"/>
              <a:buChar char="•"/>
              <a:defRPr sz="2100"/>
            </a:lvl1pPr>
            <a:lvl2pPr marL="914400" lvl="1" indent="-342900" algn="l">
              <a:lnSpc>
                <a:spcPct val="100000"/>
              </a:lnSpc>
              <a:spcBef>
                <a:spcPts val="400"/>
              </a:spcBef>
              <a:spcAft>
                <a:spcPts val="0"/>
              </a:spcAft>
              <a:buClr>
                <a:schemeClr val="dk1"/>
              </a:buClr>
              <a:buSzPts val="1800"/>
              <a:buChar char="–"/>
              <a:defRPr sz="1800"/>
            </a:lvl2pPr>
            <a:lvl3pPr marL="1371600" lvl="2" indent="-323850" algn="l">
              <a:lnSpc>
                <a:spcPct val="100000"/>
              </a:lnSpc>
              <a:spcBef>
                <a:spcPts val="300"/>
              </a:spcBef>
              <a:spcAft>
                <a:spcPts val="0"/>
              </a:spcAft>
              <a:buClr>
                <a:schemeClr val="dk1"/>
              </a:buClr>
              <a:buSzPts val="1500"/>
              <a:buChar char="•"/>
              <a:defRPr sz="1500"/>
            </a:lvl3pPr>
            <a:lvl4pPr marL="1828800" lvl="3" indent="-317500" algn="l">
              <a:lnSpc>
                <a:spcPct val="100000"/>
              </a:lnSpc>
              <a:spcBef>
                <a:spcPts val="300"/>
              </a:spcBef>
              <a:spcAft>
                <a:spcPts val="0"/>
              </a:spcAft>
              <a:buClr>
                <a:schemeClr val="dk1"/>
              </a:buClr>
              <a:buSzPts val="1400"/>
              <a:buChar char="–"/>
              <a:defRPr sz="1400"/>
            </a:lvl4pPr>
            <a:lvl5pPr marL="2286000" lvl="4" indent="-317500" algn="l">
              <a:lnSpc>
                <a:spcPct val="100000"/>
              </a:lnSpc>
              <a:spcBef>
                <a:spcPts val="300"/>
              </a:spcBef>
              <a:spcAft>
                <a:spcPts val="0"/>
              </a:spcAft>
              <a:buClr>
                <a:schemeClr val="dk1"/>
              </a:buClr>
              <a:buSzPts val="1400"/>
              <a:buChar char="»"/>
              <a:defRPr sz="1400"/>
            </a:lvl5pPr>
            <a:lvl6pPr marL="2743200" lvl="5" indent="-317500" algn="l">
              <a:lnSpc>
                <a:spcPct val="100000"/>
              </a:lnSpc>
              <a:spcBef>
                <a:spcPts val="300"/>
              </a:spcBef>
              <a:spcAft>
                <a:spcPts val="0"/>
              </a:spcAft>
              <a:buClr>
                <a:schemeClr val="dk1"/>
              </a:buClr>
              <a:buSzPts val="1400"/>
              <a:buChar char="•"/>
              <a:defRPr sz="1400"/>
            </a:lvl6pPr>
            <a:lvl7pPr marL="3200400" lvl="6" indent="-317500" algn="l">
              <a:lnSpc>
                <a:spcPct val="100000"/>
              </a:lnSpc>
              <a:spcBef>
                <a:spcPts val="300"/>
              </a:spcBef>
              <a:spcAft>
                <a:spcPts val="0"/>
              </a:spcAft>
              <a:buClr>
                <a:schemeClr val="dk1"/>
              </a:buClr>
              <a:buSzPts val="1400"/>
              <a:buChar char="•"/>
              <a:defRPr sz="1400"/>
            </a:lvl7pPr>
            <a:lvl8pPr marL="3657600" lvl="7" indent="-317500" algn="l">
              <a:lnSpc>
                <a:spcPct val="100000"/>
              </a:lnSpc>
              <a:spcBef>
                <a:spcPts val="300"/>
              </a:spcBef>
              <a:spcAft>
                <a:spcPts val="0"/>
              </a:spcAft>
              <a:buClr>
                <a:schemeClr val="dk1"/>
              </a:buClr>
              <a:buSzPts val="1400"/>
              <a:buChar char="•"/>
              <a:defRPr sz="1400"/>
            </a:lvl8pPr>
            <a:lvl9pPr marL="4114800" lvl="8" indent="-317500" algn="l">
              <a:lnSpc>
                <a:spcPct val="100000"/>
              </a:lnSpc>
              <a:spcBef>
                <a:spcPts val="300"/>
              </a:spcBef>
              <a:spcAft>
                <a:spcPts val="0"/>
              </a:spcAft>
              <a:buClr>
                <a:schemeClr val="dk1"/>
              </a:buClr>
              <a:buSzPts val="1400"/>
              <a:buChar char="•"/>
              <a:defRPr sz="1400"/>
            </a:lvl9pPr>
          </a:lstStyle>
          <a:p/>
        </p:txBody>
      </p:sp>
      <p:sp>
        <p:nvSpPr>
          <p:cNvPr id="158" name="Google Shape;158;p29"/>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29"/>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p29"/>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61" name="Shape 161"/>
        <p:cNvGrpSpPr/>
        <p:nvPr/>
      </p:nvGrpSpPr>
      <p:grpSpPr>
        <a:xfrm>
          <a:off x="0" y="0"/>
          <a:ext cx="0" cy="0"/>
          <a:chOff x="0" y="0"/>
          <a:chExt cx="0" cy="0"/>
        </a:xfrm>
      </p:grpSpPr>
      <p:sp>
        <p:nvSpPr>
          <p:cNvPr id="162" name="Google Shape;162;p30"/>
          <p:cNvSpPr txBox="1"/>
          <p:nvPr>
            <p:ph type="title"/>
          </p:nvPr>
        </p:nvSpPr>
        <p:spPr>
          <a:xfrm>
            <a:off x="644526" y="228600"/>
            <a:ext cx="8001000" cy="3657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FF0000"/>
              </a:buClr>
              <a:buSzPts val="2100"/>
              <a:buFont typeface="Verdana" panose="020B0604030504040204"/>
              <a:buNone/>
              <a:defRPr>
                <a:solidFill>
                  <a:srgbClr val="FF0000"/>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3" name="Google Shape;163;p30"/>
          <p:cNvSpPr txBox="1"/>
          <p:nvPr>
            <p:ph type="body" idx="1"/>
          </p:nvPr>
        </p:nvSpPr>
        <p:spPr>
          <a:xfrm>
            <a:off x="457200" y="1151335"/>
            <a:ext cx="4040100" cy="480000"/>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400"/>
              </a:spcBef>
              <a:spcAft>
                <a:spcPts val="0"/>
              </a:spcAft>
              <a:buClr>
                <a:schemeClr val="dk1"/>
              </a:buClr>
              <a:buSzPts val="1800"/>
              <a:buNone/>
              <a:defRPr sz="1800" b="1"/>
            </a:lvl1pPr>
            <a:lvl2pPr marL="914400" lvl="1" indent="-228600" algn="l">
              <a:lnSpc>
                <a:spcPct val="100000"/>
              </a:lnSpc>
              <a:spcBef>
                <a:spcPts val="300"/>
              </a:spcBef>
              <a:spcAft>
                <a:spcPts val="0"/>
              </a:spcAft>
              <a:buClr>
                <a:schemeClr val="dk1"/>
              </a:buClr>
              <a:buSzPts val="1500"/>
              <a:buNone/>
              <a:defRPr sz="1500" b="1"/>
            </a:lvl2pPr>
            <a:lvl3pPr marL="1371600" lvl="2" indent="-228600" algn="l">
              <a:lnSpc>
                <a:spcPct val="100000"/>
              </a:lnSpc>
              <a:spcBef>
                <a:spcPts val="300"/>
              </a:spcBef>
              <a:spcAft>
                <a:spcPts val="0"/>
              </a:spcAft>
              <a:buClr>
                <a:schemeClr val="dk1"/>
              </a:buClr>
              <a:buSzPts val="1400"/>
              <a:buNone/>
              <a:defRPr sz="1400" b="1"/>
            </a:lvl3pPr>
            <a:lvl4pPr marL="1828800" lvl="3" indent="-228600" algn="l">
              <a:lnSpc>
                <a:spcPct val="100000"/>
              </a:lnSpc>
              <a:spcBef>
                <a:spcPts val="200"/>
              </a:spcBef>
              <a:spcAft>
                <a:spcPts val="0"/>
              </a:spcAft>
              <a:buClr>
                <a:schemeClr val="dk1"/>
              </a:buClr>
              <a:buSzPts val="1200"/>
              <a:buNone/>
              <a:defRPr sz="1200" b="1"/>
            </a:lvl4pPr>
            <a:lvl5pPr marL="2286000" lvl="4" indent="-228600" algn="l">
              <a:lnSpc>
                <a:spcPct val="100000"/>
              </a:lnSpc>
              <a:spcBef>
                <a:spcPts val="2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p:txBody>
      </p:sp>
      <p:sp>
        <p:nvSpPr>
          <p:cNvPr id="164" name="Google Shape;164;p30"/>
          <p:cNvSpPr txBox="1"/>
          <p:nvPr>
            <p:ph type="body" idx="2"/>
          </p:nvPr>
        </p:nvSpPr>
        <p:spPr>
          <a:xfrm>
            <a:off x="457200" y="1631156"/>
            <a:ext cx="4040100" cy="2963400"/>
          </a:xfrm>
          <a:prstGeom prst="rect">
            <a:avLst/>
          </a:prstGeom>
          <a:noFill/>
          <a:ln>
            <a:noFill/>
          </a:ln>
        </p:spPr>
        <p:txBody>
          <a:bodyPr spcFirstLastPara="1" wrap="square" lIns="68575" tIns="34275" rIns="68575" bIns="34275" anchor="t" anchorCtr="0">
            <a:normAutofit/>
          </a:bodyPr>
          <a:lstStyle>
            <a:lvl1pPr marL="457200" lvl="0" indent="-342900" algn="l">
              <a:lnSpc>
                <a:spcPct val="100000"/>
              </a:lnSpc>
              <a:spcBef>
                <a:spcPts val="400"/>
              </a:spcBef>
              <a:spcAft>
                <a:spcPts val="0"/>
              </a:spcAft>
              <a:buClr>
                <a:schemeClr val="dk1"/>
              </a:buClr>
              <a:buSzPts val="1800"/>
              <a:buChar char="•"/>
              <a:defRPr sz="1800"/>
            </a:lvl1pPr>
            <a:lvl2pPr marL="914400" lvl="1" indent="-323850" algn="l">
              <a:lnSpc>
                <a:spcPct val="100000"/>
              </a:lnSpc>
              <a:spcBef>
                <a:spcPts val="300"/>
              </a:spcBef>
              <a:spcAft>
                <a:spcPts val="0"/>
              </a:spcAft>
              <a:buClr>
                <a:schemeClr val="dk1"/>
              </a:buClr>
              <a:buSzPts val="1500"/>
              <a:buChar char="–"/>
              <a:defRPr sz="1500"/>
            </a:lvl2pPr>
            <a:lvl3pPr marL="1371600" lvl="2" indent="-317500" algn="l">
              <a:lnSpc>
                <a:spcPct val="100000"/>
              </a:lnSpc>
              <a:spcBef>
                <a:spcPts val="300"/>
              </a:spcBef>
              <a:spcAft>
                <a:spcPts val="0"/>
              </a:spcAft>
              <a:buClr>
                <a:schemeClr val="dk1"/>
              </a:buClr>
              <a:buSzPts val="1400"/>
              <a:buChar char="•"/>
              <a:defRPr sz="1400"/>
            </a:lvl3pPr>
            <a:lvl4pPr marL="1828800" lvl="3" indent="-304800" algn="l">
              <a:lnSpc>
                <a:spcPct val="100000"/>
              </a:lnSpc>
              <a:spcBef>
                <a:spcPts val="200"/>
              </a:spcBef>
              <a:spcAft>
                <a:spcPts val="0"/>
              </a:spcAft>
              <a:buClr>
                <a:schemeClr val="dk1"/>
              </a:buClr>
              <a:buSzPts val="1200"/>
              <a:buChar char="–"/>
              <a:defRPr sz="1200"/>
            </a:lvl4pPr>
            <a:lvl5pPr marL="2286000" lvl="4" indent="-304800" algn="l">
              <a:lnSpc>
                <a:spcPct val="100000"/>
              </a:lnSpc>
              <a:spcBef>
                <a:spcPts val="200"/>
              </a:spcBef>
              <a:spcAft>
                <a:spcPts val="0"/>
              </a:spcAft>
              <a:buClr>
                <a:schemeClr val="dk1"/>
              </a:buClr>
              <a:buSzPts val="1200"/>
              <a:buChar char="»"/>
              <a:defRPr sz="1200"/>
            </a:lvl5pPr>
            <a:lvl6pPr marL="2743200" lvl="5" indent="-304800" algn="l">
              <a:lnSpc>
                <a:spcPct val="100000"/>
              </a:lnSpc>
              <a:spcBef>
                <a:spcPts val="200"/>
              </a:spcBef>
              <a:spcAft>
                <a:spcPts val="0"/>
              </a:spcAft>
              <a:buClr>
                <a:schemeClr val="dk1"/>
              </a:buClr>
              <a:buSzPts val="1200"/>
              <a:buChar char="•"/>
              <a:defRPr sz="1200"/>
            </a:lvl6pPr>
            <a:lvl7pPr marL="3200400" lvl="6" indent="-304800" algn="l">
              <a:lnSpc>
                <a:spcPct val="100000"/>
              </a:lnSpc>
              <a:spcBef>
                <a:spcPts val="200"/>
              </a:spcBef>
              <a:spcAft>
                <a:spcPts val="0"/>
              </a:spcAft>
              <a:buClr>
                <a:schemeClr val="dk1"/>
              </a:buClr>
              <a:buSzPts val="1200"/>
              <a:buChar char="•"/>
              <a:defRPr sz="1200"/>
            </a:lvl7pPr>
            <a:lvl8pPr marL="3657600" lvl="7" indent="-304800" algn="l">
              <a:lnSpc>
                <a:spcPct val="100000"/>
              </a:lnSpc>
              <a:spcBef>
                <a:spcPts val="200"/>
              </a:spcBef>
              <a:spcAft>
                <a:spcPts val="0"/>
              </a:spcAft>
              <a:buClr>
                <a:schemeClr val="dk1"/>
              </a:buClr>
              <a:buSzPts val="1200"/>
              <a:buChar char="•"/>
              <a:defRPr sz="1200"/>
            </a:lvl8pPr>
            <a:lvl9pPr marL="4114800" lvl="8" indent="-304800" algn="l">
              <a:lnSpc>
                <a:spcPct val="100000"/>
              </a:lnSpc>
              <a:spcBef>
                <a:spcPts val="200"/>
              </a:spcBef>
              <a:spcAft>
                <a:spcPts val="0"/>
              </a:spcAft>
              <a:buClr>
                <a:schemeClr val="dk1"/>
              </a:buClr>
              <a:buSzPts val="1200"/>
              <a:buChar char="•"/>
              <a:defRPr sz="1200"/>
            </a:lvl9pPr>
          </a:lstStyle>
          <a:p/>
        </p:txBody>
      </p:sp>
      <p:sp>
        <p:nvSpPr>
          <p:cNvPr id="165" name="Google Shape;165;p30"/>
          <p:cNvSpPr txBox="1"/>
          <p:nvPr>
            <p:ph type="body" idx="3"/>
          </p:nvPr>
        </p:nvSpPr>
        <p:spPr>
          <a:xfrm>
            <a:off x="4645027" y="1151335"/>
            <a:ext cx="4041600" cy="480000"/>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400"/>
              </a:spcBef>
              <a:spcAft>
                <a:spcPts val="0"/>
              </a:spcAft>
              <a:buClr>
                <a:schemeClr val="dk1"/>
              </a:buClr>
              <a:buSzPts val="1800"/>
              <a:buNone/>
              <a:defRPr sz="1800" b="1"/>
            </a:lvl1pPr>
            <a:lvl2pPr marL="914400" lvl="1" indent="-228600" algn="l">
              <a:lnSpc>
                <a:spcPct val="100000"/>
              </a:lnSpc>
              <a:spcBef>
                <a:spcPts val="300"/>
              </a:spcBef>
              <a:spcAft>
                <a:spcPts val="0"/>
              </a:spcAft>
              <a:buClr>
                <a:schemeClr val="dk1"/>
              </a:buClr>
              <a:buSzPts val="1500"/>
              <a:buNone/>
              <a:defRPr sz="1500" b="1"/>
            </a:lvl2pPr>
            <a:lvl3pPr marL="1371600" lvl="2" indent="-228600" algn="l">
              <a:lnSpc>
                <a:spcPct val="100000"/>
              </a:lnSpc>
              <a:spcBef>
                <a:spcPts val="300"/>
              </a:spcBef>
              <a:spcAft>
                <a:spcPts val="0"/>
              </a:spcAft>
              <a:buClr>
                <a:schemeClr val="dk1"/>
              </a:buClr>
              <a:buSzPts val="1400"/>
              <a:buNone/>
              <a:defRPr sz="1400" b="1"/>
            </a:lvl3pPr>
            <a:lvl4pPr marL="1828800" lvl="3" indent="-228600" algn="l">
              <a:lnSpc>
                <a:spcPct val="100000"/>
              </a:lnSpc>
              <a:spcBef>
                <a:spcPts val="200"/>
              </a:spcBef>
              <a:spcAft>
                <a:spcPts val="0"/>
              </a:spcAft>
              <a:buClr>
                <a:schemeClr val="dk1"/>
              </a:buClr>
              <a:buSzPts val="1200"/>
              <a:buNone/>
              <a:defRPr sz="1200" b="1"/>
            </a:lvl4pPr>
            <a:lvl5pPr marL="2286000" lvl="4" indent="-228600" algn="l">
              <a:lnSpc>
                <a:spcPct val="100000"/>
              </a:lnSpc>
              <a:spcBef>
                <a:spcPts val="2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p:txBody>
      </p:sp>
      <p:sp>
        <p:nvSpPr>
          <p:cNvPr id="166" name="Google Shape;166;p30"/>
          <p:cNvSpPr txBox="1"/>
          <p:nvPr>
            <p:ph type="body" idx="4"/>
          </p:nvPr>
        </p:nvSpPr>
        <p:spPr>
          <a:xfrm>
            <a:off x="4645027" y="1631156"/>
            <a:ext cx="4041600" cy="2963400"/>
          </a:xfrm>
          <a:prstGeom prst="rect">
            <a:avLst/>
          </a:prstGeom>
          <a:noFill/>
          <a:ln>
            <a:noFill/>
          </a:ln>
        </p:spPr>
        <p:txBody>
          <a:bodyPr spcFirstLastPara="1" wrap="square" lIns="68575" tIns="34275" rIns="68575" bIns="34275" anchor="t" anchorCtr="0">
            <a:normAutofit/>
          </a:bodyPr>
          <a:lstStyle>
            <a:lvl1pPr marL="457200" lvl="0" indent="-342900" algn="l">
              <a:lnSpc>
                <a:spcPct val="100000"/>
              </a:lnSpc>
              <a:spcBef>
                <a:spcPts val="400"/>
              </a:spcBef>
              <a:spcAft>
                <a:spcPts val="0"/>
              </a:spcAft>
              <a:buClr>
                <a:schemeClr val="dk1"/>
              </a:buClr>
              <a:buSzPts val="1800"/>
              <a:buChar char="•"/>
              <a:defRPr sz="1800"/>
            </a:lvl1pPr>
            <a:lvl2pPr marL="914400" lvl="1" indent="-323850" algn="l">
              <a:lnSpc>
                <a:spcPct val="100000"/>
              </a:lnSpc>
              <a:spcBef>
                <a:spcPts val="300"/>
              </a:spcBef>
              <a:spcAft>
                <a:spcPts val="0"/>
              </a:spcAft>
              <a:buClr>
                <a:schemeClr val="dk1"/>
              </a:buClr>
              <a:buSzPts val="1500"/>
              <a:buChar char="–"/>
              <a:defRPr sz="1500"/>
            </a:lvl2pPr>
            <a:lvl3pPr marL="1371600" lvl="2" indent="-317500" algn="l">
              <a:lnSpc>
                <a:spcPct val="100000"/>
              </a:lnSpc>
              <a:spcBef>
                <a:spcPts val="300"/>
              </a:spcBef>
              <a:spcAft>
                <a:spcPts val="0"/>
              </a:spcAft>
              <a:buClr>
                <a:schemeClr val="dk1"/>
              </a:buClr>
              <a:buSzPts val="1400"/>
              <a:buChar char="•"/>
              <a:defRPr sz="1400"/>
            </a:lvl3pPr>
            <a:lvl4pPr marL="1828800" lvl="3" indent="-304800" algn="l">
              <a:lnSpc>
                <a:spcPct val="100000"/>
              </a:lnSpc>
              <a:spcBef>
                <a:spcPts val="200"/>
              </a:spcBef>
              <a:spcAft>
                <a:spcPts val="0"/>
              </a:spcAft>
              <a:buClr>
                <a:schemeClr val="dk1"/>
              </a:buClr>
              <a:buSzPts val="1200"/>
              <a:buChar char="–"/>
              <a:defRPr sz="1200"/>
            </a:lvl4pPr>
            <a:lvl5pPr marL="2286000" lvl="4" indent="-304800" algn="l">
              <a:lnSpc>
                <a:spcPct val="100000"/>
              </a:lnSpc>
              <a:spcBef>
                <a:spcPts val="200"/>
              </a:spcBef>
              <a:spcAft>
                <a:spcPts val="0"/>
              </a:spcAft>
              <a:buClr>
                <a:schemeClr val="dk1"/>
              </a:buClr>
              <a:buSzPts val="1200"/>
              <a:buChar char="»"/>
              <a:defRPr sz="1200"/>
            </a:lvl5pPr>
            <a:lvl6pPr marL="2743200" lvl="5" indent="-304800" algn="l">
              <a:lnSpc>
                <a:spcPct val="100000"/>
              </a:lnSpc>
              <a:spcBef>
                <a:spcPts val="200"/>
              </a:spcBef>
              <a:spcAft>
                <a:spcPts val="0"/>
              </a:spcAft>
              <a:buClr>
                <a:schemeClr val="dk1"/>
              </a:buClr>
              <a:buSzPts val="1200"/>
              <a:buChar char="•"/>
              <a:defRPr sz="1200"/>
            </a:lvl6pPr>
            <a:lvl7pPr marL="3200400" lvl="6" indent="-304800" algn="l">
              <a:lnSpc>
                <a:spcPct val="100000"/>
              </a:lnSpc>
              <a:spcBef>
                <a:spcPts val="200"/>
              </a:spcBef>
              <a:spcAft>
                <a:spcPts val="0"/>
              </a:spcAft>
              <a:buClr>
                <a:schemeClr val="dk1"/>
              </a:buClr>
              <a:buSzPts val="1200"/>
              <a:buChar char="•"/>
              <a:defRPr sz="1200"/>
            </a:lvl7pPr>
            <a:lvl8pPr marL="3657600" lvl="7" indent="-304800" algn="l">
              <a:lnSpc>
                <a:spcPct val="100000"/>
              </a:lnSpc>
              <a:spcBef>
                <a:spcPts val="200"/>
              </a:spcBef>
              <a:spcAft>
                <a:spcPts val="0"/>
              </a:spcAft>
              <a:buClr>
                <a:schemeClr val="dk1"/>
              </a:buClr>
              <a:buSzPts val="1200"/>
              <a:buChar char="•"/>
              <a:defRPr sz="1200"/>
            </a:lvl8pPr>
            <a:lvl9pPr marL="4114800" lvl="8" indent="-304800" algn="l">
              <a:lnSpc>
                <a:spcPct val="100000"/>
              </a:lnSpc>
              <a:spcBef>
                <a:spcPts val="200"/>
              </a:spcBef>
              <a:spcAft>
                <a:spcPts val="0"/>
              </a:spcAft>
              <a:buClr>
                <a:schemeClr val="dk1"/>
              </a:buClr>
              <a:buSzPts val="1200"/>
              <a:buChar char="•"/>
              <a:defRPr sz="1200"/>
            </a:lvl9pPr>
          </a:lstStyle>
          <a:p/>
        </p:txBody>
      </p:sp>
      <p:sp>
        <p:nvSpPr>
          <p:cNvPr id="167" name="Google Shape;167;p30"/>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8" name="Google Shape;168;p30"/>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9" name="Google Shape;169;p30"/>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70" name="Shape 170"/>
        <p:cNvGrpSpPr/>
        <p:nvPr/>
      </p:nvGrpSpPr>
      <p:grpSpPr>
        <a:xfrm>
          <a:off x="0" y="0"/>
          <a:ext cx="0" cy="0"/>
          <a:chOff x="0" y="0"/>
          <a:chExt cx="0" cy="0"/>
        </a:xfrm>
      </p:grpSpPr>
      <p:sp>
        <p:nvSpPr>
          <p:cNvPr id="171" name="Google Shape;171;p31"/>
          <p:cNvSpPr txBox="1"/>
          <p:nvPr>
            <p:ph type="title"/>
          </p:nvPr>
        </p:nvSpPr>
        <p:spPr>
          <a:xfrm>
            <a:off x="2895600" y="205978"/>
            <a:ext cx="5791200" cy="3657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FF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2" name="Google Shape;172;p31"/>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3" name="Google Shape;173;p31"/>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4" name="Google Shape;174;p31"/>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pic>
        <p:nvPicPr>
          <p:cNvPr id="175" name="Google Shape;175;p31" descr="C:\Users\AMMU\Desktop\Border.png"/>
          <p:cNvPicPr preferRelativeResize="0"/>
          <p:nvPr/>
        </p:nvPicPr>
        <p:blipFill rotWithShape="1">
          <a:blip r:embed="rId2"/>
          <a:srcRect/>
          <a:stretch>
            <a:fillRect/>
          </a:stretch>
        </p:blipFill>
        <p:spPr>
          <a:xfrm>
            <a:off x="1878907" y="104906"/>
            <a:ext cx="7265094" cy="52374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76" name="Shape 176"/>
        <p:cNvGrpSpPr/>
        <p:nvPr/>
      </p:nvGrpSpPr>
      <p:grpSpPr>
        <a:xfrm>
          <a:off x="0" y="0"/>
          <a:ext cx="0" cy="0"/>
          <a:chOff x="0" y="0"/>
          <a:chExt cx="0" cy="0"/>
        </a:xfrm>
      </p:grpSpPr>
      <p:sp>
        <p:nvSpPr>
          <p:cNvPr id="177" name="Google Shape;177;p32"/>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8" name="Google Shape;178;p32"/>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9" name="Google Shape;179;p32"/>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80" name="Shape 180"/>
        <p:cNvGrpSpPr/>
        <p:nvPr/>
      </p:nvGrpSpPr>
      <p:grpSpPr>
        <a:xfrm>
          <a:off x="0" y="0"/>
          <a:ext cx="0" cy="0"/>
          <a:chOff x="0" y="0"/>
          <a:chExt cx="0" cy="0"/>
        </a:xfrm>
      </p:grpSpPr>
      <p:sp>
        <p:nvSpPr>
          <p:cNvPr id="181" name="Google Shape;181;p33"/>
          <p:cNvSpPr txBox="1"/>
          <p:nvPr>
            <p:ph type="title"/>
          </p:nvPr>
        </p:nvSpPr>
        <p:spPr>
          <a:xfrm>
            <a:off x="457201" y="204788"/>
            <a:ext cx="3008400" cy="8718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Clr>
                <a:srgbClr val="FF0000"/>
              </a:buClr>
              <a:buSzPts val="1500"/>
              <a:buFont typeface="Verdana" panose="020B0604030504040204"/>
              <a:buNone/>
              <a:defRPr sz="1500"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2" name="Google Shape;182;p33"/>
          <p:cNvSpPr txBox="1"/>
          <p:nvPr>
            <p:ph type="body" idx="1"/>
          </p:nvPr>
        </p:nvSpPr>
        <p:spPr>
          <a:xfrm>
            <a:off x="3575050" y="204790"/>
            <a:ext cx="5111700" cy="4389900"/>
          </a:xfrm>
          <a:prstGeom prst="rect">
            <a:avLst/>
          </a:prstGeom>
          <a:noFill/>
          <a:ln>
            <a:noFill/>
          </a:ln>
        </p:spPr>
        <p:txBody>
          <a:bodyPr spcFirstLastPara="1" wrap="square" lIns="68575" tIns="34275" rIns="68575" bIns="34275" anchor="t" anchorCtr="0">
            <a:normAutofit/>
          </a:bodyPr>
          <a:lstStyle>
            <a:lvl1pPr marL="457200" lvl="0" indent="-381000" algn="l">
              <a:lnSpc>
                <a:spcPct val="100000"/>
              </a:lnSpc>
              <a:spcBef>
                <a:spcPts val="500"/>
              </a:spcBef>
              <a:spcAft>
                <a:spcPts val="0"/>
              </a:spcAft>
              <a:buClr>
                <a:schemeClr val="dk1"/>
              </a:buClr>
              <a:buSzPts val="2400"/>
              <a:buChar char="•"/>
              <a:defRPr sz="2400"/>
            </a:lvl1pPr>
            <a:lvl2pPr marL="914400" lvl="1" indent="-361950" algn="l">
              <a:lnSpc>
                <a:spcPct val="100000"/>
              </a:lnSpc>
              <a:spcBef>
                <a:spcPts val="400"/>
              </a:spcBef>
              <a:spcAft>
                <a:spcPts val="0"/>
              </a:spcAft>
              <a:buClr>
                <a:schemeClr val="dk1"/>
              </a:buClr>
              <a:buSzPts val="2100"/>
              <a:buChar char="–"/>
              <a:defRPr sz="2100"/>
            </a:lvl2pPr>
            <a:lvl3pPr marL="1371600" lvl="2" indent="-342900" algn="l">
              <a:lnSpc>
                <a:spcPct val="100000"/>
              </a:lnSpc>
              <a:spcBef>
                <a:spcPts val="400"/>
              </a:spcBef>
              <a:spcAft>
                <a:spcPts val="0"/>
              </a:spcAft>
              <a:buClr>
                <a:schemeClr val="dk1"/>
              </a:buClr>
              <a:buSzPts val="1800"/>
              <a:buChar char="•"/>
              <a:defRPr sz="1800"/>
            </a:lvl3pPr>
            <a:lvl4pPr marL="1828800" lvl="3" indent="-323850" algn="l">
              <a:lnSpc>
                <a:spcPct val="100000"/>
              </a:lnSpc>
              <a:spcBef>
                <a:spcPts val="300"/>
              </a:spcBef>
              <a:spcAft>
                <a:spcPts val="0"/>
              </a:spcAft>
              <a:buClr>
                <a:schemeClr val="dk1"/>
              </a:buClr>
              <a:buSzPts val="1500"/>
              <a:buChar char="–"/>
              <a:defRPr sz="1500"/>
            </a:lvl4pPr>
            <a:lvl5pPr marL="2286000" lvl="4" indent="-323850" algn="l">
              <a:lnSpc>
                <a:spcPct val="100000"/>
              </a:lnSpc>
              <a:spcBef>
                <a:spcPts val="300"/>
              </a:spcBef>
              <a:spcAft>
                <a:spcPts val="0"/>
              </a:spcAft>
              <a:buClr>
                <a:schemeClr val="dk1"/>
              </a:buClr>
              <a:buSzPts val="1500"/>
              <a:buChar char="»"/>
              <a:defRPr sz="1500"/>
            </a:lvl5pPr>
            <a:lvl6pPr marL="2743200" lvl="5" indent="-323850" algn="l">
              <a:lnSpc>
                <a:spcPct val="100000"/>
              </a:lnSpc>
              <a:spcBef>
                <a:spcPts val="300"/>
              </a:spcBef>
              <a:spcAft>
                <a:spcPts val="0"/>
              </a:spcAft>
              <a:buClr>
                <a:schemeClr val="dk1"/>
              </a:buClr>
              <a:buSzPts val="1500"/>
              <a:buChar char="•"/>
              <a:defRPr sz="1500"/>
            </a:lvl6pPr>
            <a:lvl7pPr marL="3200400" lvl="6" indent="-323850" algn="l">
              <a:lnSpc>
                <a:spcPct val="100000"/>
              </a:lnSpc>
              <a:spcBef>
                <a:spcPts val="300"/>
              </a:spcBef>
              <a:spcAft>
                <a:spcPts val="0"/>
              </a:spcAft>
              <a:buClr>
                <a:schemeClr val="dk1"/>
              </a:buClr>
              <a:buSzPts val="1500"/>
              <a:buChar char="•"/>
              <a:defRPr sz="1500"/>
            </a:lvl7pPr>
            <a:lvl8pPr marL="3657600" lvl="7" indent="-323850" algn="l">
              <a:lnSpc>
                <a:spcPct val="100000"/>
              </a:lnSpc>
              <a:spcBef>
                <a:spcPts val="300"/>
              </a:spcBef>
              <a:spcAft>
                <a:spcPts val="0"/>
              </a:spcAft>
              <a:buClr>
                <a:schemeClr val="dk1"/>
              </a:buClr>
              <a:buSzPts val="1500"/>
              <a:buChar char="•"/>
              <a:defRPr sz="1500"/>
            </a:lvl8pPr>
            <a:lvl9pPr marL="4114800" lvl="8" indent="-323850" algn="l">
              <a:lnSpc>
                <a:spcPct val="100000"/>
              </a:lnSpc>
              <a:spcBef>
                <a:spcPts val="300"/>
              </a:spcBef>
              <a:spcAft>
                <a:spcPts val="0"/>
              </a:spcAft>
              <a:buClr>
                <a:schemeClr val="dk1"/>
              </a:buClr>
              <a:buSzPts val="1500"/>
              <a:buChar char="•"/>
              <a:defRPr sz="1500"/>
            </a:lvl9pPr>
          </a:lstStyle>
          <a:p/>
        </p:txBody>
      </p:sp>
      <p:sp>
        <p:nvSpPr>
          <p:cNvPr id="183" name="Google Shape;183;p33"/>
          <p:cNvSpPr txBox="1"/>
          <p:nvPr>
            <p:ph type="body" idx="2"/>
          </p:nvPr>
        </p:nvSpPr>
        <p:spPr>
          <a:xfrm>
            <a:off x="457201" y="1076327"/>
            <a:ext cx="3008400" cy="35184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200"/>
              </a:spcBef>
              <a:spcAft>
                <a:spcPts val="0"/>
              </a:spcAft>
              <a:buClr>
                <a:schemeClr val="dk1"/>
              </a:buClr>
              <a:buSzPts val="1100"/>
              <a:buNone/>
              <a:defRPr sz="1100"/>
            </a:lvl1pPr>
            <a:lvl2pPr marL="914400" lvl="1" indent="-228600" algn="l">
              <a:lnSpc>
                <a:spcPct val="100000"/>
              </a:lnSpc>
              <a:spcBef>
                <a:spcPts val="200"/>
              </a:spcBef>
              <a:spcAft>
                <a:spcPts val="0"/>
              </a:spcAft>
              <a:buClr>
                <a:schemeClr val="dk1"/>
              </a:buClr>
              <a:buSzPts val="900"/>
              <a:buNone/>
              <a:defRPr sz="900"/>
            </a:lvl2pPr>
            <a:lvl3pPr marL="1371600" lvl="2" indent="-228600" algn="l">
              <a:lnSpc>
                <a:spcPct val="100000"/>
              </a:lnSpc>
              <a:spcBef>
                <a:spcPts val="200"/>
              </a:spcBef>
              <a:spcAft>
                <a:spcPts val="0"/>
              </a:spcAft>
              <a:buClr>
                <a:schemeClr val="dk1"/>
              </a:buClr>
              <a:buSzPts val="800"/>
              <a:buNone/>
              <a:defRPr sz="800"/>
            </a:lvl3pPr>
            <a:lvl4pPr marL="1828800" lvl="3" indent="-228600" algn="l">
              <a:lnSpc>
                <a:spcPct val="100000"/>
              </a:lnSpc>
              <a:spcBef>
                <a:spcPts val="100"/>
              </a:spcBef>
              <a:spcAft>
                <a:spcPts val="0"/>
              </a:spcAft>
              <a:buClr>
                <a:schemeClr val="dk1"/>
              </a:buClr>
              <a:buSzPts val="700"/>
              <a:buNone/>
              <a:defRPr sz="700"/>
            </a:lvl4pPr>
            <a:lvl5pPr marL="2286000" lvl="4" indent="-228600" algn="l">
              <a:lnSpc>
                <a:spcPct val="100000"/>
              </a:lnSpc>
              <a:spcBef>
                <a:spcPts val="1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p:txBody>
      </p:sp>
      <p:sp>
        <p:nvSpPr>
          <p:cNvPr id="184" name="Google Shape;184;p33"/>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5" name="Google Shape;185;p33"/>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6" name="Google Shape;186;p33"/>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87" name="Shape 187"/>
        <p:cNvGrpSpPr/>
        <p:nvPr/>
      </p:nvGrpSpPr>
      <p:grpSpPr>
        <a:xfrm>
          <a:off x="0" y="0"/>
          <a:ext cx="0" cy="0"/>
          <a:chOff x="0" y="0"/>
          <a:chExt cx="0" cy="0"/>
        </a:xfrm>
      </p:grpSpPr>
      <p:sp>
        <p:nvSpPr>
          <p:cNvPr id="188" name="Google Shape;188;p34"/>
          <p:cNvSpPr txBox="1"/>
          <p:nvPr>
            <p:ph type="title"/>
          </p:nvPr>
        </p:nvSpPr>
        <p:spPr>
          <a:xfrm>
            <a:off x="1792288" y="3600450"/>
            <a:ext cx="5486400" cy="4251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Clr>
                <a:srgbClr val="FF0000"/>
              </a:buClr>
              <a:buSzPts val="1500"/>
              <a:buFont typeface="Verdana" panose="020B0604030504040204"/>
              <a:buNone/>
              <a:defRPr sz="1500"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9" name="Google Shape;189;p34"/>
          <p:cNvSpPr/>
          <p:nvPr>
            <p:ph type="pic" idx="2"/>
          </p:nvPr>
        </p:nvSpPr>
        <p:spPr>
          <a:xfrm>
            <a:off x="1792288" y="459581"/>
            <a:ext cx="5486400" cy="3086100"/>
          </a:xfrm>
          <a:prstGeom prst="rect">
            <a:avLst/>
          </a:prstGeom>
          <a:noFill/>
          <a:ln>
            <a:noFill/>
          </a:ln>
        </p:spPr>
      </p:sp>
      <p:sp>
        <p:nvSpPr>
          <p:cNvPr id="190" name="Google Shape;190;p34"/>
          <p:cNvSpPr txBox="1"/>
          <p:nvPr>
            <p:ph type="body" idx="1"/>
          </p:nvPr>
        </p:nvSpPr>
        <p:spPr>
          <a:xfrm>
            <a:off x="1792288" y="4025504"/>
            <a:ext cx="5486400" cy="6036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200"/>
              </a:spcBef>
              <a:spcAft>
                <a:spcPts val="0"/>
              </a:spcAft>
              <a:buClr>
                <a:schemeClr val="dk1"/>
              </a:buClr>
              <a:buSzPts val="1100"/>
              <a:buNone/>
              <a:defRPr sz="1100"/>
            </a:lvl1pPr>
            <a:lvl2pPr marL="914400" lvl="1" indent="-228600" algn="l">
              <a:lnSpc>
                <a:spcPct val="100000"/>
              </a:lnSpc>
              <a:spcBef>
                <a:spcPts val="200"/>
              </a:spcBef>
              <a:spcAft>
                <a:spcPts val="0"/>
              </a:spcAft>
              <a:buClr>
                <a:schemeClr val="dk1"/>
              </a:buClr>
              <a:buSzPts val="900"/>
              <a:buNone/>
              <a:defRPr sz="900"/>
            </a:lvl2pPr>
            <a:lvl3pPr marL="1371600" lvl="2" indent="-228600" algn="l">
              <a:lnSpc>
                <a:spcPct val="100000"/>
              </a:lnSpc>
              <a:spcBef>
                <a:spcPts val="200"/>
              </a:spcBef>
              <a:spcAft>
                <a:spcPts val="0"/>
              </a:spcAft>
              <a:buClr>
                <a:schemeClr val="dk1"/>
              </a:buClr>
              <a:buSzPts val="800"/>
              <a:buNone/>
              <a:defRPr sz="800"/>
            </a:lvl3pPr>
            <a:lvl4pPr marL="1828800" lvl="3" indent="-228600" algn="l">
              <a:lnSpc>
                <a:spcPct val="100000"/>
              </a:lnSpc>
              <a:spcBef>
                <a:spcPts val="100"/>
              </a:spcBef>
              <a:spcAft>
                <a:spcPts val="0"/>
              </a:spcAft>
              <a:buClr>
                <a:schemeClr val="dk1"/>
              </a:buClr>
              <a:buSzPts val="700"/>
              <a:buNone/>
              <a:defRPr sz="700"/>
            </a:lvl4pPr>
            <a:lvl5pPr marL="2286000" lvl="4" indent="-228600" algn="l">
              <a:lnSpc>
                <a:spcPct val="100000"/>
              </a:lnSpc>
              <a:spcBef>
                <a:spcPts val="1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p:txBody>
      </p:sp>
      <p:sp>
        <p:nvSpPr>
          <p:cNvPr id="191" name="Google Shape;191;p34"/>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2" name="Google Shape;192;p34"/>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3" name="Google Shape;193;p34"/>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94" name="Shape 194"/>
        <p:cNvGrpSpPr/>
        <p:nvPr/>
      </p:nvGrpSpPr>
      <p:grpSpPr>
        <a:xfrm>
          <a:off x="0" y="0"/>
          <a:ext cx="0" cy="0"/>
          <a:chOff x="0" y="0"/>
          <a:chExt cx="0" cy="0"/>
        </a:xfrm>
      </p:grpSpPr>
      <p:sp>
        <p:nvSpPr>
          <p:cNvPr id="195" name="Google Shape;195;p35"/>
          <p:cNvSpPr txBox="1"/>
          <p:nvPr>
            <p:ph type="title"/>
          </p:nvPr>
        </p:nvSpPr>
        <p:spPr>
          <a:xfrm>
            <a:off x="609600" y="205978"/>
            <a:ext cx="8001000" cy="3657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FF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6" name="Google Shape;196;p35"/>
          <p:cNvSpPr txBox="1"/>
          <p:nvPr>
            <p:ph type="body" idx="1"/>
          </p:nvPr>
        </p:nvSpPr>
        <p:spPr>
          <a:xfrm rot="5400000">
            <a:off x="2752650" y="-1285799"/>
            <a:ext cx="3714900" cy="8001000"/>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300"/>
              </a:spcBef>
              <a:spcAft>
                <a:spcPts val="0"/>
              </a:spcAft>
              <a:buClr>
                <a:schemeClr val="dk1"/>
              </a:buClr>
              <a:buSzPts val="1400"/>
              <a:buChar char="•"/>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p:txBody>
      </p:sp>
      <p:sp>
        <p:nvSpPr>
          <p:cNvPr id="197" name="Google Shape;197;p35"/>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8" name="Google Shape;198;p35"/>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9" name="Google Shape;199;p35"/>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200" name="Shape 200"/>
        <p:cNvGrpSpPr/>
        <p:nvPr/>
      </p:nvGrpSpPr>
      <p:grpSpPr>
        <a:xfrm>
          <a:off x="0" y="0"/>
          <a:ext cx="0" cy="0"/>
          <a:chOff x="0" y="0"/>
          <a:chExt cx="0" cy="0"/>
        </a:xfrm>
      </p:grpSpPr>
      <p:sp>
        <p:nvSpPr>
          <p:cNvPr id="201" name="Google Shape;201;p36"/>
          <p:cNvSpPr txBox="1"/>
          <p:nvPr>
            <p:ph type="title"/>
          </p:nvPr>
        </p:nvSpPr>
        <p:spPr>
          <a:xfrm rot="5400000">
            <a:off x="5463750" y="1371631"/>
            <a:ext cx="4388700" cy="20574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FF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2" name="Google Shape;202;p36"/>
          <p:cNvSpPr txBox="1"/>
          <p:nvPr>
            <p:ph type="body" idx="1"/>
          </p:nvPr>
        </p:nvSpPr>
        <p:spPr>
          <a:xfrm rot="5400000">
            <a:off x="1272750" y="-609569"/>
            <a:ext cx="4388700" cy="6019800"/>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300"/>
              </a:spcBef>
              <a:spcAft>
                <a:spcPts val="0"/>
              </a:spcAft>
              <a:buClr>
                <a:schemeClr val="dk1"/>
              </a:buClr>
              <a:buSzPts val="1400"/>
              <a:buChar char="•"/>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p:txBody>
      </p:sp>
      <p:sp>
        <p:nvSpPr>
          <p:cNvPr id="203" name="Google Shape;203;p36"/>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4" name="Google Shape;204;p36"/>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5" name="Google Shape;205;p36"/>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2.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Clr>
                <a:srgbClr val="FF0000"/>
              </a:buClr>
              <a:buSzPts val="2100"/>
              <a:buFont typeface="Verdana" panose="020B0604030504040204"/>
              <a:buNone/>
              <a:defRPr sz="21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type="body" idx="1"/>
          </p:nvPr>
        </p:nvSpPr>
        <p:spPr>
          <a:xfrm>
            <a:off x="609600" y="857251"/>
            <a:ext cx="8001000" cy="3714748"/>
          </a:xfrm>
          <a:prstGeom prst="rect">
            <a:avLst/>
          </a:prstGeom>
          <a:noFill/>
          <a:ln>
            <a:noFill/>
          </a:ln>
        </p:spPr>
        <p:txBody>
          <a:bodyPr spcFirstLastPara="1" wrap="square" lIns="68575" tIns="34275" rIns="68575" bIns="34275" anchor="t" anchorCtr="0">
            <a:normAutofit/>
          </a:bodyPr>
          <a:lstStyle>
            <a:lvl1pPr marL="457200" marR="0" lvl="0" indent="-342900" algn="l" rtl="0">
              <a:spcBef>
                <a:spcPts val="4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23850" algn="l" rtl="0">
              <a:spcBef>
                <a:spcPts val="300"/>
              </a:spcBef>
              <a:spcAft>
                <a:spcPts val="0"/>
              </a:spcAft>
              <a:buClr>
                <a:schemeClr val="dk1"/>
              </a:buClr>
              <a:buSzPts val="1500"/>
              <a:buFont typeface="Arial" panose="020B0604020202020204"/>
              <a:buChar char="–"/>
              <a:defRPr sz="15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17500" algn="l" rtl="0">
              <a:spcBef>
                <a:spcPts val="300"/>
              </a:spcBef>
              <a:spcAft>
                <a:spcPts val="0"/>
              </a:spcAft>
              <a:buClr>
                <a:schemeClr val="dk1"/>
              </a:buClr>
              <a:buSzPts val="1400"/>
              <a:buFont typeface="Arial" panose="020B060402020202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04800" algn="l" rtl="0">
              <a:spcBef>
                <a:spcPts val="200"/>
              </a:spcBef>
              <a:spcAft>
                <a:spcPts val="0"/>
              </a:spcAft>
              <a:buClr>
                <a:schemeClr val="dk1"/>
              </a:buClr>
              <a:buSzPts val="1200"/>
              <a:buFont typeface="Arial" panose="020B0604020202020204"/>
              <a:buChar char="–"/>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04800" algn="l" rtl="0">
              <a:spcBef>
                <a:spcPts val="200"/>
              </a:spcBef>
              <a:spcAft>
                <a:spcPts val="0"/>
              </a:spcAft>
              <a:buClr>
                <a:schemeClr val="dk1"/>
              </a:buClr>
              <a:buSzPts val="1200"/>
              <a:buFont typeface="Arial" panose="020B0604020202020204"/>
              <a:buChar char="»"/>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23850" algn="l" rtl="0">
              <a:spcBef>
                <a:spcPts val="300"/>
              </a:spcBef>
              <a:spcAft>
                <a:spcPts val="0"/>
              </a:spcAft>
              <a:buClr>
                <a:schemeClr val="dk1"/>
              </a:buClr>
              <a:buSzPts val="1500"/>
              <a:buFont typeface="Arial" panose="020B0604020202020204"/>
              <a:buChar char="•"/>
              <a:defRPr sz="1500" b="0" i="0" u="none" strike="noStrike" cap="none">
                <a:solidFill>
                  <a:schemeClr val="dk1"/>
                </a:solidFill>
                <a:latin typeface="Bookman Old Style"/>
                <a:ea typeface="Bookman Old Style"/>
                <a:cs typeface="Bookman Old Style"/>
                <a:sym typeface="Bookman Old Style"/>
              </a:defRPr>
            </a:lvl6pPr>
            <a:lvl7pPr marL="3200400" marR="0" lvl="6" indent="-323850" algn="l" rtl="0">
              <a:spcBef>
                <a:spcPts val="300"/>
              </a:spcBef>
              <a:spcAft>
                <a:spcPts val="0"/>
              </a:spcAft>
              <a:buClr>
                <a:schemeClr val="dk1"/>
              </a:buClr>
              <a:buSzPts val="1500"/>
              <a:buFont typeface="Arial" panose="020B0604020202020204"/>
              <a:buChar char="•"/>
              <a:defRPr sz="1500" b="0" i="0" u="none" strike="noStrike" cap="none">
                <a:solidFill>
                  <a:schemeClr val="dk1"/>
                </a:solidFill>
                <a:latin typeface="Bookman Old Style"/>
                <a:ea typeface="Bookman Old Style"/>
                <a:cs typeface="Bookman Old Style"/>
                <a:sym typeface="Bookman Old Style"/>
              </a:defRPr>
            </a:lvl7pPr>
            <a:lvl8pPr marL="3657600" marR="0" lvl="7" indent="-323850" algn="l" rtl="0">
              <a:spcBef>
                <a:spcPts val="300"/>
              </a:spcBef>
              <a:spcAft>
                <a:spcPts val="0"/>
              </a:spcAft>
              <a:buClr>
                <a:schemeClr val="dk1"/>
              </a:buClr>
              <a:buSzPts val="1500"/>
              <a:buFont typeface="Arial" panose="020B0604020202020204"/>
              <a:buChar char="•"/>
              <a:defRPr sz="1500" b="0" i="0" u="none" strike="noStrike" cap="none">
                <a:solidFill>
                  <a:schemeClr val="dk1"/>
                </a:solidFill>
                <a:latin typeface="Bookman Old Style"/>
                <a:ea typeface="Bookman Old Style"/>
                <a:cs typeface="Bookman Old Style"/>
                <a:sym typeface="Bookman Old Style"/>
              </a:defRPr>
            </a:lvl8pPr>
            <a:lvl9pPr marL="4114800" marR="0" lvl="8" indent="-323850" algn="l" rtl="0">
              <a:spcBef>
                <a:spcPts val="300"/>
              </a:spcBef>
              <a:spcAft>
                <a:spcPts val="0"/>
              </a:spcAft>
              <a:buClr>
                <a:schemeClr val="dk1"/>
              </a:buClr>
              <a:buSzPts val="1500"/>
              <a:buFont typeface="Arial" panose="020B0604020202020204"/>
              <a:buChar char="•"/>
              <a:defRPr sz="1500" b="0" i="0" u="none" strike="noStrike" cap="none">
                <a:solidFill>
                  <a:schemeClr val="dk1"/>
                </a:solidFill>
                <a:latin typeface="Bookman Old Style"/>
                <a:ea typeface="Bookman Old Style"/>
                <a:cs typeface="Bookman Old Style"/>
                <a:sym typeface="Bookman Old Style"/>
              </a:defRPr>
            </a:lvl9pPr>
          </a:lstStyle>
          <a:p/>
        </p:txBody>
      </p:sp>
      <p:sp>
        <p:nvSpPr>
          <p:cNvPr id="53" name="Google Shape;53;p13"/>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9pPr>
          </a:lstStyle>
          <a:p/>
        </p:txBody>
      </p:sp>
      <p:sp>
        <p:nvSpPr>
          <p:cNvPr id="54" name="Google Shape;54;p13"/>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9pPr>
          </a:lstStyle>
          <a:p/>
        </p:txBody>
      </p:sp>
      <p:sp>
        <p:nvSpPr>
          <p:cNvPr id="55" name="Google Shape;55;p13"/>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56" name="Google Shape;56;p13"/>
          <p:cNvCxnSpPr/>
          <p:nvPr/>
        </p:nvCxnSpPr>
        <p:spPr>
          <a:xfrm>
            <a:off x="609600" y="685800"/>
            <a:ext cx="8001000" cy="0"/>
          </a:xfrm>
          <a:prstGeom prst="straightConnector1">
            <a:avLst/>
          </a:prstGeom>
          <a:noFill/>
          <a:ln w="57150" cap="flat" cmpd="thickThin">
            <a:solidFill>
              <a:schemeClr val="dk1"/>
            </a:solidFill>
            <a:prstDash val="solid"/>
            <a:round/>
            <a:headEnd type="none" w="med" len="med"/>
            <a:tailEnd type="none" w="med" len="med"/>
          </a:ln>
        </p:spPr>
      </p:cxnSp>
      <p:pic>
        <p:nvPicPr>
          <p:cNvPr id="57" name="Google Shape;57;p13"/>
          <p:cNvPicPr preferRelativeResize="0"/>
          <p:nvPr/>
        </p:nvPicPr>
        <p:blipFill rotWithShape="1">
          <a:blip r:embed="rId12"/>
          <a:srcRect b="18045"/>
          <a:stretch>
            <a:fillRect/>
          </a:stretch>
        </p:blipFill>
        <p:spPr>
          <a:xfrm>
            <a:off x="0" y="4493525"/>
            <a:ext cx="9144000" cy="6499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8" name="Shape 128"/>
        <p:cNvGrpSpPr/>
        <p:nvPr/>
      </p:nvGrpSpPr>
      <p:grpSpPr>
        <a:xfrm>
          <a:off x="0" y="0"/>
          <a:ext cx="0" cy="0"/>
          <a:chOff x="0" y="0"/>
          <a:chExt cx="0" cy="0"/>
        </a:xfrm>
      </p:grpSpPr>
      <p:sp>
        <p:nvSpPr>
          <p:cNvPr id="129" name="Google Shape;129;p25"/>
          <p:cNvSpPr txBox="1"/>
          <p:nvPr>
            <p:ph type="title"/>
          </p:nvPr>
        </p:nvSpPr>
        <p:spPr>
          <a:xfrm>
            <a:off x="609600" y="205978"/>
            <a:ext cx="8001000" cy="3657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Clr>
                <a:srgbClr val="FF0000"/>
              </a:buClr>
              <a:buSzPts val="2100"/>
              <a:buFont typeface="Verdana" panose="020B0604030504040204"/>
              <a:buNone/>
              <a:defRPr sz="21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marR="0" lvl="1" algn="l">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0" name="Google Shape;130;p25"/>
          <p:cNvSpPr txBox="1"/>
          <p:nvPr>
            <p:ph type="body" idx="1"/>
          </p:nvPr>
        </p:nvSpPr>
        <p:spPr>
          <a:xfrm>
            <a:off x="609600" y="857251"/>
            <a:ext cx="8001000" cy="3714900"/>
          </a:xfrm>
          <a:prstGeom prst="rect">
            <a:avLst/>
          </a:prstGeom>
          <a:noFill/>
          <a:ln>
            <a:noFill/>
          </a:ln>
        </p:spPr>
        <p:txBody>
          <a:bodyPr spcFirstLastPara="1" wrap="square" lIns="68575" tIns="34275" rIns="68575" bIns="34275" anchor="t" anchorCtr="0">
            <a:normAutofit/>
          </a:bodyPr>
          <a:lstStyle>
            <a:lvl1pPr marL="457200" marR="0" lvl="0" indent="-342900" algn="l">
              <a:lnSpc>
                <a:spcPct val="10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23850" algn="l">
              <a:lnSpc>
                <a:spcPct val="100000"/>
              </a:lnSpc>
              <a:spcBef>
                <a:spcPts val="300"/>
              </a:spcBef>
              <a:spcAft>
                <a:spcPts val="0"/>
              </a:spcAft>
              <a:buClr>
                <a:schemeClr val="dk1"/>
              </a:buClr>
              <a:buSzPts val="1500"/>
              <a:buFont typeface="Arial" panose="020B0604020202020204"/>
              <a:buChar char="–"/>
              <a:defRPr sz="15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17500" algn="l">
              <a:lnSpc>
                <a:spcPct val="100000"/>
              </a:lnSpc>
              <a:spcBef>
                <a:spcPts val="300"/>
              </a:spcBef>
              <a:spcAft>
                <a:spcPts val="0"/>
              </a:spcAft>
              <a:buClr>
                <a:schemeClr val="dk1"/>
              </a:buClr>
              <a:buSzPts val="1400"/>
              <a:buFont typeface="Arial" panose="020B060402020202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04800" algn="l">
              <a:lnSpc>
                <a:spcPct val="100000"/>
              </a:lnSpc>
              <a:spcBef>
                <a:spcPts val="200"/>
              </a:spcBef>
              <a:spcAft>
                <a:spcPts val="0"/>
              </a:spcAft>
              <a:buClr>
                <a:schemeClr val="dk1"/>
              </a:buClr>
              <a:buSzPts val="1200"/>
              <a:buFont typeface="Arial" panose="020B0604020202020204"/>
              <a:buChar char="–"/>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04800" algn="l">
              <a:lnSpc>
                <a:spcPct val="100000"/>
              </a:lnSpc>
              <a:spcBef>
                <a:spcPts val="200"/>
              </a:spcBef>
              <a:spcAft>
                <a:spcPts val="0"/>
              </a:spcAft>
              <a:buClr>
                <a:schemeClr val="dk1"/>
              </a:buClr>
              <a:buSzPts val="1200"/>
              <a:buFont typeface="Arial" panose="020B0604020202020204"/>
              <a:buChar char="»"/>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23850" algn="l">
              <a:lnSpc>
                <a:spcPct val="100000"/>
              </a:lnSpc>
              <a:spcBef>
                <a:spcPts val="300"/>
              </a:spcBef>
              <a:spcAft>
                <a:spcPts val="0"/>
              </a:spcAft>
              <a:buClr>
                <a:schemeClr val="dk1"/>
              </a:buClr>
              <a:buSzPts val="1500"/>
              <a:buFont typeface="Arial" panose="020B0604020202020204"/>
              <a:buChar char="•"/>
              <a:defRPr sz="1500" b="0" i="0" u="none" strike="noStrike" cap="none">
                <a:solidFill>
                  <a:schemeClr val="dk1"/>
                </a:solidFill>
                <a:latin typeface="Bookman Old Style"/>
                <a:ea typeface="Bookman Old Style"/>
                <a:cs typeface="Bookman Old Style"/>
                <a:sym typeface="Bookman Old Style"/>
              </a:defRPr>
            </a:lvl6pPr>
            <a:lvl7pPr marL="3200400" marR="0" lvl="6" indent="-323850" algn="l">
              <a:lnSpc>
                <a:spcPct val="100000"/>
              </a:lnSpc>
              <a:spcBef>
                <a:spcPts val="300"/>
              </a:spcBef>
              <a:spcAft>
                <a:spcPts val="0"/>
              </a:spcAft>
              <a:buClr>
                <a:schemeClr val="dk1"/>
              </a:buClr>
              <a:buSzPts val="1500"/>
              <a:buFont typeface="Arial" panose="020B0604020202020204"/>
              <a:buChar char="•"/>
              <a:defRPr sz="1500" b="0" i="0" u="none" strike="noStrike" cap="none">
                <a:solidFill>
                  <a:schemeClr val="dk1"/>
                </a:solidFill>
                <a:latin typeface="Bookman Old Style"/>
                <a:ea typeface="Bookman Old Style"/>
                <a:cs typeface="Bookman Old Style"/>
                <a:sym typeface="Bookman Old Style"/>
              </a:defRPr>
            </a:lvl7pPr>
            <a:lvl8pPr marL="3657600" marR="0" lvl="7" indent="-323850" algn="l">
              <a:lnSpc>
                <a:spcPct val="100000"/>
              </a:lnSpc>
              <a:spcBef>
                <a:spcPts val="300"/>
              </a:spcBef>
              <a:spcAft>
                <a:spcPts val="0"/>
              </a:spcAft>
              <a:buClr>
                <a:schemeClr val="dk1"/>
              </a:buClr>
              <a:buSzPts val="1500"/>
              <a:buFont typeface="Arial" panose="020B0604020202020204"/>
              <a:buChar char="•"/>
              <a:defRPr sz="1500" b="0" i="0" u="none" strike="noStrike" cap="none">
                <a:solidFill>
                  <a:schemeClr val="dk1"/>
                </a:solidFill>
                <a:latin typeface="Bookman Old Style"/>
                <a:ea typeface="Bookman Old Style"/>
                <a:cs typeface="Bookman Old Style"/>
                <a:sym typeface="Bookman Old Style"/>
              </a:defRPr>
            </a:lvl8pPr>
            <a:lvl9pPr marL="4114800" marR="0" lvl="8" indent="-323850" algn="l">
              <a:lnSpc>
                <a:spcPct val="100000"/>
              </a:lnSpc>
              <a:spcBef>
                <a:spcPts val="300"/>
              </a:spcBef>
              <a:spcAft>
                <a:spcPts val="0"/>
              </a:spcAft>
              <a:buClr>
                <a:schemeClr val="dk1"/>
              </a:buClr>
              <a:buSzPts val="1500"/>
              <a:buFont typeface="Arial" panose="020B0604020202020204"/>
              <a:buChar char="•"/>
              <a:defRPr sz="1500" b="0" i="0" u="none" strike="noStrike" cap="none">
                <a:solidFill>
                  <a:schemeClr val="dk1"/>
                </a:solidFill>
                <a:latin typeface="Bookman Old Style"/>
                <a:ea typeface="Bookman Old Style"/>
                <a:cs typeface="Bookman Old Style"/>
                <a:sym typeface="Bookman Old Style"/>
              </a:defRPr>
            </a:lvl9pPr>
          </a:lstStyle>
          <a:p/>
        </p:txBody>
      </p:sp>
      <p:sp>
        <p:nvSpPr>
          <p:cNvPr id="131" name="Google Shape;131;p25"/>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2pPr>
            <a:lvl3pPr marR="0" lvl="2"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3pPr>
            <a:lvl4pPr marR="0" lvl="3"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4pPr>
            <a:lvl5pPr marR="0" lvl="4"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5pPr>
            <a:lvl6pPr marR="0" lvl="5"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6pPr>
            <a:lvl7pPr marR="0" lvl="6"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7pPr>
            <a:lvl8pPr marR="0" lvl="7"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8pPr>
            <a:lvl9pPr marR="0" lvl="8"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9pPr>
          </a:lstStyle>
          <a:p/>
        </p:txBody>
      </p:sp>
      <p:sp>
        <p:nvSpPr>
          <p:cNvPr id="132" name="Google Shape;132;p25"/>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marR="0" lvl="0" algn="ctr">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2pPr>
            <a:lvl3pPr marR="0" lvl="2"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3pPr>
            <a:lvl4pPr marR="0" lvl="3"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4pPr>
            <a:lvl5pPr marR="0" lvl="4"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5pPr>
            <a:lvl6pPr marR="0" lvl="5"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6pPr>
            <a:lvl7pPr marR="0" lvl="6"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7pPr>
            <a:lvl8pPr marR="0" lvl="7"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8pPr>
            <a:lvl9pPr marR="0" lvl="8"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9pPr>
          </a:lstStyle>
          <a:p/>
        </p:txBody>
      </p:sp>
      <p:sp>
        <p:nvSpPr>
          <p:cNvPr id="133" name="Google Shape;133;p25"/>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34" name="Google Shape;134;p25"/>
          <p:cNvCxnSpPr/>
          <p:nvPr/>
        </p:nvCxnSpPr>
        <p:spPr>
          <a:xfrm>
            <a:off x="609600" y="685800"/>
            <a:ext cx="8001000" cy="0"/>
          </a:xfrm>
          <a:prstGeom prst="straightConnector1">
            <a:avLst/>
          </a:prstGeom>
          <a:noFill/>
          <a:ln w="57150" cap="flat" cmpd="thickThin">
            <a:solidFill>
              <a:schemeClr val="dk1"/>
            </a:solidFill>
            <a:prstDash val="solid"/>
            <a:round/>
            <a:headEnd type="none" w="sm" len="sm"/>
            <a:tailEnd type="none" w="sm" len="sm"/>
          </a:ln>
        </p:spPr>
      </p:cxnSp>
      <p:pic>
        <p:nvPicPr>
          <p:cNvPr id="135" name="Google Shape;135;p25"/>
          <p:cNvPicPr preferRelativeResize="0"/>
          <p:nvPr/>
        </p:nvPicPr>
        <p:blipFill rotWithShape="1">
          <a:blip r:embed="rId12"/>
          <a:srcRect b="18046"/>
          <a:stretch>
            <a:fillRect/>
          </a:stretch>
        </p:blipFill>
        <p:spPr>
          <a:xfrm>
            <a:off x="0" y="4493525"/>
            <a:ext cx="9144001" cy="6499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24.xml"/><Relationship Id="rId7" Type="http://schemas.openxmlformats.org/officeDocument/2006/relationships/hyperlink" Target="https://www.mdpi.com/2076-3417/13/13/7901" TargetMode="External"/><Relationship Id="rId6" Type="http://schemas.openxmlformats.org/officeDocument/2006/relationships/hyperlink" Target="https://www.ncbi.nlm.nih.gov/pmc/articles/PMC10108763/" TargetMode="External"/><Relationship Id="rId5" Type="http://schemas.openxmlformats.org/officeDocument/2006/relationships/hyperlink" Target="https://arxiv.org/abs/2304.07666" TargetMode="External"/><Relationship Id="rId4" Type="http://schemas.openxmlformats.org/officeDocument/2006/relationships/hyperlink" Target="https://doi.org/10.1515/opis-2022-0158" TargetMode="External"/><Relationship Id="rId3" Type="http://schemas.openxmlformats.org/officeDocument/2006/relationships/hyperlink" Target="https://www.degruyter.com/document/doi/10.1515/opis-2022-0158/html" TargetMode="External"/><Relationship Id="rId2" Type="http://schemas.openxmlformats.org/officeDocument/2006/relationships/hyperlink" Target="https://doi.org/10.1108/IJILT-03-2023-0043" TargetMode="External"/><Relationship Id="rId1" Type="http://schemas.openxmlformats.org/officeDocument/2006/relationships/hyperlink" Target="https://www.emerald.com/insight/content/doi/10.1108/IJILT-03-2023-0043/full/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0" name="Google Shape;210;p37"/>
          <p:cNvSpPr txBox="1"/>
          <p:nvPr>
            <p:ph type="ctrTitle"/>
          </p:nvPr>
        </p:nvSpPr>
        <p:spPr>
          <a:xfrm>
            <a:off x="592814" y="913820"/>
            <a:ext cx="7772400" cy="7224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17365D"/>
              </a:buClr>
              <a:buSzPts val="2100"/>
              <a:buFont typeface="Verdana" panose="020B0604030504040204"/>
              <a:buNone/>
            </a:pPr>
            <a:r>
              <a:rPr lang="en-GB">
                <a:solidFill>
                  <a:schemeClr val="dk1"/>
                </a:solidFill>
                <a:latin typeface="Cambria" panose="02040503050406030204"/>
                <a:ea typeface="Cambria" panose="02040503050406030204"/>
                <a:cs typeface="Cambria" panose="02040503050406030204"/>
                <a:sym typeface="Cambria" panose="02040503050406030204"/>
              </a:rPr>
              <a:t>AI vs. Human: Academic Essay Authenticity Challenge </a:t>
            </a:r>
            <a:endParaRPr>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lnSpc>
                <a:spcPct val="100000"/>
              </a:lnSpc>
              <a:spcBef>
                <a:spcPts val="0"/>
              </a:spcBef>
              <a:spcAft>
                <a:spcPts val="0"/>
              </a:spcAft>
              <a:buClr>
                <a:srgbClr val="17365D"/>
              </a:buClr>
              <a:buSzPts val="2100"/>
              <a:buFont typeface="Verdana" panose="020B0604030504040204"/>
              <a:buNone/>
            </a:pPr>
            <a:endParaRPr>
              <a:solidFill>
                <a:schemeClr val="dk1"/>
              </a:solidFill>
              <a:latin typeface="Cambria" panose="02040503050406030204"/>
              <a:ea typeface="Cambria" panose="02040503050406030204"/>
              <a:cs typeface="Cambria" panose="02040503050406030204"/>
              <a:sym typeface="Cambria" panose="02040503050406030204"/>
            </a:endParaRPr>
          </a:p>
        </p:txBody>
      </p:sp>
      <p:sp>
        <p:nvSpPr>
          <p:cNvPr id="211" name="Google Shape;211;p37"/>
          <p:cNvSpPr txBox="1"/>
          <p:nvPr>
            <p:ph type="subTitle" idx="1"/>
          </p:nvPr>
        </p:nvSpPr>
        <p:spPr>
          <a:xfrm>
            <a:off x="592814" y="1335165"/>
            <a:ext cx="2977800" cy="414300"/>
          </a:xfrm>
          <a:prstGeom prst="rect">
            <a:avLst/>
          </a:prstGeom>
          <a:noFill/>
          <a:ln>
            <a:noFill/>
          </a:ln>
        </p:spPr>
        <p:txBody>
          <a:bodyPr spcFirstLastPara="1" wrap="square" lIns="68575" tIns="34275" rIns="68575" bIns="34275" anchor="t" anchorCtr="0">
            <a:normAutofit fontScale="77500" lnSpcReduction="20000"/>
          </a:bodyPr>
          <a:lstStyle/>
          <a:p>
            <a:pPr marL="0" lvl="0" indent="0" algn="l" rtl="0">
              <a:lnSpc>
                <a:spcPct val="100000"/>
              </a:lnSpc>
              <a:spcBef>
                <a:spcPts val="0"/>
              </a:spcBef>
              <a:spcAft>
                <a:spcPts val="0"/>
              </a:spcAft>
              <a:buClr>
                <a:srgbClr val="17365D"/>
              </a:buClr>
              <a:buSzPct val="100000"/>
              <a:buNone/>
            </a:pPr>
            <a:r>
              <a:rPr lang="en-GB">
                <a:latin typeface="Cambria" panose="02040503050406030204"/>
                <a:ea typeface="Cambria" panose="02040503050406030204"/>
                <a:cs typeface="Cambria" panose="02040503050406030204"/>
                <a:sym typeface="Cambria" panose="02040503050406030204"/>
              </a:rPr>
              <a:t>Batch Number: CST-G09</a:t>
            </a:r>
            <a:endParaRPr>
              <a:latin typeface="Cambria" panose="02040503050406030204"/>
              <a:ea typeface="Cambria" panose="02040503050406030204"/>
              <a:cs typeface="Cambria" panose="02040503050406030204"/>
              <a:sym typeface="Cambria" panose="02040503050406030204"/>
            </a:endParaRPr>
          </a:p>
          <a:p>
            <a:pPr marL="0" lvl="0" indent="0" algn="l" rtl="0">
              <a:lnSpc>
                <a:spcPct val="100000"/>
              </a:lnSpc>
              <a:spcBef>
                <a:spcPts val="300"/>
              </a:spcBef>
              <a:spcAft>
                <a:spcPts val="0"/>
              </a:spcAft>
              <a:buClr>
                <a:srgbClr val="17365D"/>
              </a:buClr>
              <a:buSzPct val="100000"/>
              <a:buNone/>
            </a:pPr>
            <a:endParaRPr>
              <a:latin typeface="Cambria" panose="02040503050406030204"/>
              <a:ea typeface="Cambria" panose="02040503050406030204"/>
              <a:cs typeface="Cambria" panose="02040503050406030204"/>
              <a:sym typeface="Cambria" panose="02040503050406030204"/>
            </a:endParaRPr>
          </a:p>
        </p:txBody>
      </p:sp>
      <p:graphicFrame>
        <p:nvGraphicFramePr>
          <p:cNvPr id="212" name="Google Shape;212;p37"/>
          <p:cNvGraphicFramePr/>
          <p:nvPr/>
        </p:nvGraphicFramePr>
        <p:xfrm>
          <a:off x="400442" y="1646899"/>
          <a:ext cx="4064000" cy="3000000"/>
        </p:xfrm>
        <a:graphic>
          <a:graphicData uri="http://schemas.openxmlformats.org/drawingml/2006/table">
            <a:tbl>
              <a:tblPr firstRow="1" bandRow="1">
                <a:noFill/>
                <a:tableStyleId>{90D29477-3FB8-46AB-BF3A-F534B48CBDED}</a:tableStyleId>
              </a:tblPr>
              <a:tblGrid>
                <a:gridCol w="1563750"/>
                <a:gridCol w="2500250"/>
              </a:tblGrid>
              <a:tr h="229700">
                <a:tc>
                  <a:txBody>
                    <a:bodyPr/>
                    <a:lstStyle/>
                    <a:p>
                      <a:pPr marL="0" marR="0" lvl="1" indent="0" algn="l" rtl="0">
                        <a:lnSpc>
                          <a:spcPct val="100000"/>
                        </a:lnSpc>
                        <a:spcBef>
                          <a:spcPts val="0"/>
                        </a:spcBef>
                        <a:spcAft>
                          <a:spcPts val="0"/>
                        </a:spcAft>
                        <a:buClr>
                          <a:srgbClr val="000000"/>
                        </a:buClr>
                        <a:buSzPts val="1400"/>
                        <a:buFont typeface="Arial" panose="020B0604020202020204"/>
                        <a:buNone/>
                      </a:pPr>
                      <a:r>
                        <a:rPr lang="en-GB" sz="1400" b="1" u="none" strike="noStrike" cap="none">
                          <a:solidFill>
                            <a:srgbClr val="17365D"/>
                          </a:solidFill>
                        </a:rPr>
                        <a:t>Roll Number</a:t>
                      </a:r>
                      <a:endParaRPr sz="1400" b="1" u="none" strike="noStrike" cap="none">
                        <a:solidFill>
                          <a:srgbClr val="17365D"/>
                        </a:solidFil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u="none" strike="noStrike" cap="none">
                          <a:solidFill>
                            <a:srgbClr val="17365D"/>
                          </a:solidFill>
                        </a:rPr>
                        <a:t>Student Name</a:t>
                      </a:r>
                      <a:endParaRPr sz="1400" b="1" u="none" strike="noStrike" cap="none">
                        <a:solidFill>
                          <a:srgbClr val="17365D"/>
                        </a:solidFil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tcPr>
                </a:tc>
              </a:tr>
              <a:tr h="229700">
                <a:tc>
                  <a:txBody>
                    <a:bodyPr/>
                    <a:lstStyle/>
                    <a:p>
                      <a:pPr marL="0" lvl="0" indent="0" algn="l" rtl="0">
                        <a:spcBef>
                          <a:spcPts val="0"/>
                        </a:spcBef>
                        <a:spcAft>
                          <a:spcPts val="0"/>
                        </a:spcAft>
                        <a:buNone/>
                      </a:pPr>
                      <a:r>
                        <a:rPr lang="en-GB" sz="1100" b="1">
                          <a:latin typeface="Cambria" panose="02040503050406030204"/>
                          <a:ea typeface="Cambria" panose="02040503050406030204"/>
                          <a:cs typeface="Cambria" panose="02040503050406030204"/>
                          <a:sym typeface="Cambria" panose="02040503050406030204"/>
                        </a:rPr>
                        <a:t>20211CST0067</a:t>
                      </a:r>
                      <a:endParaRPr sz="1400" b="1" u="none" strike="noStrike" cap="none">
                        <a:latin typeface="Cambria" panose="02040503050406030204"/>
                        <a:ea typeface="Cambria" panose="02040503050406030204"/>
                        <a:cs typeface="Cambria" panose="02040503050406030204"/>
                        <a:sym typeface="Cambria" panose="02040503050406030204"/>
                      </a:endParaRPr>
                    </a:p>
                  </a:txBody>
                  <a:tcPr marL="68575" marR="68575" marT="68575" marB="68575"/>
                </a:tc>
                <a:tc>
                  <a:txBody>
                    <a:bodyPr/>
                    <a:lstStyle/>
                    <a:p>
                      <a:pPr marL="0" lvl="0" indent="0" algn="l" rtl="0">
                        <a:spcBef>
                          <a:spcPts val="0"/>
                        </a:spcBef>
                        <a:spcAft>
                          <a:spcPts val="0"/>
                        </a:spcAft>
                        <a:buNone/>
                      </a:pPr>
                      <a:r>
                        <a:rPr lang="en-GB" sz="1100" b="1">
                          <a:latin typeface="Cambria" panose="02040503050406030204"/>
                          <a:ea typeface="Cambria" panose="02040503050406030204"/>
                          <a:cs typeface="Cambria" panose="02040503050406030204"/>
                          <a:sym typeface="Cambria" panose="02040503050406030204"/>
                        </a:rPr>
                        <a:t>WARALE AVINASH KALYAN</a:t>
                      </a:r>
                      <a:endParaRPr sz="1400" b="1" u="none" strike="noStrike" cap="none">
                        <a:latin typeface="Cambria" panose="02040503050406030204"/>
                        <a:ea typeface="Cambria" panose="02040503050406030204"/>
                        <a:cs typeface="Cambria" panose="02040503050406030204"/>
                        <a:sym typeface="Cambria" panose="02040503050406030204"/>
                      </a:endParaRPr>
                    </a:p>
                  </a:txBody>
                  <a:tcPr marL="68575" marR="68575" marT="68575" marB="68575"/>
                </a:tc>
              </a:tr>
              <a:tr h="229700">
                <a:tc>
                  <a:txBody>
                    <a:bodyPr/>
                    <a:lstStyle/>
                    <a:p>
                      <a:pPr marL="0" lvl="0" indent="0" algn="l" rtl="0">
                        <a:spcBef>
                          <a:spcPts val="0"/>
                        </a:spcBef>
                        <a:spcAft>
                          <a:spcPts val="0"/>
                        </a:spcAft>
                        <a:buNone/>
                      </a:pPr>
                      <a:r>
                        <a:rPr lang="en-GB" sz="1100" b="1">
                          <a:latin typeface="Cambria" panose="02040503050406030204"/>
                          <a:ea typeface="Cambria" panose="02040503050406030204"/>
                          <a:cs typeface="Cambria" panose="02040503050406030204"/>
                          <a:sym typeface="Cambria" panose="02040503050406030204"/>
                        </a:rPr>
                        <a:t>20211CST0059</a:t>
                      </a:r>
                      <a:endParaRPr sz="1400" b="1" u="none" strike="noStrike" cap="none">
                        <a:latin typeface="Cambria" panose="02040503050406030204"/>
                        <a:ea typeface="Cambria" panose="02040503050406030204"/>
                        <a:cs typeface="Cambria" panose="02040503050406030204"/>
                        <a:sym typeface="Cambria" panose="02040503050406030204"/>
                      </a:endParaRPr>
                    </a:p>
                  </a:txBody>
                  <a:tcPr marL="68575" marR="68575" marT="68575" marB="68575"/>
                </a:tc>
                <a:tc>
                  <a:txBody>
                    <a:bodyPr/>
                    <a:lstStyle/>
                    <a:p>
                      <a:pPr marL="0" lvl="0" indent="0" algn="l" rtl="0">
                        <a:spcBef>
                          <a:spcPts val="0"/>
                        </a:spcBef>
                        <a:spcAft>
                          <a:spcPts val="0"/>
                        </a:spcAft>
                        <a:buNone/>
                      </a:pPr>
                      <a:r>
                        <a:rPr lang="en-GB" sz="1100" b="1">
                          <a:latin typeface="Cambria" panose="02040503050406030204"/>
                          <a:ea typeface="Cambria" panose="02040503050406030204"/>
                          <a:cs typeface="Cambria" panose="02040503050406030204"/>
                          <a:sym typeface="Cambria" panose="02040503050406030204"/>
                        </a:rPr>
                        <a:t>SIDDHARTH PAGARIA</a:t>
                      </a:r>
                      <a:endParaRPr sz="1400" b="1" u="none" strike="noStrike" cap="none">
                        <a:latin typeface="Cambria" panose="02040503050406030204"/>
                        <a:ea typeface="Cambria" panose="02040503050406030204"/>
                        <a:cs typeface="Cambria" panose="02040503050406030204"/>
                        <a:sym typeface="Cambria" panose="02040503050406030204"/>
                      </a:endParaRPr>
                    </a:p>
                  </a:txBody>
                  <a:tcPr marL="68575" marR="68575" marT="68575" marB="68575"/>
                </a:tc>
              </a:tr>
              <a:tr h="229700">
                <a:tc>
                  <a:txBody>
                    <a:bodyPr/>
                    <a:lstStyle/>
                    <a:p>
                      <a:pPr marL="0" lvl="0" indent="0" algn="l" rtl="0">
                        <a:spcBef>
                          <a:spcPts val="0"/>
                        </a:spcBef>
                        <a:spcAft>
                          <a:spcPts val="0"/>
                        </a:spcAft>
                        <a:buNone/>
                      </a:pPr>
                      <a:r>
                        <a:rPr lang="en-GB" sz="1100" b="1">
                          <a:latin typeface="Cambria" panose="02040503050406030204"/>
                          <a:ea typeface="Cambria" panose="02040503050406030204"/>
                          <a:cs typeface="Cambria" panose="02040503050406030204"/>
                          <a:sym typeface="Cambria" panose="02040503050406030204"/>
                        </a:rPr>
                        <a:t>20211CST0076</a:t>
                      </a:r>
                      <a:endParaRPr sz="1400" b="1" u="none" strike="noStrike" cap="none">
                        <a:latin typeface="Cambria" panose="02040503050406030204"/>
                        <a:ea typeface="Cambria" panose="02040503050406030204"/>
                        <a:cs typeface="Cambria" panose="02040503050406030204"/>
                        <a:sym typeface="Cambria" panose="02040503050406030204"/>
                      </a:endParaRPr>
                    </a:p>
                  </a:txBody>
                  <a:tcPr marL="68575" marR="68575" marT="68575" marB="68575"/>
                </a:tc>
                <a:tc>
                  <a:txBody>
                    <a:bodyPr/>
                    <a:lstStyle/>
                    <a:p>
                      <a:pPr marL="0" lvl="0" indent="0" algn="l" rtl="0">
                        <a:spcBef>
                          <a:spcPts val="0"/>
                        </a:spcBef>
                        <a:spcAft>
                          <a:spcPts val="0"/>
                        </a:spcAft>
                        <a:buNone/>
                      </a:pPr>
                      <a:r>
                        <a:rPr lang="en-GB" sz="1100" b="1">
                          <a:latin typeface="Cambria" panose="02040503050406030204"/>
                          <a:ea typeface="Cambria" panose="02040503050406030204"/>
                          <a:cs typeface="Cambria" panose="02040503050406030204"/>
                          <a:sym typeface="Cambria" panose="02040503050406030204"/>
                        </a:rPr>
                        <a:t>CHAITRA V</a:t>
                      </a:r>
                      <a:endParaRPr sz="1400" b="1" u="none" strike="noStrike" cap="none">
                        <a:latin typeface="Cambria" panose="02040503050406030204"/>
                        <a:ea typeface="Cambria" panose="02040503050406030204"/>
                        <a:cs typeface="Cambria" panose="02040503050406030204"/>
                        <a:sym typeface="Cambria" panose="02040503050406030204"/>
                      </a:endParaRPr>
                    </a:p>
                  </a:txBody>
                  <a:tcPr marL="68575" marR="68575" marT="68575" marB="68575"/>
                </a:tc>
              </a:tr>
              <a:tr h="229700">
                <a:tc>
                  <a:txBody>
                    <a:bodyPr/>
                    <a:lstStyle/>
                    <a:p>
                      <a:pPr marL="0" lvl="0" indent="0" algn="l" rtl="0">
                        <a:spcBef>
                          <a:spcPts val="0"/>
                        </a:spcBef>
                        <a:spcAft>
                          <a:spcPts val="0"/>
                        </a:spcAft>
                        <a:buNone/>
                      </a:pPr>
                      <a:r>
                        <a:rPr lang="en-GB" sz="1100" b="1">
                          <a:latin typeface="Cambria" panose="02040503050406030204"/>
                          <a:ea typeface="Cambria" panose="02040503050406030204"/>
                          <a:cs typeface="Cambria" panose="02040503050406030204"/>
                          <a:sym typeface="Cambria" panose="02040503050406030204"/>
                        </a:rPr>
                        <a:t>20211CST0085</a:t>
                      </a:r>
                      <a:endParaRPr sz="1400" b="1" u="none" strike="noStrike" cap="none">
                        <a:latin typeface="Cambria" panose="02040503050406030204"/>
                        <a:ea typeface="Cambria" panose="02040503050406030204"/>
                        <a:cs typeface="Cambria" panose="02040503050406030204"/>
                        <a:sym typeface="Cambria" panose="02040503050406030204"/>
                      </a:endParaRPr>
                    </a:p>
                  </a:txBody>
                  <a:tcPr marL="68575" marR="68575" marT="68575" marB="68575"/>
                </a:tc>
                <a:tc>
                  <a:txBody>
                    <a:bodyPr/>
                    <a:lstStyle/>
                    <a:p>
                      <a:pPr marL="0" lvl="0" indent="0" algn="l" rtl="0">
                        <a:spcBef>
                          <a:spcPts val="0"/>
                        </a:spcBef>
                        <a:spcAft>
                          <a:spcPts val="0"/>
                        </a:spcAft>
                        <a:buNone/>
                      </a:pPr>
                      <a:r>
                        <a:rPr lang="en-GB" sz="1100" b="1">
                          <a:latin typeface="Cambria" panose="02040503050406030204"/>
                          <a:ea typeface="Cambria" panose="02040503050406030204"/>
                          <a:cs typeface="Cambria" panose="02040503050406030204"/>
                          <a:sym typeface="Cambria" panose="02040503050406030204"/>
                        </a:rPr>
                        <a:t>SPOORTHI HG</a:t>
                      </a:r>
                      <a:endParaRPr sz="1400" b="1" u="none" strike="noStrike" cap="none">
                        <a:latin typeface="Cambria" panose="02040503050406030204"/>
                        <a:ea typeface="Cambria" panose="02040503050406030204"/>
                        <a:cs typeface="Cambria" panose="02040503050406030204"/>
                        <a:sym typeface="Cambria" panose="02040503050406030204"/>
                      </a:endParaRPr>
                    </a:p>
                  </a:txBody>
                  <a:tcPr marL="68575" marR="68575" marT="68575" marB="68575"/>
                </a:tc>
              </a:tr>
              <a:tr h="22970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u="none" strike="noStrike" cap="none"/>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u="none" strike="noStrike" cap="none"/>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B w="9525" cap="flat" cmpd="sng">
                      <a:solidFill>
                        <a:srgbClr val="000000">
                          <a:alpha val="0"/>
                        </a:srgbClr>
                      </a:solidFill>
                      <a:prstDash val="solid"/>
                      <a:round/>
                      <a:headEnd type="none" w="sm" len="sm"/>
                      <a:tailEnd type="none" w="sm" len="sm"/>
                    </a:lnB>
                  </a:tcPr>
                </a:tc>
              </a:tr>
            </a:tbl>
          </a:graphicData>
        </a:graphic>
      </p:graphicFrame>
      <p:sp>
        <p:nvSpPr>
          <p:cNvPr id="213" name="Google Shape;213;p37"/>
          <p:cNvSpPr txBox="1"/>
          <p:nvPr/>
        </p:nvSpPr>
        <p:spPr>
          <a:xfrm>
            <a:off x="4889284" y="1646899"/>
            <a:ext cx="4135800" cy="1515300"/>
          </a:xfrm>
          <a:prstGeom prst="rect">
            <a:avLst/>
          </a:prstGeom>
          <a:noFill/>
          <a:ln>
            <a:noFill/>
          </a:ln>
        </p:spPr>
        <p:txBody>
          <a:bodyPr spcFirstLastPara="1" wrap="square" lIns="68575" tIns="34275" rIns="68575" bIns="34275" anchor="t" anchorCtr="0">
            <a:normAutofit lnSpcReduction="20000"/>
          </a:bodyPr>
          <a:lstStyle/>
          <a:p>
            <a:pPr marL="0" marR="0" lvl="0" indent="0" algn="ctr" rtl="0">
              <a:lnSpc>
                <a:spcPct val="100000"/>
              </a:lnSpc>
              <a:spcBef>
                <a:spcPts val="0"/>
              </a:spcBef>
              <a:spcAft>
                <a:spcPts val="0"/>
              </a:spcAft>
              <a:buClr>
                <a:srgbClr val="17365D"/>
              </a:buClr>
              <a:buSzPts val="1500"/>
              <a:buFont typeface="Arial" panose="020B0604020202020204"/>
              <a:buNone/>
            </a:pPr>
            <a:r>
              <a:rPr lang="en-GB" sz="1500" b="1" i="0" u="none" strike="noStrike" cap="none">
                <a:solidFill>
                  <a:srgbClr val="17365D"/>
                </a:solidFill>
                <a:latin typeface="Cambria" panose="02040503050406030204"/>
                <a:ea typeface="Cambria" panose="02040503050406030204"/>
                <a:cs typeface="Cambria" panose="02040503050406030204"/>
                <a:sym typeface="Cambria" panose="02040503050406030204"/>
              </a:rPr>
              <a:t>Under the Supervision of,</a:t>
            </a:r>
            <a:endParaRPr sz="1100" b="0" i="0" u="none" strike="noStrike" cap="none">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ctr" rtl="0">
              <a:lnSpc>
                <a:spcPct val="100000"/>
              </a:lnSpc>
              <a:spcBef>
                <a:spcPts val="300"/>
              </a:spcBef>
              <a:spcAft>
                <a:spcPts val="0"/>
              </a:spcAft>
              <a:buClr>
                <a:srgbClr val="17365D"/>
              </a:buClr>
              <a:buSzPts val="1500"/>
              <a:buFont typeface="Arial" panose="020B0604020202020204"/>
              <a:buNone/>
            </a:pPr>
            <a:endParaRPr sz="1500" b="1" i="0" u="none" strike="noStrike" cap="none">
              <a:solidFill>
                <a:srgbClr val="17365D"/>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300"/>
              </a:spcBef>
              <a:spcAft>
                <a:spcPts val="0"/>
              </a:spcAft>
              <a:buClr>
                <a:srgbClr val="17365D"/>
              </a:buClr>
              <a:buSzPts val="1300"/>
              <a:buFont typeface="Arial" panose="020B0604020202020204"/>
              <a:buNone/>
            </a:pPr>
            <a:r>
              <a:rPr lang="en-GB" sz="1300" b="1" i="0" u="none" strike="noStrike" cap="none">
                <a:solidFill>
                  <a:srgbClr val="17365D"/>
                </a:solidFill>
                <a:latin typeface="Cambria" panose="02040503050406030204"/>
                <a:ea typeface="Cambria" panose="02040503050406030204"/>
                <a:cs typeface="Cambria" panose="02040503050406030204"/>
                <a:sym typeface="Cambria" panose="02040503050406030204"/>
              </a:rPr>
              <a:t>Dr.</a:t>
            </a:r>
            <a:r>
              <a:rPr lang="en-GB" sz="1300" b="1">
                <a:solidFill>
                  <a:srgbClr val="17365D"/>
                </a:solidFill>
                <a:latin typeface="Cambria" panose="02040503050406030204"/>
                <a:ea typeface="Cambria" panose="02040503050406030204"/>
                <a:cs typeface="Cambria" panose="02040503050406030204"/>
                <a:sym typeface="Cambria" panose="02040503050406030204"/>
              </a:rPr>
              <a:t> Sandeep Albert </a:t>
            </a:r>
            <a:endParaRPr sz="1100" b="1" i="0" u="none" strike="noStrike" cap="none">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300"/>
              </a:spcBef>
              <a:spcAft>
                <a:spcPts val="0"/>
              </a:spcAft>
              <a:buClr>
                <a:srgbClr val="17365D"/>
              </a:buClr>
              <a:buSzPts val="1300"/>
              <a:buFont typeface="Arial" panose="020B0604020202020204"/>
              <a:buNone/>
            </a:pPr>
            <a:r>
              <a:rPr lang="en-GB" sz="1300" i="0" u="none" strike="noStrike" cap="none">
                <a:solidFill>
                  <a:srgbClr val="17365D"/>
                </a:solidFill>
                <a:latin typeface="Cambria" panose="02040503050406030204"/>
                <a:ea typeface="Cambria" panose="02040503050406030204"/>
                <a:cs typeface="Cambria" panose="02040503050406030204"/>
                <a:sym typeface="Cambria" panose="02040503050406030204"/>
              </a:rPr>
              <a:t>Assistant Professor</a:t>
            </a:r>
            <a:endParaRPr sz="1100" i="0" u="none" strike="noStrike" cap="none">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300"/>
              </a:spcBef>
              <a:spcAft>
                <a:spcPts val="0"/>
              </a:spcAft>
              <a:buClr>
                <a:srgbClr val="17365D"/>
              </a:buClr>
              <a:buSzPts val="1300"/>
              <a:buFont typeface="Arial" panose="020B0604020202020204"/>
              <a:buNone/>
            </a:pPr>
            <a:r>
              <a:rPr lang="en-GB" sz="1300" i="0" u="none" strike="noStrike" cap="none">
                <a:solidFill>
                  <a:srgbClr val="17365D"/>
                </a:solidFill>
                <a:latin typeface="Cambria" panose="02040503050406030204"/>
                <a:ea typeface="Cambria" panose="02040503050406030204"/>
                <a:cs typeface="Cambria" panose="02040503050406030204"/>
                <a:sym typeface="Cambria" panose="02040503050406030204"/>
              </a:rPr>
              <a:t>School of Computer Science and Engineering</a:t>
            </a:r>
            <a:endParaRPr sz="1100" i="0" u="none" strike="noStrike" cap="none">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300"/>
              </a:spcBef>
              <a:spcAft>
                <a:spcPts val="0"/>
              </a:spcAft>
              <a:buClr>
                <a:srgbClr val="17365D"/>
              </a:buClr>
              <a:buSzPts val="1300"/>
              <a:buFont typeface="Arial" panose="020B0604020202020204"/>
              <a:buNone/>
            </a:pPr>
            <a:r>
              <a:rPr lang="en-GB" sz="1300" i="0" u="none" strike="noStrike" cap="none">
                <a:solidFill>
                  <a:srgbClr val="17365D"/>
                </a:solidFill>
                <a:latin typeface="Cambria" panose="02040503050406030204"/>
                <a:ea typeface="Cambria" panose="02040503050406030204"/>
                <a:cs typeface="Cambria" panose="02040503050406030204"/>
                <a:sym typeface="Cambria" panose="02040503050406030204"/>
              </a:rPr>
              <a:t>Presidency University</a:t>
            </a:r>
            <a:endParaRPr sz="1100" i="0" u="none" strike="noStrike" cap="none">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300"/>
              </a:spcBef>
              <a:spcAft>
                <a:spcPts val="0"/>
              </a:spcAft>
              <a:buClr>
                <a:srgbClr val="17365D"/>
              </a:buClr>
              <a:buSzPts val="1500"/>
              <a:buFont typeface="Arial" panose="020B0604020202020204"/>
              <a:buNone/>
            </a:pPr>
            <a:endParaRPr sz="1500" b="1" i="0" u="none" strike="noStrike" cap="none">
              <a:solidFill>
                <a:srgbClr val="17365D"/>
              </a:solidFill>
              <a:latin typeface="Cambria" panose="02040503050406030204"/>
              <a:ea typeface="Cambria" panose="02040503050406030204"/>
              <a:cs typeface="Cambria" panose="02040503050406030204"/>
              <a:sym typeface="Cambria" panose="02040503050406030204"/>
            </a:endParaRPr>
          </a:p>
        </p:txBody>
      </p:sp>
      <p:sp>
        <p:nvSpPr>
          <p:cNvPr id="214" name="Google Shape;214;p37"/>
          <p:cNvSpPr txBox="1"/>
          <p:nvPr/>
        </p:nvSpPr>
        <p:spPr>
          <a:xfrm>
            <a:off x="2990079" y="250567"/>
            <a:ext cx="2977800" cy="414300"/>
          </a:xfrm>
          <a:prstGeom prst="rect">
            <a:avLst/>
          </a:prstGeom>
          <a:noFill/>
          <a:ln>
            <a:noFill/>
          </a:ln>
        </p:spPr>
        <p:txBody>
          <a:bodyPr spcFirstLastPara="1" wrap="square" lIns="68575" tIns="34275" rIns="68575" bIns="34275" anchor="t" anchorCtr="0">
            <a:normAutofit fontScale="75000" lnSpcReduction="20000"/>
          </a:bodyPr>
          <a:lstStyle/>
          <a:p>
            <a:pPr marL="0" marR="0" lvl="0" indent="0" algn="ctr" rtl="0">
              <a:lnSpc>
                <a:spcPct val="100000"/>
              </a:lnSpc>
              <a:spcBef>
                <a:spcPts val="0"/>
              </a:spcBef>
              <a:spcAft>
                <a:spcPts val="0"/>
              </a:spcAft>
              <a:buClr>
                <a:srgbClr val="17365D"/>
              </a:buClr>
              <a:buSzPct val="100000"/>
              <a:buFont typeface="Arial" panose="020B0604020202020204"/>
              <a:buNone/>
            </a:pPr>
            <a:r>
              <a:rPr lang="en-GB" sz="1500" b="1" i="0" u="none" strike="noStrike" cap="none">
                <a:solidFill>
                  <a:srgbClr val="17365D"/>
                </a:solidFill>
                <a:latin typeface="Cambria" panose="02040503050406030204"/>
                <a:ea typeface="Cambria" panose="02040503050406030204"/>
                <a:cs typeface="Cambria" panose="02040503050406030204"/>
                <a:sym typeface="Cambria" panose="02040503050406030204"/>
              </a:rPr>
              <a:t>PIP2001 Capstone Project</a:t>
            </a:r>
            <a:endParaRPr sz="1100" b="0" i="0" u="none" strike="noStrike" cap="none">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ctr" rtl="0">
              <a:lnSpc>
                <a:spcPct val="100000"/>
              </a:lnSpc>
              <a:spcBef>
                <a:spcPts val="200"/>
              </a:spcBef>
              <a:spcAft>
                <a:spcPts val="0"/>
              </a:spcAft>
              <a:buClr>
                <a:srgbClr val="17365D"/>
              </a:buClr>
              <a:buSzPct val="100000"/>
              <a:buFont typeface="Arial" panose="020B0604020202020204"/>
              <a:buNone/>
            </a:pPr>
            <a:r>
              <a:rPr lang="en-GB" sz="1500" b="1" i="0" u="none" strike="noStrike" cap="none">
                <a:solidFill>
                  <a:srgbClr val="17365D"/>
                </a:solidFill>
                <a:latin typeface="Cambria" panose="02040503050406030204"/>
                <a:ea typeface="Cambria" panose="02040503050406030204"/>
                <a:cs typeface="Cambria" panose="02040503050406030204"/>
                <a:sym typeface="Cambria" panose="02040503050406030204"/>
              </a:rPr>
              <a:t>Review-3</a:t>
            </a:r>
            <a:endParaRPr sz="1500" b="1" i="0" u="none" strike="noStrike" cap="none">
              <a:solidFill>
                <a:srgbClr val="17365D"/>
              </a:solidFill>
              <a:latin typeface="Cambria" panose="02040503050406030204"/>
              <a:ea typeface="Cambria" panose="02040503050406030204"/>
              <a:cs typeface="Cambria" panose="02040503050406030204"/>
              <a:sym typeface="Cambria" panose="02040503050406030204"/>
            </a:endParaRPr>
          </a:p>
        </p:txBody>
      </p:sp>
      <p:sp>
        <p:nvSpPr>
          <p:cNvPr id="215" name="Google Shape;215;p37"/>
          <p:cNvSpPr txBox="1"/>
          <p:nvPr/>
        </p:nvSpPr>
        <p:spPr>
          <a:xfrm>
            <a:off x="0" y="3400425"/>
            <a:ext cx="9187500" cy="1171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17365D"/>
              </a:buClr>
              <a:buSzPts val="1500"/>
              <a:buFont typeface="Arial" panose="020B0604020202020204"/>
              <a:buNone/>
            </a:pPr>
            <a:r>
              <a:rPr lang="en-GB" sz="1500" b="1" i="0" u="none" strike="noStrike" cap="none">
                <a:solidFill>
                  <a:schemeClr val="accent1"/>
                </a:solidFill>
                <a:latin typeface="Cambria" panose="02040503050406030204"/>
                <a:ea typeface="Cambria" panose="02040503050406030204"/>
                <a:cs typeface="Cambria" panose="02040503050406030204"/>
                <a:sym typeface="Cambria" panose="02040503050406030204"/>
              </a:rPr>
              <a:t>Name of the Program: </a:t>
            </a:r>
            <a:r>
              <a:rPr lang="en-GB" sz="1500" b="1">
                <a:solidFill>
                  <a:schemeClr val="dk1"/>
                </a:solidFill>
                <a:latin typeface="Cambria" panose="02040503050406030204"/>
                <a:ea typeface="Cambria" panose="02040503050406030204"/>
                <a:cs typeface="Cambria" panose="02040503050406030204"/>
                <a:sym typeface="Cambria" panose="02040503050406030204"/>
              </a:rPr>
              <a:t>B.Tech Computer Science Technology (AI &amp; ML)</a:t>
            </a:r>
            <a:endParaRPr sz="1500" b="1">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0"/>
              </a:spcBef>
              <a:spcAft>
                <a:spcPts val="0"/>
              </a:spcAft>
              <a:buClr>
                <a:srgbClr val="17365D"/>
              </a:buClr>
              <a:buSzPts val="1500"/>
              <a:buFont typeface="Arial" panose="020B0604020202020204"/>
              <a:buNone/>
            </a:pPr>
            <a:r>
              <a:rPr lang="en-GB" sz="1500" b="1" i="0" u="none" strike="noStrike" cap="none">
                <a:solidFill>
                  <a:schemeClr val="accent1"/>
                </a:solidFill>
                <a:latin typeface="Cambria" panose="02040503050406030204"/>
                <a:ea typeface="Cambria" panose="02040503050406030204"/>
                <a:cs typeface="Cambria" panose="02040503050406030204"/>
                <a:sym typeface="Cambria" panose="02040503050406030204"/>
              </a:rPr>
              <a:t>Name of the HoD: </a:t>
            </a:r>
            <a:r>
              <a:rPr lang="en-GB" sz="1500" b="1">
                <a:solidFill>
                  <a:schemeClr val="dk1"/>
                </a:solidFill>
                <a:latin typeface="Cambria" panose="02040503050406030204"/>
                <a:ea typeface="Cambria" panose="02040503050406030204"/>
                <a:cs typeface="Cambria" panose="02040503050406030204"/>
                <a:sym typeface="Cambria" panose="02040503050406030204"/>
              </a:rPr>
              <a:t>Dr. Saira Banu</a:t>
            </a:r>
            <a:endParaRPr sz="1500" b="1">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0"/>
              </a:spcBef>
              <a:spcAft>
                <a:spcPts val="0"/>
              </a:spcAft>
              <a:buClr>
                <a:srgbClr val="17365D"/>
              </a:buClr>
              <a:buSzPts val="1500"/>
              <a:buFont typeface="Arial" panose="020B0604020202020204"/>
              <a:buNone/>
            </a:pPr>
            <a:r>
              <a:rPr lang="en-GB" sz="1500" b="1" i="0" u="none" strike="noStrike" cap="none">
                <a:solidFill>
                  <a:schemeClr val="accent1"/>
                </a:solidFill>
                <a:latin typeface="Cambria" panose="02040503050406030204"/>
                <a:ea typeface="Cambria" panose="02040503050406030204"/>
                <a:cs typeface="Cambria" panose="02040503050406030204"/>
                <a:sym typeface="Cambria" panose="02040503050406030204"/>
              </a:rPr>
              <a:t>Name of the Program Project Coordinator: </a:t>
            </a:r>
            <a:r>
              <a:rPr lang="en-GB" sz="1500" b="1">
                <a:solidFill>
                  <a:schemeClr val="dk1"/>
                </a:solidFill>
                <a:latin typeface="Cambria" panose="02040503050406030204"/>
                <a:ea typeface="Cambria" panose="02040503050406030204"/>
                <a:cs typeface="Cambria" panose="02040503050406030204"/>
                <a:sym typeface="Cambria" panose="02040503050406030204"/>
              </a:rPr>
              <a:t>Dr. H M Manjula (AP)</a:t>
            </a:r>
            <a:endParaRPr sz="1100"/>
          </a:p>
          <a:p>
            <a:pPr marL="0" marR="0" lvl="0" indent="0" algn="l" rtl="0">
              <a:lnSpc>
                <a:spcPct val="100000"/>
              </a:lnSpc>
              <a:spcBef>
                <a:spcPts val="0"/>
              </a:spcBef>
              <a:spcAft>
                <a:spcPts val="0"/>
              </a:spcAft>
              <a:buNone/>
            </a:pPr>
            <a:r>
              <a:rPr lang="en-GB" sz="1500" b="1" i="0" u="none" strike="noStrike" cap="none">
                <a:solidFill>
                  <a:schemeClr val="accent1"/>
                </a:solidFill>
                <a:latin typeface="Cambria" panose="02040503050406030204"/>
                <a:ea typeface="Cambria" panose="02040503050406030204"/>
                <a:cs typeface="Cambria" panose="02040503050406030204"/>
                <a:sym typeface="Cambria" panose="02040503050406030204"/>
              </a:rPr>
              <a:t>Name of the School Project Coordinators: </a:t>
            </a:r>
            <a:r>
              <a:rPr lang="en-GB" sz="1500" b="1" i="0" u="none" strike="noStrike" cap="none">
                <a:solidFill>
                  <a:schemeClr val="dk1"/>
                </a:solidFill>
                <a:latin typeface="Cambria" panose="02040503050406030204"/>
                <a:ea typeface="Cambria" panose="02040503050406030204"/>
                <a:cs typeface="Cambria" panose="02040503050406030204"/>
                <a:sym typeface="Cambria" panose="02040503050406030204"/>
              </a:rPr>
              <a:t>Dr. Abdul Khadar A </a:t>
            </a:r>
            <a:endParaRPr sz="1500" b="1" i="0" u="none" strike="noStrike" cap="none">
              <a:solidFill>
                <a:schemeClr val="dk1"/>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pic>
        <p:nvPicPr>
          <p:cNvPr id="1" name="Picture 0"/>
          <p:cNvPicPr/>
          <p:nvPr/>
        </p:nvPicPr>
        <p:blipFill>
          <a:blip r:embed="rId1"/>
          <a:stretch>
            <a:fillRect/>
          </a:stretch>
        </p:blipFill>
        <p:spPr>
          <a:xfrm>
            <a:off x="1733391" y="876141"/>
            <a:ext cx="5677217" cy="33912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pic>
        <p:nvPicPr>
          <p:cNvPr id="1" name="Picture 0"/>
          <p:cNvPicPr/>
          <p:nvPr/>
        </p:nvPicPr>
        <p:blipFill>
          <a:blip r:embed="rId1"/>
          <a:stretch>
            <a:fillRect/>
          </a:stretch>
        </p:blipFill>
        <p:spPr>
          <a:xfrm>
            <a:off x="1733391" y="857091"/>
            <a:ext cx="5677217" cy="34293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rcRect r="30902"/>
          <a:stretch>
            <a:fillRect/>
          </a:stretch>
        </p:blipFill>
        <p:spPr>
          <a:xfrm>
            <a:off x="3564255" y="1141730"/>
            <a:ext cx="2014855" cy="28594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7365D"/>
              </a:buClr>
              <a:buSzPts val="2100"/>
              <a:buFont typeface="Verdana" panose="020B0604030504040204"/>
              <a:buNone/>
            </a:pPr>
            <a:r>
              <a:rPr lang="en-GB"/>
              <a:t>Conclusion</a:t>
            </a:r>
            <a:endParaRPr lang="en-GB"/>
          </a:p>
        </p:txBody>
      </p:sp>
      <p:sp>
        <p:nvSpPr>
          <p:cNvPr id="269" name="Google Shape;269;p46"/>
          <p:cNvSpPr txBox="1"/>
          <p:nvPr/>
        </p:nvSpPr>
        <p:spPr>
          <a:xfrm>
            <a:off x="609600" y="850800"/>
            <a:ext cx="8073300" cy="3255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In an era where AI-generated text is becoming increasingly sophisticated, the need to safeguard academic integrity is more pressing than ever. This project explored the challenges posed by tools like ChatGPT, which can produce essays that closely mimic human writing, making it difficult to differentiate between genuine student submissions and AI-generated content. By utilizing machine learning classifiers and linguistic analysis, we aimed to develop a reliable detection framework that can accurately identify AI-generated essays without falsely accusing human authors.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None/>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The results of this research demonstrate the potential of combining machine learning models with linguistic feature analysis to create a more accurate and robust detection system. However, as AI continues to evolve, so too must our methods of detection. Educational institutions will need to continuously adapt their approaches, not only to keep pace with advancements in AI but also to rethink how assessments and academic practices are conducted in this new digital landscape.</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In the end, while technology like AI can be a powerful tool in education, it is crucial to balance its benefits with ethical considerations, ensuring that academic integrity remains intact. This project offers a step forward in preserving the authenticity of academic work, paving the way for future research and solutions in this evolving field.</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609600" y="205978"/>
            <a:ext cx="8001000" cy="3657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SzPts val="2100"/>
              <a:buNone/>
            </a:pPr>
            <a:r>
              <a:rPr lang="en-GB">
                <a:latin typeface="Cambria" panose="02040503050406030204"/>
                <a:ea typeface="Cambria" panose="02040503050406030204"/>
                <a:cs typeface="Cambria" panose="02040503050406030204"/>
                <a:sym typeface="Cambria" panose="02040503050406030204"/>
              </a:rPr>
              <a:t>References (IEEE Paper format)</a:t>
            </a:r>
            <a:endParaRPr>
              <a:latin typeface="Cambria" panose="02040503050406030204"/>
              <a:ea typeface="Cambria" panose="02040503050406030204"/>
              <a:cs typeface="Cambria" panose="02040503050406030204"/>
              <a:sym typeface="Cambria" panose="02040503050406030204"/>
            </a:endParaRPr>
          </a:p>
        </p:txBody>
      </p:sp>
      <p:sp>
        <p:nvSpPr>
          <p:cNvPr id="275" name="Google Shape;275;p47"/>
          <p:cNvSpPr txBox="1"/>
          <p:nvPr>
            <p:ph type="body" idx="1"/>
          </p:nvPr>
        </p:nvSpPr>
        <p:spPr>
          <a:xfrm>
            <a:off x="609600" y="857251"/>
            <a:ext cx="8001000" cy="3714900"/>
          </a:xfrm>
          <a:prstGeom prst="rect">
            <a:avLst/>
          </a:prstGeom>
          <a:noFill/>
          <a:ln>
            <a:noFill/>
          </a:ln>
        </p:spPr>
        <p:txBody>
          <a:bodyPr spcFirstLastPara="1" wrap="square" lIns="68575" tIns="34275" rIns="68575" bIns="34275" anchor="t" anchorCtr="0">
            <a:normAutofit fontScale="92500" lnSpcReduction="20000"/>
          </a:bodyPr>
          <a:lstStyle/>
          <a:p>
            <a:pPr marL="342900" lvl="0" indent="-235585" algn="l" rtl="0">
              <a:lnSpc>
                <a:spcPct val="115000"/>
              </a:lnSpc>
              <a:spcBef>
                <a:spcPts val="900"/>
              </a:spcBef>
              <a:spcAft>
                <a:spcPts val="0"/>
              </a:spcAft>
              <a:buSzPct val="100000"/>
              <a:buFont typeface="Cambria" panose="02040503050406030204"/>
              <a:buChar char="•"/>
            </a:pPr>
            <a:r>
              <a:rPr lang="en-GB" sz="1200" b="1">
                <a:latin typeface="Cambria" panose="02040503050406030204"/>
                <a:ea typeface="Cambria" panose="02040503050406030204"/>
                <a:cs typeface="Cambria" panose="02040503050406030204"/>
                <a:sym typeface="Cambria" panose="02040503050406030204"/>
              </a:rPr>
              <a:t>Cingillioglu, I.</a:t>
            </a:r>
            <a:r>
              <a:rPr lang="en-GB" sz="1200">
                <a:latin typeface="Cambria" panose="02040503050406030204"/>
                <a:ea typeface="Cambria" panose="02040503050406030204"/>
                <a:cs typeface="Cambria" panose="02040503050406030204"/>
                <a:sym typeface="Cambria" panose="02040503050406030204"/>
              </a:rPr>
              <a:t> (2023). Detecting AI-generated essays: The ChatGPT challenge. </a:t>
            </a:r>
            <a:r>
              <a:rPr lang="en-GB" sz="1200" i="1">
                <a:latin typeface="Cambria" panose="02040503050406030204"/>
                <a:ea typeface="Cambria" panose="02040503050406030204"/>
                <a:cs typeface="Cambria" panose="02040503050406030204"/>
                <a:sym typeface="Cambria" panose="02040503050406030204"/>
              </a:rPr>
              <a:t>The International Journal of Information and Learning Technology</a:t>
            </a:r>
            <a:r>
              <a:rPr lang="en-GB" sz="1200">
                <a:latin typeface="Cambria" panose="02040503050406030204"/>
                <a:ea typeface="Cambria" panose="02040503050406030204"/>
                <a:cs typeface="Cambria" panose="02040503050406030204"/>
                <a:sym typeface="Cambria" panose="02040503050406030204"/>
              </a:rPr>
              <a:t>.</a:t>
            </a:r>
            <a:r>
              <a:rPr lang="en-GB" sz="1200">
                <a:uFill>
                  <a:noFill/>
                </a:uFill>
                <a:latin typeface="Cambria" panose="02040503050406030204"/>
                <a:ea typeface="Cambria" panose="02040503050406030204"/>
                <a:cs typeface="Cambria" panose="02040503050406030204"/>
                <a:sym typeface="Cambria" panose="02040503050406030204"/>
                <a:hlinkClick r:id="rId1"/>
              </a:rPr>
              <a:t> </a:t>
            </a:r>
            <a:r>
              <a:rPr lang="en-GB" sz="1200" u="sng">
                <a:solidFill>
                  <a:srgbClr val="0000FF"/>
                </a:solidFill>
                <a:latin typeface="Cambria" panose="02040503050406030204"/>
                <a:ea typeface="Cambria" panose="02040503050406030204"/>
                <a:cs typeface="Cambria" panose="02040503050406030204"/>
                <a:sym typeface="Cambria" panose="02040503050406030204"/>
                <a:hlinkClick r:id="rId2"/>
              </a:rPr>
              <a:t>https://doi.org/10.1108/IJILT-03-2023-0043</a:t>
            </a:r>
            <a:endParaRPr sz="1200" b="1">
              <a:latin typeface="Cambria" panose="02040503050406030204"/>
              <a:ea typeface="Cambria" panose="02040503050406030204"/>
              <a:cs typeface="Cambria" panose="02040503050406030204"/>
              <a:sym typeface="Cambria" panose="02040503050406030204"/>
            </a:endParaRPr>
          </a:p>
          <a:p>
            <a:pPr marL="342900" lvl="0" indent="0" algn="l" rtl="0">
              <a:lnSpc>
                <a:spcPct val="115000"/>
              </a:lnSpc>
              <a:spcBef>
                <a:spcPts val="900"/>
              </a:spcBef>
              <a:spcAft>
                <a:spcPts val="0"/>
              </a:spcAft>
              <a:buNone/>
            </a:pPr>
            <a:endParaRPr sz="1200" b="1">
              <a:latin typeface="Cambria" panose="02040503050406030204"/>
              <a:ea typeface="Cambria" panose="02040503050406030204"/>
              <a:cs typeface="Cambria" panose="02040503050406030204"/>
              <a:sym typeface="Cambria" panose="02040503050406030204"/>
            </a:endParaRPr>
          </a:p>
          <a:p>
            <a:pPr marL="342900" lvl="0" indent="-235585" algn="l" rtl="0">
              <a:lnSpc>
                <a:spcPct val="115000"/>
              </a:lnSpc>
              <a:spcBef>
                <a:spcPts val="900"/>
              </a:spcBef>
              <a:spcAft>
                <a:spcPts val="0"/>
              </a:spcAft>
              <a:buSzPct val="100000"/>
              <a:buFont typeface="Cambria" panose="02040503050406030204"/>
              <a:buChar char="•"/>
            </a:pPr>
            <a:r>
              <a:rPr lang="en-GB" sz="1200" b="1">
                <a:latin typeface="Cambria" panose="02040503050406030204"/>
                <a:ea typeface="Cambria" panose="02040503050406030204"/>
                <a:cs typeface="Cambria" panose="02040503050406030204"/>
                <a:sym typeface="Cambria" panose="02040503050406030204"/>
              </a:rPr>
              <a:t>Walters, W. H.</a:t>
            </a:r>
            <a:r>
              <a:rPr lang="en-GB" sz="1200">
                <a:latin typeface="Cambria" panose="02040503050406030204"/>
                <a:ea typeface="Cambria" panose="02040503050406030204"/>
                <a:cs typeface="Cambria" panose="02040503050406030204"/>
                <a:sym typeface="Cambria" panose="02040503050406030204"/>
              </a:rPr>
              <a:t> (2023). The effectiveness of software designed to detect AI-generated writing: A comparison of 16 AI text detectors. </a:t>
            </a:r>
            <a:r>
              <a:rPr lang="en-GB" sz="1200" i="1">
                <a:latin typeface="Cambria" panose="02040503050406030204"/>
                <a:ea typeface="Cambria" panose="02040503050406030204"/>
                <a:cs typeface="Cambria" panose="02040503050406030204"/>
                <a:sym typeface="Cambria" panose="02040503050406030204"/>
              </a:rPr>
              <a:t>Open Information Science</a:t>
            </a:r>
            <a:r>
              <a:rPr lang="en-GB" sz="1200">
                <a:latin typeface="Cambria" panose="02040503050406030204"/>
                <a:ea typeface="Cambria" panose="02040503050406030204"/>
                <a:cs typeface="Cambria" panose="02040503050406030204"/>
                <a:sym typeface="Cambria" panose="02040503050406030204"/>
              </a:rPr>
              <a:t>.</a:t>
            </a:r>
            <a:r>
              <a:rPr lang="en-GB" sz="1200">
                <a:uFill>
                  <a:noFill/>
                </a:uFill>
                <a:latin typeface="Cambria" panose="02040503050406030204"/>
                <a:ea typeface="Cambria" panose="02040503050406030204"/>
                <a:cs typeface="Cambria" panose="02040503050406030204"/>
                <a:sym typeface="Cambria" panose="02040503050406030204"/>
                <a:hlinkClick r:id="rId3"/>
              </a:rPr>
              <a:t> </a:t>
            </a:r>
            <a:r>
              <a:rPr lang="en-GB" sz="1200" u="sng">
                <a:solidFill>
                  <a:srgbClr val="0000FF"/>
                </a:solidFill>
                <a:latin typeface="Cambria" panose="02040503050406030204"/>
                <a:ea typeface="Cambria" panose="02040503050406030204"/>
                <a:cs typeface="Cambria" panose="02040503050406030204"/>
                <a:sym typeface="Cambria" panose="02040503050406030204"/>
                <a:hlinkClick r:id="rId4"/>
              </a:rPr>
              <a:t>https://doi.org/10.1515/opis-2022-0158</a:t>
            </a:r>
            <a:endParaRPr sz="1200" b="1">
              <a:latin typeface="Cambria" panose="02040503050406030204"/>
              <a:ea typeface="Cambria" panose="02040503050406030204"/>
              <a:cs typeface="Cambria" panose="02040503050406030204"/>
              <a:sym typeface="Cambria" panose="02040503050406030204"/>
            </a:endParaRPr>
          </a:p>
          <a:p>
            <a:pPr marL="342900" lvl="0" indent="0" algn="l" rtl="0">
              <a:lnSpc>
                <a:spcPct val="115000"/>
              </a:lnSpc>
              <a:spcBef>
                <a:spcPts val="900"/>
              </a:spcBef>
              <a:spcAft>
                <a:spcPts val="0"/>
              </a:spcAft>
              <a:buNone/>
            </a:pPr>
            <a:endParaRPr sz="1200" b="1">
              <a:latin typeface="Cambria" panose="02040503050406030204"/>
              <a:ea typeface="Cambria" panose="02040503050406030204"/>
              <a:cs typeface="Cambria" panose="02040503050406030204"/>
              <a:sym typeface="Cambria" panose="02040503050406030204"/>
            </a:endParaRPr>
          </a:p>
          <a:p>
            <a:pPr marL="342900" lvl="0" indent="-235585" algn="l" rtl="0">
              <a:lnSpc>
                <a:spcPct val="115000"/>
              </a:lnSpc>
              <a:spcBef>
                <a:spcPts val="900"/>
              </a:spcBef>
              <a:spcAft>
                <a:spcPts val="0"/>
              </a:spcAft>
              <a:buSzPct val="100000"/>
              <a:buFont typeface="Cambria" panose="02040503050406030204"/>
              <a:buChar char="•"/>
            </a:pPr>
            <a:r>
              <a:rPr lang="en-GB" sz="1200" b="1">
                <a:latin typeface="Cambria" panose="02040503050406030204"/>
                <a:ea typeface="Cambria" panose="02040503050406030204"/>
                <a:cs typeface="Cambria" panose="02040503050406030204"/>
                <a:sym typeface="Cambria" panose="02040503050406030204"/>
              </a:rPr>
              <a:t>Liu, Y., Zhang, Z., Zhang, W., Yue, S., Zhao, X., Cheng, X., Zhang, Y., &amp; Hu, H.</a:t>
            </a:r>
            <a:r>
              <a:rPr lang="en-GB" sz="1200">
                <a:latin typeface="Cambria" panose="02040503050406030204"/>
                <a:ea typeface="Cambria" panose="02040503050406030204"/>
                <a:cs typeface="Cambria" panose="02040503050406030204"/>
                <a:sym typeface="Cambria" panose="02040503050406030204"/>
              </a:rPr>
              <a:t> (2023). ArguGPT: Evaluating, understanding, and identifying argumentative essays generated by GPT models. </a:t>
            </a:r>
            <a:r>
              <a:rPr lang="en-GB" sz="1200" i="1">
                <a:latin typeface="Cambria" panose="02040503050406030204"/>
                <a:ea typeface="Cambria" panose="02040503050406030204"/>
                <a:cs typeface="Cambria" panose="02040503050406030204"/>
                <a:sym typeface="Cambria" panose="02040503050406030204"/>
              </a:rPr>
              <a:t>ArXiv</a:t>
            </a:r>
            <a:r>
              <a:rPr lang="en-GB" sz="1200">
                <a:latin typeface="Cambria" panose="02040503050406030204"/>
                <a:ea typeface="Cambria" panose="02040503050406030204"/>
                <a:cs typeface="Cambria" panose="02040503050406030204"/>
                <a:sym typeface="Cambria" panose="02040503050406030204"/>
              </a:rPr>
              <a:t>.</a:t>
            </a:r>
            <a:r>
              <a:rPr lang="en-GB" sz="1200">
                <a:uFill>
                  <a:noFill/>
                </a:uFill>
                <a:latin typeface="Cambria" panose="02040503050406030204"/>
                <a:ea typeface="Cambria" panose="02040503050406030204"/>
                <a:cs typeface="Cambria" panose="02040503050406030204"/>
                <a:sym typeface="Cambria" panose="02040503050406030204"/>
                <a:hlinkClick r:id="rId5"/>
              </a:rPr>
              <a:t> </a:t>
            </a:r>
            <a:r>
              <a:rPr lang="en-GB" sz="1200" u="sng">
                <a:solidFill>
                  <a:srgbClr val="0000FF"/>
                </a:solidFill>
                <a:latin typeface="Cambria" panose="02040503050406030204"/>
                <a:ea typeface="Cambria" panose="02040503050406030204"/>
                <a:cs typeface="Cambria" panose="02040503050406030204"/>
                <a:sym typeface="Cambria" panose="02040503050406030204"/>
                <a:hlinkClick r:id="rId5"/>
              </a:rPr>
              <a:t>https://arxiv.org/abs/2304.07666</a:t>
            </a:r>
            <a:endParaRPr sz="1200" b="1">
              <a:latin typeface="Cambria" panose="02040503050406030204"/>
              <a:ea typeface="Cambria" panose="02040503050406030204"/>
              <a:cs typeface="Cambria" panose="02040503050406030204"/>
              <a:sym typeface="Cambria" panose="02040503050406030204"/>
            </a:endParaRPr>
          </a:p>
          <a:p>
            <a:pPr marL="342900" lvl="0" indent="0" algn="l" rtl="0">
              <a:lnSpc>
                <a:spcPct val="115000"/>
              </a:lnSpc>
              <a:spcBef>
                <a:spcPts val="900"/>
              </a:spcBef>
              <a:spcAft>
                <a:spcPts val="0"/>
              </a:spcAft>
              <a:buNone/>
            </a:pPr>
            <a:endParaRPr sz="1200" b="1">
              <a:latin typeface="Cambria" panose="02040503050406030204"/>
              <a:ea typeface="Cambria" panose="02040503050406030204"/>
              <a:cs typeface="Cambria" panose="02040503050406030204"/>
              <a:sym typeface="Cambria" panose="02040503050406030204"/>
            </a:endParaRPr>
          </a:p>
          <a:p>
            <a:pPr marL="342900" lvl="0" indent="-235585" algn="l" rtl="0">
              <a:lnSpc>
                <a:spcPct val="115000"/>
              </a:lnSpc>
              <a:spcBef>
                <a:spcPts val="900"/>
              </a:spcBef>
              <a:spcAft>
                <a:spcPts val="0"/>
              </a:spcAft>
              <a:buSzPct val="100000"/>
              <a:buFont typeface="Cambria" panose="02040503050406030204"/>
              <a:buChar char="•"/>
            </a:pPr>
            <a:r>
              <a:rPr lang="en-GB" sz="1200" b="1">
                <a:latin typeface="Cambria" panose="02040503050406030204"/>
                <a:ea typeface="Cambria" panose="02040503050406030204"/>
                <a:cs typeface="Cambria" panose="02040503050406030204"/>
                <a:sym typeface="Cambria" panose="02040503050406030204"/>
              </a:rPr>
              <a:t>Dergaa, I., Chamari, K., Żmijewski, P., &amp; Ben Saad, H.</a:t>
            </a:r>
            <a:r>
              <a:rPr lang="en-GB" sz="1200">
                <a:latin typeface="Cambria" panose="02040503050406030204"/>
                <a:ea typeface="Cambria" panose="02040503050406030204"/>
                <a:cs typeface="Cambria" panose="02040503050406030204"/>
                <a:sym typeface="Cambria" panose="02040503050406030204"/>
              </a:rPr>
              <a:t> (2023). From human writing to artificial intelligence generated text: Examining the prospects and potential threats of ChatGPT in academic writing. </a:t>
            </a:r>
            <a:r>
              <a:rPr lang="en-GB" sz="1200" i="1">
                <a:latin typeface="Cambria" panose="02040503050406030204"/>
                <a:ea typeface="Cambria" panose="02040503050406030204"/>
                <a:cs typeface="Cambria" panose="02040503050406030204"/>
                <a:sym typeface="Cambria" panose="02040503050406030204"/>
              </a:rPr>
              <a:t>Biology of Sport</a:t>
            </a:r>
            <a:r>
              <a:rPr lang="en-GB" sz="1200">
                <a:latin typeface="Cambria" panose="02040503050406030204"/>
                <a:ea typeface="Cambria" panose="02040503050406030204"/>
                <a:cs typeface="Cambria" panose="02040503050406030204"/>
                <a:sym typeface="Cambria" panose="02040503050406030204"/>
              </a:rPr>
              <a:t>.</a:t>
            </a:r>
            <a:r>
              <a:rPr lang="en-GB" sz="1200">
                <a:uFill>
                  <a:noFill/>
                </a:uFill>
                <a:latin typeface="Cambria" panose="02040503050406030204"/>
                <a:ea typeface="Cambria" panose="02040503050406030204"/>
                <a:cs typeface="Cambria" panose="02040503050406030204"/>
                <a:sym typeface="Cambria" panose="02040503050406030204"/>
                <a:hlinkClick r:id="rId6"/>
              </a:rPr>
              <a:t> </a:t>
            </a:r>
            <a:r>
              <a:rPr lang="en-GB" sz="1200" u="sng">
                <a:solidFill>
                  <a:srgbClr val="0000FF"/>
                </a:solidFill>
                <a:latin typeface="Cambria" panose="02040503050406030204"/>
                <a:ea typeface="Cambria" panose="02040503050406030204"/>
                <a:cs typeface="Cambria" panose="02040503050406030204"/>
                <a:sym typeface="Cambria" panose="02040503050406030204"/>
                <a:hlinkClick r:id="rId6"/>
              </a:rPr>
              <a:t>https://www.ncbi.nlm.nih.gov/pmc/articles/PMC10108763/</a:t>
            </a:r>
            <a:endParaRPr sz="1200" b="1">
              <a:latin typeface="Cambria" panose="02040503050406030204"/>
              <a:ea typeface="Cambria" panose="02040503050406030204"/>
              <a:cs typeface="Cambria" panose="02040503050406030204"/>
              <a:sym typeface="Cambria" panose="02040503050406030204"/>
            </a:endParaRPr>
          </a:p>
          <a:p>
            <a:pPr marL="342900" lvl="0" indent="0" algn="l" rtl="0">
              <a:lnSpc>
                <a:spcPct val="115000"/>
              </a:lnSpc>
              <a:spcBef>
                <a:spcPts val="900"/>
              </a:spcBef>
              <a:spcAft>
                <a:spcPts val="0"/>
              </a:spcAft>
              <a:buNone/>
            </a:pPr>
            <a:endParaRPr sz="1200" b="1">
              <a:latin typeface="Cambria" panose="02040503050406030204"/>
              <a:ea typeface="Cambria" panose="02040503050406030204"/>
              <a:cs typeface="Cambria" panose="02040503050406030204"/>
              <a:sym typeface="Cambria" panose="02040503050406030204"/>
            </a:endParaRPr>
          </a:p>
          <a:p>
            <a:pPr marL="342900" lvl="0" indent="-235585" algn="l" rtl="0">
              <a:lnSpc>
                <a:spcPct val="115000"/>
              </a:lnSpc>
              <a:spcBef>
                <a:spcPts val="900"/>
              </a:spcBef>
              <a:spcAft>
                <a:spcPts val="0"/>
              </a:spcAft>
              <a:buSzPct val="100000"/>
              <a:buFont typeface="Cambria" panose="02040503050406030204"/>
              <a:buChar char="•"/>
            </a:pPr>
            <a:r>
              <a:rPr lang="en-GB" sz="1200" b="1">
                <a:latin typeface="Cambria" panose="02040503050406030204"/>
                <a:ea typeface="Cambria" panose="02040503050406030204"/>
                <a:cs typeface="Cambria" panose="02040503050406030204"/>
                <a:sym typeface="Cambria" panose="02040503050406030204"/>
              </a:rPr>
              <a:t>Corizzo, R., &amp; Leal-Arenas, S. (2023). </a:t>
            </a:r>
            <a:r>
              <a:rPr lang="en-GB" sz="1200">
                <a:latin typeface="Cambria" panose="02040503050406030204"/>
                <a:ea typeface="Cambria" panose="02040503050406030204"/>
                <a:cs typeface="Cambria" panose="02040503050406030204"/>
                <a:sym typeface="Cambria" panose="02040503050406030204"/>
              </a:rPr>
              <a:t>One-class learning for AI-generated essay detection. </a:t>
            </a:r>
            <a:r>
              <a:rPr lang="en-GB" sz="1200" i="1">
                <a:latin typeface="Cambria" panose="02040503050406030204"/>
                <a:ea typeface="Cambria" panose="02040503050406030204"/>
                <a:cs typeface="Cambria" panose="02040503050406030204"/>
                <a:sym typeface="Cambria" panose="02040503050406030204"/>
              </a:rPr>
              <a:t>Applied Sciences, 13</a:t>
            </a:r>
            <a:r>
              <a:rPr lang="en-GB" sz="1200">
                <a:latin typeface="Cambria" panose="02040503050406030204"/>
                <a:ea typeface="Cambria" panose="02040503050406030204"/>
                <a:cs typeface="Cambria" panose="02040503050406030204"/>
                <a:sym typeface="Cambria" panose="02040503050406030204"/>
              </a:rPr>
              <a:t>(13), 7901.</a:t>
            </a:r>
            <a:r>
              <a:rPr lang="en-GB" sz="1200">
                <a:uFill>
                  <a:noFill/>
                </a:uFill>
                <a:latin typeface="Cambria" panose="02040503050406030204"/>
                <a:ea typeface="Cambria" panose="02040503050406030204"/>
                <a:cs typeface="Cambria" panose="02040503050406030204"/>
                <a:sym typeface="Cambria" panose="02040503050406030204"/>
                <a:hlinkClick r:id="rId7"/>
              </a:rPr>
              <a:t> </a:t>
            </a:r>
            <a:r>
              <a:rPr lang="en-GB" sz="1200" u="sng">
                <a:solidFill>
                  <a:srgbClr val="0000FF"/>
                </a:solidFill>
                <a:latin typeface="Cambria" panose="02040503050406030204"/>
                <a:ea typeface="Cambria" panose="02040503050406030204"/>
                <a:cs typeface="Cambria" panose="02040503050406030204"/>
                <a:sym typeface="Cambria" panose="02040503050406030204"/>
                <a:hlinkClick r:id="rId7"/>
              </a:rPr>
              <a:t>https://www.mdpi.com/2076-3417/13/13/7901</a:t>
            </a:r>
            <a:endParaRPr sz="1200" u="sng">
              <a:solidFill>
                <a:srgbClr val="0000FF"/>
              </a:solidFill>
              <a:latin typeface="Cambria" panose="02040503050406030204"/>
              <a:ea typeface="Cambria" panose="02040503050406030204"/>
              <a:cs typeface="Cambria" panose="02040503050406030204"/>
              <a:sym typeface="Cambria" panose="02040503050406030204"/>
            </a:endParaRPr>
          </a:p>
          <a:p>
            <a:pPr marL="114300" lvl="0" indent="0" algn="l" rtl="0">
              <a:lnSpc>
                <a:spcPct val="100000"/>
              </a:lnSpc>
              <a:spcBef>
                <a:spcPts val="900"/>
              </a:spcBef>
              <a:spcAft>
                <a:spcPts val="0"/>
              </a:spcAft>
              <a:buSzPct val="100000"/>
              <a:buNone/>
            </a:pPr>
            <a:endParaRPr>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79" name="Shape 279"/>
        <p:cNvGrpSpPr/>
        <p:nvPr/>
      </p:nvGrpSpPr>
      <p:grpSpPr>
        <a:xfrm>
          <a:off x="0" y="0"/>
          <a:ext cx="0" cy="0"/>
          <a:chOff x="0" y="0"/>
          <a:chExt cx="0" cy="0"/>
        </a:xfrm>
      </p:grpSpPr>
      <p:sp>
        <p:nvSpPr>
          <p:cNvPr id="280" name="Google Shape;280;p48"/>
          <p:cNvSpPr txBox="1"/>
          <p:nvPr>
            <p:ph type="body" idx="1"/>
          </p:nvPr>
        </p:nvSpPr>
        <p:spPr>
          <a:xfrm>
            <a:off x="609600" y="857251"/>
            <a:ext cx="8001000" cy="3714748"/>
          </a:xfrm>
          <a:prstGeom prst="rect">
            <a:avLst/>
          </a:prstGeom>
          <a:noFill/>
          <a:ln>
            <a:noFill/>
          </a:ln>
        </p:spPr>
        <p:txBody>
          <a:bodyPr spcFirstLastPara="1" wrap="square" lIns="68575" tIns="34275" rIns="68575" bIns="34275" anchor="t" anchorCtr="0">
            <a:normAutofit/>
          </a:bodyPr>
          <a:lstStyle/>
          <a:p>
            <a:pPr marL="0" lvl="0" indent="0" algn="ctr" rtl="0">
              <a:spcBef>
                <a:spcPts val="0"/>
              </a:spcBef>
              <a:spcAft>
                <a:spcPts val="0"/>
              </a:spcAft>
              <a:buClr>
                <a:schemeClr val="dk1"/>
              </a:buClr>
              <a:buSzPts val="3300"/>
              <a:buNone/>
            </a:pPr>
            <a:endParaRPr sz="3300"/>
          </a:p>
          <a:p>
            <a:pPr marL="0" lvl="0" indent="0" algn="ctr" rtl="0">
              <a:spcBef>
                <a:spcPts val="700"/>
              </a:spcBef>
              <a:spcAft>
                <a:spcPts val="0"/>
              </a:spcAft>
              <a:buClr>
                <a:schemeClr val="dk1"/>
              </a:buClr>
              <a:buSzPts val="3300"/>
              <a:buNone/>
            </a:pPr>
            <a:endParaRPr sz="3300"/>
          </a:p>
          <a:p>
            <a:pPr marL="0" lvl="0" indent="0" algn="ctr" rtl="0">
              <a:spcBef>
                <a:spcPts val="900"/>
              </a:spcBef>
              <a:spcAft>
                <a:spcPts val="0"/>
              </a:spcAft>
              <a:buClr>
                <a:schemeClr val="dk1"/>
              </a:buClr>
              <a:buSzPts val="4500"/>
              <a:buNone/>
            </a:pPr>
            <a:r>
              <a:rPr lang="en-GB" sz="4500"/>
              <a:t>Thank You</a:t>
            </a:r>
            <a:endParaRPr sz="4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7365D"/>
              </a:buClr>
              <a:buSzPts val="2100"/>
              <a:buFont typeface="Verdana" panose="020B0604030504040204"/>
              <a:buNone/>
            </a:pPr>
            <a:r>
              <a:rPr lang="en-GB"/>
              <a:t>Introduction</a:t>
            </a:r>
            <a:endParaRPr lang="en-GB"/>
          </a:p>
        </p:txBody>
      </p:sp>
      <p:sp>
        <p:nvSpPr>
          <p:cNvPr id="221" name="Google Shape;221;p38"/>
          <p:cNvSpPr txBox="1"/>
          <p:nvPr>
            <p:ph type="body" idx="1"/>
          </p:nvPr>
        </p:nvSpPr>
        <p:spPr>
          <a:xfrm>
            <a:off x="361500" y="899601"/>
            <a:ext cx="8001000" cy="3714600"/>
          </a:xfrm>
          <a:prstGeom prst="rect">
            <a:avLst/>
          </a:prstGeom>
          <a:noFill/>
          <a:ln>
            <a:noFill/>
          </a:ln>
        </p:spPr>
        <p:txBody>
          <a:bodyPr spcFirstLastPara="1" wrap="square" lIns="68575" tIns="34275" rIns="68575" bIns="34275" anchor="t" anchorCtr="0">
            <a:normAutofit/>
          </a:bodyPr>
          <a:lstStyle/>
          <a:p>
            <a:pPr marL="571500" lvl="0" indent="0" algn="just" rtl="0">
              <a:spcBef>
                <a:spcPts val="0"/>
              </a:spcBef>
              <a:spcAft>
                <a:spcPts val="0"/>
              </a:spcAft>
              <a:buClr>
                <a:schemeClr val="dk1"/>
              </a:buClr>
              <a:buSzPts val="1800"/>
              <a:buNone/>
            </a:pPr>
            <a:r>
              <a:rPr lang="en-GB" sz="1600">
                <a:latin typeface="Times New Roman" panose="02020603050405020304"/>
                <a:ea typeface="Times New Roman" panose="02020603050405020304"/>
                <a:cs typeface="Times New Roman" panose="02020603050405020304"/>
                <a:sym typeface="Times New Roman" panose="02020603050405020304"/>
              </a:rPr>
              <a:t>The rise of large language models (LLMs) like ChatGPT has introduced significant challenges in maintaining academic integrity. These AI systems can generate highly coherent essays, often indistinguishable from those written by students, raising concerns about the authenticity of academic submissions. To protect educational standards, it is critical to develop reliable methods for identifying machine-generated essays. This task becomes especially complex when dealing with essays authored by both native and non-native speakers, as well as those produced by various LLMs. </a:t>
            </a:r>
            <a:endParaRPr sz="1600">
              <a:latin typeface="Times New Roman" panose="02020603050405020304"/>
              <a:ea typeface="Times New Roman" panose="02020603050405020304"/>
              <a:cs typeface="Times New Roman" panose="02020603050405020304"/>
              <a:sym typeface="Times New Roman" panose="02020603050405020304"/>
            </a:endParaRPr>
          </a:p>
          <a:p>
            <a:pPr marL="571500" lvl="0" indent="0" algn="just" rtl="0">
              <a:spcBef>
                <a:spcPts val="0"/>
              </a:spcBef>
              <a:spcAft>
                <a:spcPts val="0"/>
              </a:spcAft>
              <a:buClr>
                <a:schemeClr val="dk1"/>
              </a:buClr>
              <a:buSzPts val="1800"/>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571500" lvl="0" indent="0" algn="just" rtl="0">
              <a:spcBef>
                <a:spcPts val="0"/>
              </a:spcBef>
              <a:spcAft>
                <a:spcPts val="0"/>
              </a:spcAft>
              <a:buClr>
                <a:schemeClr val="dk1"/>
              </a:buClr>
              <a:buSzPts val="1800"/>
              <a:buNone/>
            </a:pPr>
            <a:r>
              <a:rPr lang="en-GB" sz="1600">
                <a:latin typeface="Times New Roman" panose="02020603050405020304"/>
                <a:ea typeface="Times New Roman" panose="02020603050405020304"/>
                <a:cs typeface="Times New Roman" panose="02020603050405020304"/>
                <a:sym typeface="Times New Roman" panose="02020603050405020304"/>
              </a:rPr>
              <a:t>The goal of this research is to explore and implement effective detection techniques to distinguish human-written texts from AI-generated ones, ensuring fair and ethical academic practices in the age of advanced AI.</a:t>
            </a: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7365D"/>
              </a:buClr>
              <a:buSzPts val="2100"/>
              <a:buFont typeface="Verdana" panose="020B0604030504040204"/>
              <a:buNone/>
            </a:pPr>
            <a:r>
              <a:rPr lang="en-GB"/>
              <a:t>Literature Review</a:t>
            </a:r>
            <a:endParaRPr lang="en-GB"/>
          </a:p>
        </p:txBody>
      </p:sp>
      <p:sp>
        <p:nvSpPr>
          <p:cNvPr id="227" name="Google Shape;227;p39"/>
          <p:cNvSpPr txBox="1"/>
          <p:nvPr>
            <p:ph type="body" idx="1"/>
          </p:nvPr>
        </p:nvSpPr>
        <p:spPr>
          <a:xfrm>
            <a:off x="609600" y="857251"/>
            <a:ext cx="8001000" cy="3714748"/>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GB" sz="1300">
                <a:latin typeface="Times New Roman" panose="02020603050405020304"/>
                <a:ea typeface="Times New Roman" panose="02020603050405020304"/>
                <a:cs typeface="Times New Roman" panose="02020603050405020304"/>
                <a:sym typeface="Times New Roman" panose="02020603050405020304"/>
              </a:rPr>
              <a:t>The rapid advancement of AI-generated text, particularly with models like ChatGPT, has raised questions about the authenticity of academic writing. Researchers have explored various methods to identify AI-generated essays, focusing primarily on linguistic features and machine learning techniques. Studies show that AI-generated content often differs from human writing in terms of lexical diversity, sentence structure, and coherence. AI essays tend to be more formulaic and lack the nuanced discourse markers that are naturally present in human writing.</a:t>
            </a:r>
            <a:endParaRPr sz="13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Clr>
                <a:schemeClr val="dk1"/>
              </a:buClr>
              <a:buSzPts val="1100"/>
              <a:buFont typeface="Arial" panose="020B0604020202020204"/>
              <a:buNone/>
            </a:pPr>
            <a:r>
              <a:rPr lang="en-GB" sz="1300">
                <a:latin typeface="Times New Roman" panose="02020603050405020304"/>
                <a:ea typeface="Times New Roman" panose="02020603050405020304"/>
                <a:cs typeface="Times New Roman" panose="02020603050405020304"/>
                <a:sym typeface="Times New Roman" panose="02020603050405020304"/>
              </a:rPr>
              <a:t>Several approaches have been developed to address this issue, including the use of </a:t>
            </a:r>
            <a:r>
              <a:rPr lang="en-GB" sz="1300" b="1">
                <a:latin typeface="Times New Roman" panose="02020603050405020304"/>
                <a:ea typeface="Times New Roman" panose="02020603050405020304"/>
                <a:cs typeface="Times New Roman" panose="02020603050405020304"/>
                <a:sym typeface="Times New Roman" panose="02020603050405020304"/>
              </a:rPr>
              <a:t>Support Vector Machines (SVM</a:t>
            </a:r>
            <a:r>
              <a:rPr lang="en-GB" sz="1300">
                <a:latin typeface="Times New Roman" panose="02020603050405020304"/>
                <a:ea typeface="Times New Roman" panose="02020603050405020304"/>
                <a:cs typeface="Times New Roman" panose="02020603050405020304"/>
                <a:sym typeface="Times New Roman" panose="02020603050405020304"/>
              </a:rPr>
              <a:t>), </a:t>
            </a:r>
            <a:r>
              <a:rPr lang="en-GB" sz="1200" b="1">
                <a:solidFill>
                  <a:srgbClr val="001D35"/>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N-gram analysis</a:t>
            </a:r>
            <a:r>
              <a:rPr lang="en-GB" sz="1300">
                <a:latin typeface="Times New Roman" panose="02020603050405020304"/>
                <a:ea typeface="Times New Roman" panose="02020603050405020304"/>
                <a:cs typeface="Times New Roman" panose="02020603050405020304"/>
                <a:sym typeface="Times New Roman" panose="02020603050405020304"/>
              </a:rPr>
              <a:t> and other classifiers to detect specific linguistic patterns in AI-generated texts. Tools like </a:t>
            </a:r>
            <a:r>
              <a:rPr lang="en-GB" sz="1300" b="1">
                <a:latin typeface="Times New Roman" panose="02020603050405020304"/>
                <a:ea typeface="Times New Roman" panose="02020603050405020304"/>
                <a:cs typeface="Times New Roman" panose="02020603050405020304"/>
                <a:sym typeface="Times New Roman" panose="02020603050405020304"/>
              </a:rPr>
              <a:t>GPTZero</a:t>
            </a:r>
            <a:r>
              <a:rPr lang="en-GB" sz="1300">
                <a:latin typeface="Times New Roman" panose="02020603050405020304"/>
                <a:ea typeface="Times New Roman" panose="02020603050405020304"/>
                <a:cs typeface="Times New Roman" panose="02020603050405020304"/>
                <a:sym typeface="Times New Roman" panose="02020603050405020304"/>
              </a:rPr>
              <a:t> and other detection software have demonstrated success in identifying AI content but face challenges with paraphrased or rephrased text. More recent studies suggest that combining linguistic analysis with machine learning models can significantly improve the accuracy of detecting AI-generated essays, especially when dealing with non-native speakers or subtle variations in writing style.</a:t>
            </a:r>
            <a:endParaRPr sz="13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Clr>
                <a:schemeClr val="dk1"/>
              </a:buClr>
              <a:buSzPts val="1100"/>
              <a:buFont typeface="Arial" panose="020B0604020202020204"/>
              <a:buNone/>
            </a:pPr>
            <a:r>
              <a:rPr lang="en-GB" sz="1300">
                <a:latin typeface="Times New Roman" panose="02020603050405020304"/>
                <a:ea typeface="Times New Roman" panose="02020603050405020304"/>
                <a:cs typeface="Times New Roman" panose="02020603050405020304"/>
                <a:sym typeface="Times New Roman" panose="02020603050405020304"/>
              </a:rPr>
              <a:t>Another key finding from the literature is that while AI-generated essays can be detected with reasonable accuracy, there is still a risk of misclassifying genuine student work as AI-generated. This highlights the need for more refined detection methods that minimize false positives, ensuring fairness in academic evaluations.</a:t>
            </a:r>
            <a:endParaRPr sz="1300">
              <a:latin typeface="Times New Roman" panose="02020603050405020304"/>
              <a:ea typeface="Times New Roman" panose="02020603050405020304"/>
              <a:cs typeface="Times New Roman" panose="02020603050405020304"/>
              <a:sym typeface="Times New Roman" panose="02020603050405020304"/>
            </a:endParaRPr>
          </a:p>
          <a:p>
            <a:pPr marL="254000" lvl="0" indent="-139700" algn="l" rtl="0">
              <a:spcBef>
                <a:spcPts val="1200"/>
              </a:spcBef>
              <a:spcAft>
                <a:spcPts val="0"/>
              </a:spcAft>
              <a:buClr>
                <a:schemeClr val="dk1"/>
              </a:buClr>
              <a:buSzPts val="1800"/>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7365D"/>
              </a:buClr>
              <a:buSzPts val="2100"/>
              <a:buFont typeface="Verdana" panose="020B0604030504040204"/>
              <a:buNone/>
            </a:pPr>
            <a:r>
              <a:rPr lang="en-GB"/>
              <a:t>Proposed Method</a:t>
            </a:r>
            <a:endParaRPr lang="en-GB"/>
          </a:p>
        </p:txBody>
      </p:sp>
      <p:pic>
        <p:nvPicPr>
          <p:cNvPr id="2" name="Picture 1"/>
          <p:cNvPicPr/>
          <p:nvPr/>
        </p:nvPicPr>
        <p:blipFill>
          <a:blip r:embed="rId1"/>
          <a:stretch>
            <a:fillRect/>
          </a:stretch>
        </p:blipFill>
        <p:spPr>
          <a:xfrm>
            <a:off x="2273300" y="871220"/>
            <a:ext cx="4674235" cy="34010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7365D"/>
              </a:buClr>
              <a:buSzPts val="2100"/>
              <a:buFont typeface="Verdana" panose="020B0604030504040204"/>
              <a:buNone/>
            </a:pPr>
            <a:r>
              <a:rPr lang="en-GB"/>
              <a:t>Objectives</a:t>
            </a:r>
            <a:endParaRPr lang="en-GB"/>
          </a:p>
        </p:txBody>
      </p:sp>
      <p:sp>
        <p:nvSpPr>
          <p:cNvPr id="239" name="Google Shape;239;p41"/>
          <p:cNvSpPr txBox="1"/>
          <p:nvPr>
            <p:ph type="body" idx="1"/>
          </p:nvPr>
        </p:nvSpPr>
        <p:spPr>
          <a:xfrm>
            <a:off x="571500" y="786800"/>
            <a:ext cx="8001000" cy="3907200"/>
          </a:xfrm>
          <a:prstGeom prst="rect">
            <a:avLst/>
          </a:prstGeom>
          <a:noFill/>
          <a:ln>
            <a:noFill/>
          </a:ln>
        </p:spPr>
        <p:txBody>
          <a:bodyPr spcFirstLastPara="1" wrap="square" lIns="68575" tIns="34275" rIns="68575" bIns="34275" anchor="t" anchorCtr="0">
            <a:normAutofit lnSpcReduction="10000"/>
          </a:bodyPr>
          <a:lstStyle/>
          <a:p>
            <a:pPr marL="457200" lvl="0" indent="-330200" algn="l" rtl="0">
              <a:spcBef>
                <a:spcPts val="0"/>
              </a:spcBef>
              <a:spcAft>
                <a:spcPts val="0"/>
              </a:spcAft>
              <a:buSzPts val="1600"/>
              <a:buFont typeface="Times New Roman" panose="02020603050405020304"/>
              <a:buChar char="•"/>
            </a:pPr>
            <a:r>
              <a:rPr lang="en-GB" sz="1600">
                <a:latin typeface="Times New Roman" panose="02020603050405020304"/>
                <a:ea typeface="Times New Roman" panose="02020603050405020304"/>
                <a:cs typeface="Times New Roman" panose="02020603050405020304"/>
                <a:sym typeface="Times New Roman" panose="02020603050405020304"/>
              </a:rPr>
              <a:t>Developing a Binary Classification Model: Creating a system that accurately classifies essays as either human-written or machine-generated, using features that capture key differences between human and AI-authored texts.</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spcBef>
                <a:spcPts val="0"/>
              </a:spcBef>
              <a:spcAft>
                <a:spcPts val="0"/>
              </a:spcAft>
              <a:buSzPts val="1600"/>
              <a:buFont typeface="Times New Roman" panose="02020603050405020304"/>
              <a:buChar char="•"/>
            </a:pPr>
            <a:r>
              <a:rPr lang="en-GB" sz="1600">
                <a:latin typeface="Times New Roman" panose="02020603050405020304"/>
                <a:ea typeface="Times New Roman" panose="02020603050405020304"/>
                <a:cs typeface="Times New Roman" panose="02020603050405020304"/>
                <a:sym typeface="Times New Roman" panose="02020603050405020304"/>
              </a:rPr>
              <a:t>Analyze Writing Patterns Across Different LLMs: Performing a detailed analysis of essays generated by various large language models (LLMs) used to identify and distinguish characteristics that can be used to enhance detection accuracy.</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spcBef>
                <a:spcPts val="0"/>
              </a:spcBef>
              <a:spcAft>
                <a:spcPts val="0"/>
              </a:spcAft>
              <a:buSzPts val="1600"/>
              <a:buFont typeface="Times New Roman" panose="02020603050405020304"/>
              <a:buChar char="•"/>
            </a:pPr>
            <a:r>
              <a:rPr lang="en-GB" sz="1600">
                <a:latin typeface="Times New Roman" panose="02020603050405020304"/>
                <a:ea typeface="Times New Roman" panose="02020603050405020304"/>
                <a:cs typeface="Times New Roman" panose="02020603050405020304"/>
                <a:sym typeface="Times New Roman" panose="02020603050405020304"/>
              </a:rPr>
              <a:t>Enhancing Detection Accuracy: Focusing on detecting minute differences in writing style and language usage that help distinguish human essays from those generated by machines, even when the text appears fluent and well-structured.</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spcBef>
                <a:spcPts val="0"/>
              </a:spcBef>
              <a:spcAft>
                <a:spcPts val="0"/>
              </a:spcAft>
              <a:buSzPts val="1600"/>
              <a:buFont typeface="Times New Roman" panose="02020603050405020304"/>
              <a:buChar char="•"/>
            </a:pPr>
            <a:r>
              <a:rPr lang="en-GB" sz="1600">
                <a:latin typeface="Times New Roman" panose="02020603050405020304"/>
                <a:ea typeface="Times New Roman" panose="02020603050405020304"/>
                <a:cs typeface="Times New Roman" panose="02020603050405020304"/>
                <a:sym typeface="Times New Roman" panose="02020603050405020304"/>
              </a:rPr>
              <a:t>Ensure Robust Classification Across Diverse Inputs: A robust classification system that performs reliably across a diverse range of essay topics, writing styles, and proficiency levels which supports academic integrity.</a:t>
            </a:r>
            <a:endParaRPr sz="1600">
              <a:latin typeface="Times New Roman" panose="02020603050405020304"/>
              <a:ea typeface="Times New Roman" panose="02020603050405020304"/>
              <a:cs typeface="Times New Roman" panose="02020603050405020304"/>
              <a:sym typeface="Times New Roman" panose="02020603050405020304"/>
            </a:endParaRPr>
          </a:p>
          <a:p>
            <a:pPr marL="254000" lvl="0" indent="-139700" algn="l" rtl="0">
              <a:spcBef>
                <a:spcPts val="0"/>
              </a:spcBef>
              <a:spcAft>
                <a:spcPts val="0"/>
              </a:spcAft>
              <a:buClr>
                <a:schemeClr val="dk1"/>
              </a:buClr>
              <a:buSzPts val="18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7365D"/>
              </a:buClr>
              <a:buSzPts val="2100"/>
              <a:buFont typeface="Verdana" panose="020B0604030504040204"/>
              <a:buNone/>
            </a:pPr>
            <a:r>
              <a:rPr lang="en-GB"/>
              <a:t>Methodology</a:t>
            </a:r>
            <a:endParaRPr lang="en-GB"/>
          </a:p>
        </p:txBody>
      </p:sp>
      <p:sp>
        <p:nvSpPr>
          <p:cNvPr id="245" name="Google Shape;245;p42"/>
          <p:cNvSpPr txBox="1"/>
          <p:nvPr>
            <p:ph type="body" idx="1"/>
          </p:nvPr>
        </p:nvSpPr>
        <p:spPr>
          <a:xfrm>
            <a:off x="609600" y="857251"/>
            <a:ext cx="8001000" cy="3714600"/>
          </a:xfrm>
          <a:prstGeom prst="rect">
            <a:avLst/>
          </a:prstGeom>
          <a:noFill/>
          <a:ln>
            <a:noFill/>
          </a:ln>
        </p:spPr>
        <p:txBody>
          <a:bodyPr spcFirstLastPara="1" wrap="square" lIns="68575" tIns="34275" rIns="68575" bIns="34275" anchor="t" anchorCtr="0">
            <a:noAutofit/>
          </a:bodyPr>
          <a:lstStyle/>
          <a:p>
            <a:pPr marL="0" lvl="0" indent="0" algn="l" rtl="0">
              <a:lnSpc>
                <a:spcPct val="105000"/>
              </a:lnSpc>
              <a:spcBef>
                <a:spcPts val="1200"/>
              </a:spcBef>
              <a:spcAft>
                <a:spcPts val="0"/>
              </a:spcAft>
              <a:buClr>
                <a:schemeClr val="dk1"/>
              </a:buClr>
              <a:buSzPts val="1100"/>
              <a:buFont typeface="Arial" panose="020B0604020202020204"/>
              <a:buNone/>
            </a:pPr>
            <a:r>
              <a:rPr lang="en-GB" sz="1300" b="1">
                <a:latin typeface="Times New Roman" panose="02020603050405020304"/>
                <a:ea typeface="Times New Roman" panose="02020603050405020304"/>
                <a:cs typeface="Times New Roman" panose="02020603050405020304"/>
                <a:sym typeface="Times New Roman" panose="02020603050405020304"/>
              </a:rPr>
              <a:t>1. Problem Formulation</a:t>
            </a:r>
            <a:endParaRPr sz="1300" b="1">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05000"/>
              </a:lnSpc>
              <a:spcBef>
                <a:spcPts val="1200"/>
              </a:spcBef>
              <a:spcAft>
                <a:spcPts val="0"/>
              </a:spcAft>
              <a:buSzPts val="1300"/>
              <a:buChar char="●"/>
            </a:pPr>
            <a:r>
              <a:rPr lang="en-GB" sz="1300">
                <a:latin typeface="Times New Roman" panose="02020603050405020304"/>
                <a:ea typeface="Times New Roman" panose="02020603050405020304"/>
                <a:cs typeface="Times New Roman" panose="02020603050405020304"/>
                <a:sym typeface="Times New Roman" panose="02020603050405020304"/>
              </a:rPr>
              <a:t>Objective: Distinguish between human-authored and machine-generated essays.</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05000"/>
              </a:lnSpc>
              <a:spcBef>
                <a:spcPts val="0"/>
              </a:spcBef>
              <a:spcAft>
                <a:spcPts val="0"/>
              </a:spcAft>
              <a:buSzPts val="1300"/>
              <a:buChar char="●"/>
            </a:pPr>
            <a:r>
              <a:rPr lang="en-GB" sz="1300">
                <a:latin typeface="Times New Roman" panose="02020603050405020304"/>
                <a:ea typeface="Times New Roman" panose="02020603050405020304"/>
                <a:cs typeface="Times New Roman" panose="02020603050405020304"/>
                <a:sym typeface="Times New Roman" panose="02020603050405020304"/>
              </a:rPr>
              <a:t>Goal: Safeguard academic integrity and prevent misuse of large language models.</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05000"/>
              </a:lnSpc>
              <a:spcBef>
                <a:spcPts val="0"/>
              </a:spcBef>
              <a:spcAft>
                <a:spcPts val="0"/>
              </a:spcAft>
              <a:buSzPts val="1300"/>
              <a:buChar char="●"/>
            </a:pPr>
            <a:r>
              <a:rPr lang="en-GB" sz="1300">
                <a:latin typeface="Times New Roman" panose="02020603050405020304"/>
                <a:ea typeface="Times New Roman" panose="02020603050405020304"/>
                <a:cs typeface="Times New Roman" panose="02020603050405020304"/>
                <a:sym typeface="Times New Roman" panose="02020603050405020304"/>
              </a:rPr>
              <a:t>Task: Binary classification of essays into "Human" or "AI."</a:t>
            </a:r>
            <a:endParaRPr sz="13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None/>
            </a:pPr>
            <a:r>
              <a:rPr lang="en-GB" sz="1300" b="1">
                <a:latin typeface="Times New Roman" panose="02020603050405020304"/>
                <a:ea typeface="Times New Roman" panose="02020603050405020304"/>
                <a:cs typeface="Times New Roman" panose="02020603050405020304"/>
                <a:sym typeface="Times New Roman" panose="02020603050405020304"/>
              </a:rPr>
              <a:t>2. Data Collection &amp; Preprocessing</a:t>
            </a:r>
            <a:endParaRPr sz="1300" b="1">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05000"/>
              </a:lnSpc>
              <a:spcBef>
                <a:spcPts val="1200"/>
              </a:spcBef>
              <a:spcAft>
                <a:spcPts val="0"/>
              </a:spcAft>
              <a:buSzPts val="1300"/>
              <a:buChar char="●"/>
            </a:pPr>
            <a:r>
              <a:rPr lang="en-GB" sz="1300">
                <a:latin typeface="Times New Roman" panose="02020603050405020304"/>
                <a:ea typeface="Times New Roman" panose="02020603050405020304"/>
                <a:cs typeface="Times New Roman" panose="02020603050405020304"/>
                <a:sym typeface="Times New Roman" panose="02020603050405020304"/>
              </a:rPr>
              <a:t>Data Collection: Use diverse text corpus (human and machine-generated essays) with annotation tools.</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05000"/>
              </a:lnSpc>
              <a:spcBef>
                <a:spcPts val="0"/>
              </a:spcBef>
              <a:spcAft>
                <a:spcPts val="0"/>
              </a:spcAft>
              <a:buSzPts val="1300"/>
              <a:buChar char="●"/>
            </a:pPr>
            <a:r>
              <a:rPr lang="en-GB" sz="1300">
                <a:latin typeface="Times New Roman" panose="02020603050405020304"/>
                <a:ea typeface="Times New Roman" panose="02020603050405020304"/>
                <a:cs typeface="Times New Roman" panose="02020603050405020304"/>
                <a:sym typeface="Times New Roman" panose="02020603050405020304"/>
              </a:rPr>
              <a:t>Preprocessing: Tokenization, stemming.</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05000"/>
              </a:lnSpc>
              <a:spcBef>
                <a:spcPts val="0"/>
              </a:spcBef>
              <a:spcAft>
                <a:spcPts val="0"/>
              </a:spcAft>
              <a:buSzPts val="1300"/>
              <a:buChar char="●"/>
            </a:pPr>
            <a:r>
              <a:rPr lang="en-GB" sz="1300">
                <a:latin typeface="Times New Roman" panose="02020603050405020304"/>
                <a:ea typeface="Times New Roman" panose="02020603050405020304"/>
                <a:cs typeface="Times New Roman" panose="02020603050405020304"/>
                <a:sym typeface="Times New Roman" panose="02020603050405020304"/>
              </a:rPr>
              <a:t>Storage: Store data in cloud databases for scalability and accessibility.</a:t>
            </a:r>
            <a:endParaRPr sz="13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None/>
            </a:pPr>
            <a:r>
              <a:rPr lang="en-GB" sz="1300" b="1">
                <a:latin typeface="Times New Roman" panose="02020603050405020304"/>
                <a:ea typeface="Times New Roman" panose="02020603050405020304"/>
                <a:cs typeface="Times New Roman" panose="02020603050405020304"/>
                <a:sym typeface="Times New Roman" panose="02020603050405020304"/>
              </a:rPr>
              <a:t>3. Feature Engineering</a:t>
            </a:r>
            <a:endParaRPr sz="1300" b="1">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05000"/>
              </a:lnSpc>
              <a:spcBef>
                <a:spcPts val="1200"/>
              </a:spcBef>
              <a:spcAft>
                <a:spcPts val="0"/>
              </a:spcAft>
              <a:buSzPts val="1300"/>
              <a:buChar char="●"/>
            </a:pPr>
            <a:r>
              <a:rPr lang="en-GB" sz="1300">
                <a:latin typeface="Times New Roman" panose="02020603050405020304"/>
                <a:ea typeface="Times New Roman" panose="02020603050405020304"/>
                <a:cs typeface="Times New Roman" panose="02020603050405020304"/>
                <a:sym typeface="Times New Roman" panose="02020603050405020304"/>
              </a:rPr>
              <a:t>Features: Linguistic (lexical diversity), stylistic (sentence length, grammar), and machine learning features (TF-IDF, n-grams).</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5000"/>
              </a:lnSpc>
              <a:spcBef>
                <a:spcPts val="1200"/>
              </a:spcBef>
              <a:spcAft>
                <a:spcPts val="0"/>
              </a:spcAft>
              <a:buNone/>
            </a:pPr>
            <a:endParaRPr sz="1300" b="1">
              <a:latin typeface="Times New Roman" panose="02020603050405020304"/>
              <a:ea typeface="Times New Roman" panose="02020603050405020304"/>
              <a:cs typeface="Times New Roman" panose="02020603050405020304"/>
              <a:sym typeface="Times New Roman" panose="02020603050405020304"/>
            </a:endParaRPr>
          </a:p>
          <a:p>
            <a:pPr marL="254000" lvl="0" indent="-139700" algn="l" rtl="0">
              <a:lnSpc>
                <a:spcPct val="90000"/>
              </a:lnSpc>
              <a:spcBef>
                <a:spcPts val="1200"/>
              </a:spcBef>
              <a:spcAft>
                <a:spcPts val="0"/>
              </a:spcAft>
              <a:buClr>
                <a:schemeClr val="dk1"/>
              </a:buClr>
              <a:buSzPts val="1800"/>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609600" y="205978"/>
            <a:ext cx="8001000" cy="3654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7365D"/>
              </a:buClr>
              <a:buSzPts val="2100"/>
              <a:buFont typeface="Verdana" panose="020B0604030504040204"/>
              <a:buNone/>
            </a:pPr>
            <a:r>
              <a:rPr lang="en-GB"/>
              <a:t>Methodology</a:t>
            </a:r>
            <a:endParaRPr lang="en-GB"/>
          </a:p>
        </p:txBody>
      </p:sp>
      <p:sp>
        <p:nvSpPr>
          <p:cNvPr id="251" name="Google Shape;251;p43"/>
          <p:cNvSpPr txBox="1"/>
          <p:nvPr>
            <p:ph type="body" idx="1"/>
          </p:nvPr>
        </p:nvSpPr>
        <p:spPr>
          <a:xfrm>
            <a:off x="609600" y="857251"/>
            <a:ext cx="8001000" cy="37146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GB" sz="1300" b="1">
                <a:latin typeface="Times New Roman" panose="02020603050405020304"/>
                <a:ea typeface="Times New Roman" panose="02020603050405020304"/>
                <a:cs typeface="Times New Roman" panose="02020603050405020304"/>
                <a:sym typeface="Times New Roman" panose="02020603050405020304"/>
              </a:rPr>
              <a:t>4. Model Selection &amp; Training</a:t>
            </a:r>
            <a:endParaRPr sz="1300" b="1">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1200"/>
              </a:spcBef>
              <a:spcAft>
                <a:spcPts val="0"/>
              </a:spcAft>
              <a:buSzPts val="1300"/>
              <a:buFont typeface="Times New Roman" panose="02020603050405020304"/>
              <a:buChar char="●"/>
            </a:pPr>
            <a:r>
              <a:rPr lang="en-GB" sz="1300">
                <a:latin typeface="Times New Roman" panose="02020603050405020304"/>
                <a:ea typeface="Times New Roman" panose="02020603050405020304"/>
                <a:cs typeface="Times New Roman" panose="02020603050405020304"/>
                <a:sym typeface="Times New Roman" panose="02020603050405020304"/>
              </a:rPr>
              <a:t>Models: Train using ML frameworks (e.g.,  PyTorch) with pre-trained models for deep learning.</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0"/>
              </a:spcBef>
              <a:spcAft>
                <a:spcPts val="0"/>
              </a:spcAft>
              <a:buSzPts val="1300"/>
              <a:buFont typeface="Times New Roman" panose="02020603050405020304"/>
              <a:buChar char="●"/>
            </a:pPr>
            <a:r>
              <a:rPr lang="en-GB" sz="1300">
                <a:latin typeface="Times New Roman" panose="02020603050405020304"/>
                <a:ea typeface="Times New Roman" panose="02020603050405020304"/>
                <a:cs typeface="Times New Roman" panose="02020603050405020304"/>
                <a:sym typeface="Times New Roman" panose="02020603050405020304"/>
              </a:rPr>
              <a:t>Resources: Utilize cloud computing resources (e.g., Google Cloud) for scalable model training.</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0"/>
              </a:spcBef>
              <a:spcAft>
                <a:spcPts val="0"/>
              </a:spcAft>
              <a:buSzPts val="1300"/>
              <a:buFont typeface="Times New Roman" panose="02020603050405020304"/>
              <a:buChar char="●"/>
            </a:pPr>
            <a:r>
              <a:rPr lang="en-GB" sz="1300">
                <a:latin typeface="Times New Roman" panose="02020603050405020304"/>
                <a:ea typeface="Times New Roman" panose="02020603050405020304"/>
                <a:cs typeface="Times New Roman" panose="02020603050405020304"/>
                <a:sym typeface="Times New Roman" panose="02020603050405020304"/>
              </a:rPr>
              <a:t>Evaluation: Evaluate with metrics like accuracy, precision, recall using built-in evaluation tools.</a:t>
            </a:r>
            <a:endParaRPr sz="13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Clr>
                <a:schemeClr val="dk1"/>
              </a:buClr>
              <a:buSzPts val="1100"/>
              <a:buFont typeface="Arial" panose="020B0604020202020204"/>
              <a:buNone/>
            </a:pPr>
            <a:r>
              <a:rPr lang="en-GB" sz="1300" b="1">
                <a:latin typeface="Times New Roman" panose="02020603050405020304"/>
                <a:ea typeface="Times New Roman" panose="02020603050405020304"/>
                <a:cs typeface="Times New Roman" panose="02020603050405020304"/>
                <a:sym typeface="Times New Roman" panose="02020603050405020304"/>
              </a:rPr>
              <a:t>5. Model Deployment &amp; Maintenance</a:t>
            </a:r>
            <a:endParaRPr sz="1300" b="1">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1200"/>
              </a:spcBef>
              <a:spcAft>
                <a:spcPts val="0"/>
              </a:spcAft>
              <a:buSzPts val="1300"/>
              <a:buFont typeface="Times New Roman" panose="02020603050405020304"/>
              <a:buChar char="●"/>
            </a:pPr>
            <a:r>
              <a:rPr lang="en-GB" sz="1300">
                <a:latin typeface="Times New Roman" panose="02020603050405020304"/>
                <a:ea typeface="Times New Roman" panose="02020603050405020304"/>
                <a:cs typeface="Times New Roman" panose="02020603050405020304"/>
                <a:sym typeface="Times New Roman" panose="02020603050405020304"/>
              </a:rPr>
              <a:t>Deployment: Use model serving platforms (e.g.Streamlit) for real-time deployment in a scalable environment.</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0"/>
              </a:spcBef>
              <a:spcAft>
                <a:spcPts val="0"/>
              </a:spcAft>
              <a:buSzPts val="1300"/>
              <a:buFont typeface="Times New Roman" panose="02020603050405020304"/>
              <a:buChar char="●"/>
            </a:pPr>
            <a:r>
              <a:rPr lang="en-GB" sz="1300">
                <a:latin typeface="Times New Roman" panose="02020603050405020304"/>
                <a:ea typeface="Times New Roman" panose="02020603050405020304"/>
                <a:cs typeface="Times New Roman" panose="02020603050405020304"/>
                <a:sym typeface="Times New Roman" panose="02020603050405020304"/>
              </a:rPr>
              <a:t>Monitoring &amp; Maintenance: Implement logging and model updating pipelines to handle new data and ensure continuous performance.</a:t>
            </a:r>
            <a:endParaRPr sz="13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Clr>
                <a:schemeClr val="dk1"/>
              </a:buClr>
              <a:buSzPts val="1100"/>
              <a:buFont typeface="Arial" panose="020B0604020202020204"/>
              <a:buNone/>
            </a:pPr>
            <a:r>
              <a:rPr lang="en-GB" sz="1300" b="1">
                <a:latin typeface="Times New Roman" panose="02020603050405020304"/>
                <a:ea typeface="Times New Roman" panose="02020603050405020304"/>
                <a:cs typeface="Times New Roman" panose="02020603050405020304"/>
                <a:sym typeface="Times New Roman" panose="02020603050405020304"/>
              </a:rPr>
              <a:t>6. Ethical Considerations</a:t>
            </a:r>
            <a:endParaRPr sz="1300" b="1">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1200"/>
              </a:spcBef>
              <a:spcAft>
                <a:spcPts val="0"/>
              </a:spcAft>
              <a:buSzPts val="1300"/>
              <a:buFont typeface="Times New Roman" panose="02020603050405020304"/>
              <a:buChar char="●"/>
            </a:pPr>
            <a:r>
              <a:rPr lang="en-GB" sz="1300">
                <a:latin typeface="Times New Roman" panose="02020603050405020304"/>
                <a:ea typeface="Times New Roman" panose="02020603050405020304"/>
                <a:cs typeface="Times New Roman" panose="02020603050405020304"/>
                <a:sym typeface="Times New Roman" panose="02020603050405020304"/>
              </a:rPr>
              <a:t>Address privacy and bias concerns, ensuring secure data handling in the cloud and ethical AI use.</a:t>
            </a:r>
            <a:endParaRPr sz="1300">
              <a:latin typeface="Times New Roman" panose="02020603050405020304"/>
              <a:ea typeface="Times New Roman" panose="02020603050405020304"/>
              <a:cs typeface="Times New Roman" panose="02020603050405020304"/>
              <a:sym typeface="Times New Roman" panose="02020603050405020304"/>
            </a:endParaRPr>
          </a:p>
          <a:p>
            <a:pPr marL="254000" lvl="0" indent="-139700" algn="l" rtl="0">
              <a:spcBef>
                <a:spcPts val="1200"/>
              </a:spcBef>
              <a:spcAft>
                <a:spcPts val="0"/>
              </a:spcAft>
              <a:buClr>
                <a:schemeClr val="dk1"/>
              </a:buClr>
              <a:buSzPts val="1800"/>
              <a:buNone/>
            </a:pPr>
            <a:endParaRPr sz="13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7365D"/>
              </a:buClr>
              <a:buSzPts val="2100"/>
              <a:buFont typeface="Verdana" panose="020B0604030504040204"/>
              <a:buNone/>
            </a:pPr>
            <a:r>
              <a:rPr lang="en-GB"/>
              <a:t>Timeline of Project</a:t>
            </a:r>
            <a:endParaRPr lang="en-GB"/>
          </a:p>
        </p:txBody>
      </p:sp>
      <p:pic>
        <p:nvPicPr>
          <p:cNvPr id="257" name="Google Shape;257;p44"/>
          <p:cNvPicPr preferRelativeResize="0"/>
          <p:nvPr/>
        </p:nvPicPr>
        <p:blipFill>
          <a:blip r:embed="rId1"/>
          <a:stretch>
            <a:fillRect/>
          </a:stretch>
        </p:blipFill>
        <p:spPr>
          <a:xfrm>
            <a:off x="589025" y="728100"/>
            <a:ext cx="8042148" cy="368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7365D"/>
              </a:buClr>
              <a:buSzPts val="2100"/>
              <a:buFont typeface="Verdana" panose="020B0604030504040204"/>
              <a:buNone/>
            </a:pPr>
            <a:r>
              <a:rPr lang="en-GB"/>
              <a:t>Outputs</a:t>
            </a:r>
            <a:endParaRPr lang="en-GB"/>
          </a:p>
        </p:txBody>
      </p:sp>
      <p:pic>
        <p:nvPicPr>
          <p:cNvPr id="2" name="Picture 1"/>
          <p:cNvPicPr/>
          <p:nvPr/>
        </p:nvPicPr>
        <p:blipFill>
          <a:blip r:embed="rId1"/>
          <a:stretch>
            <a:fillRect/>
          </a:stretch>
        </p:blipFill>
        <p:spPr>
          <a:xfrm>
            <a:off x="1733391" y="876141"/>
            <a:ext cx="5677217" cy="339121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7706</Words>
  <Application>WPS Presentation</Application>
  <PresentationFormat/>
  <Paragraphs>126</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15</vt:i4>
      </vt:variant>
    </vt:vector>
  </HeadingPairs>
  <TitlesOfParts>
    <vt:vector size="30" baseType="lpstr">
      <vt:lpstr>Arial</vt:lpstr>
      <vt:lpstr>SimSun</vt:lpstr>
      <vt:lpstr>Wingdings</vt:lpstr>
      <vt:lpstr>Arial</vt:lpstr>
      <vt:lpstr>Verdana</vt:lpstr>
      <vt:lpstr>Bookman Old Style</vt:lpstr>
      <vt:lpstr>Segoe Print</vt:lpstr>
      <vt:lpstr>Cambria</vt:lpstr>
      <vt:lpstr>Times New Roman</vt:lpstr>
      <vt:lpstr>Microsoft YaHei</vt:lpstr>
      <vt:lpstr>Arial Unicode MS</vt:lpstr>
      <vt:lpstr>Source Sans Pro</vt:lpstr>
      <vt:lpstr>Simple Light</vt:lpstr>
      <vt:lpstr>Bioinformatics</vt:lpstr>
      <vt:lpstr>Bioinformatics</vt:lpstr>
      <vt:lpstr>AI vs. Human: Academic Essay Authenticity Challenge </vt:lpstr>
      <vt:lpstr>Introduction</vt:lpstr>
      <vt:lpstr>Literature Review</vt:lpstr>
      <vt:lpstr>Proposed Method</vt:lpstr>
      <vt:lpstr>Objectives</vt:lpstr>
      <vt:lpstr>Methodology</vt:lpstr>
      <vt:lpstr>Methodology</vt:lpstr>
      <vt:lpstr>Timeline of Project</vt:lpstr>
      <vt:lpstr>Expected Outcomes</vt:lpstr>
      <vt:lpstr>Outputs</vt:lpstr>
      <vt:lpstr>Outputs</vt:lpstr>
      <vt:lpstr>PowerPoint 演示文稿</vt:lpstr>
      <vt:lpstr>Conclusion</vt:lpstr>
      <vt:lpstr>References (IEEE Paper format)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vs. Human: Academic Essay Authenticity Challenge </dc:title>
  <dc:creator/>
  <cp:lastModifiedBy>Avinash Warale</cp:lastModifiedBy>
  <cp:revision>1</cp:revision>
  <dcterms:created xsi:type="dcterms:W3CDTF">2024-12-17T17:07:58Z</dcterms:created>
  <dcterms:modified xsi:type="dcterms:W3CDTF">2024-12-17T17:07:58Z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4B8DC949BAA84E7582E1630E2A47D3D8_13</vt:lpwstr>
  </property>
  <property fmtid="{D5CDD505-2E9C-101B-9397-08002B2CF9AE}" pid="3" name="KSOProductBuildVer">
    <vt:lpwstr>2057-12.2.0.19307</vt:lpwstr>
  </property>
</Properties>
</file>