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2" r:id="rId4"/>
    <p:sldId id="263" r:id="rId5"/>
    <p:sldId id="264" r:id="rId6"/>
    <p:sldId id="261" r:id="rId7"/>
    <p:sldId id="266" r:id="rId8"/>
    <p:sldId id="267" r:id="rId9"/>
    <p:sldId id="265" r:id="rId10"/>
    <p:sldId id="260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Contextualização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Análise Exploratória de Dados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Coleta de Dados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0987CC52-4F5E-48D3-BD9B-6065BDF439B8}">
      <dgm:prSet phldrT="[Text]"/>
      <dgm:spPr/>
      <dgm:t>
        <a:bodyPr rtlCol="0"/>
        <a:lstStyle/>
        <a:p>
          <a:pPr rtl="0"/>
          <a:r>
            <a:rPr lang="pt-BR" noProof="0" dirty="0"/>
            <a:t>Construção e Avaliação dos Modelos</a:t>
          </a:r>
          <a:endParaRPr lang="pt-BR" i="1" noProof="0" dirty="0"/>
        </a:p>
      </dgm:t>
    </dgm:pt>
    <dgm:pt modelId="{317F9060-B0B3-4B32-AEF6-947C858364B0}" type="parTrans" cxnId="{A278E67F-4B4D-4073-B179-D5CB132AAF2B}">
      <dgm:prSet/>
      <dgm:spPr/>
      <dgm:t>
        <a:bodyPr/>
        <a:lstStyle/>
        <a:p>
          <a:endParaRPr lang="pt-BR"/>
        </a:p>
      </dgm:t>
    </dgm:pt>
    <dgm:pt modelId="{456DF083-03C7-4CAB-9473-2A266F9E0A7A}" type="sibTrans" cxnId="{A278E67F-4B4D-4073-B179-D5CB132AAF2B}">
      <dgm:prSet/>
      <dgm:spPr/>
      <dgm:t>
        <a:bodyPr/>
        <a:lstStyle/>
        <a:p>
          <a:endParaRPr lang="pt-BR"/>
        </a:p>
      </dgm:t>
    </dgm:pt>
    <dgm:pt modelId="{D90DAF70-A5CE-4B4D-8434-2E590794229C}">
      <dgm:prSet phldrT="[Text]"/>
      <dgm:spPr/>
      <dgm:t>
        <a:bodyPr rtlCol="0"/>
        <a:lstStyle/>
        <a:p>
          <a:pPr rtl="0"/>
          <a:r>
            <a:rPr lang="pt-BR" noProof="0" dirty="0"/>
            <a:t>Objetivos	</a:t>
          </a:r>
        </a:p>
      </dgm:t>
    </dgm:pt>
    <dgm:pt modelId="{1E87627A-F459-42BB-B417-DC05C8E722E8}" type="parTrans" cxnId="{84028B93-D3F7-4F6C-8849-203BF5600332}">
      <dgm:prSet/>
      <dgm:spPr/>
      <dgm:t>
        <a:bodyPr/>
        <a:lstStyle/>
        <a:p>
          <a:endParaRPr lang="pt-BR"/>
        </a:p>
      </dgm:t>
    </dgm:pt>
    <dgm:pt modelId="{BA8D14DC-20EF-40D0-9A54-071055BF727E}" type="sibTrans" cxnId="{84028B93-D3F7-4F6C-8849-203BF5600332}">
      <dgm:prSet/>
      <dgm:spPr/>
      <dgm:t>
        <a:bodyPr/>
        <a:lstStyle/>
        <a:p>
          <a:endParaRPr lang="pt-BR"/>
        </a:p>
      </dgm:t>
    </dgm:pt>
    <dgm:pt modelId="{42804851-8F39-4324-A902-ACD41054BBB4}">
      <dgm:prSet phldrT="[Text]"/>
      <dgm:spPr/>
      <dgm:t>
        <a:bodyPr rtlCol="0"/>
        <a:lstStyle/>
        <a:p>
          <a:pPr rtl="0"/>
          <a:r>
            <a:rPr lang="pt-BR" noProof="0" dirty="0"/>
            <a:t>ETL dos Dados</a:t>
          </a:r>
        </a:p>
      </dgm:t>
    </dgm:pt>
    <dgm:pt modelId="{74E3A89E-73D3-457B-AFB3-FECD2F28E7BE}" type="parTrans" cxnId="{90EEA004-6B13-4112-863D-381ABE033C00}">
      <dgm:prSet/>
      <dgm:spPr/>
      <dgm:t>
        <a:bodyPr/>
        <a:lstStyle/>
        <a:p>
          <a:endParaRPr lang="pt-BR"/>
        </a:p>
      </dgm:t>
    </dgm:pt>
    <dgm:pt modelId="{9FF619CA-2538-469F-89C4-9AFB200CEED2}" type="sibTrans" cxnId="{90EEA004-6B13-4112-863D-381ABE033C00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CF31F1C1-B050-45D4-B594-F0CB5775A82A}" type="pres">
      <dgm:prSet presAssocID="{D90DAF70-A5CE-4B4D-8434-2E590794229C}" presName="text_2" presStyleLbl="node1" presStyleIdx="1" presStyleCnt="6">
        <dgm:presLayoutVars>
          <dgm:bulletEnabled val="1"/>
        </dgm:presLayoutVars>
      </dgm:prSet>
      <dgm:spPr/>
    </dgm:pt>
    <dgm:pt modelId="{13069E53-D6A3-40F2-B141-4779185DC3C5}" type="pres">
      <dgm:prSet presAssocID="{D90DAF70-A5CE-4B4D-8434-2E590794229C}" presName="accent_2" presStyleCnt="0"/>
      <dgm:spPr/>
    </dgm:pt>
    <dgm:pt modelId="{10D58928-ADD5-4F7E-82CC-95A0FC47DE9A}" type="pres">
      <dgm:prSet presAssocID="{D90DAF70-A5CE-4B4D-8434-2E590794229C}" presName="accentRepeatNode" presStyleLbl="solidFgAcc1" presStyleIdx="1" presStyleCnt="6"/>
      <dgm:spPr/>
    </dgm:pt>
    <dgm:pt modelId="{132F1F57-4FC5-4E01-B186-07D53D6C3C07}" type="pres">
      <dgm:prSet presAssocID="{0BEF68B8-1228-47BB-83B5-7B9CD1E3F84E}" presName="text_3" presStyleLbl="node1" presStyleIdx="2" presStyleCnt="6">
        <dgm:presLayoutVars>
          <dgm:bulletEnabled val="1"/>
        </dgm:presLayoutVars>
      </dgm:prSet>
      <dgm:spPr/>
    </dgm:pt>
    <dgm:pt modelId="{480A5595-BEEE-4AEB-9170-DD5BD9702184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6"/>
      <dgm:spPr/>
    </dgm:pt>
    <dgm:pt modelId="{1B8A984F-F3F3-4927-8141-F9323462326C}" type="pres">
      <dgm:prSet presAssocID="{42804851-8F39-4324-A902-ACD41054BBB4}" presName="text_4" presStyleLbl="node1" presStyleIdx="3" presStyleCnt="6">
        <dgm:presLayoutVars>
          <dgm:bulletEnabled val="1"/>
        </dgm:presLayoutVars>
      </dgm:prSet>
      <dgm:spPr/>
    </dgm:pt>
    <dgm:pt modelId="{0B361044-8629-454A-8343-1E597D32AE8A}" type="pres">
      <dgm:prSet presAssocID="{42804851-8F39-4324-A902-ACD41054BBB4}" presName="accent_4" presStyleCnt="0"/>
      <dgm:spPr/>
    </dgm:pt>
    <dgm:pt modelId="{79C6DA36-12FA-47B4-95E0-6978D4DCE1EE}" type="pres">
      <dgm:prSet presAssocID="{42804851-8F39-4324-A902-ACD41054BBB4}" presName="accentRepeatNode" presStyleLbl="solidFgAcc1" presStyleIdx="3" presStyleCnt="6"/>
      <dgm:spPr/>
    </dgm:pt>
    <dgm:pt modelId="{11B1AD83-3682-4BF1-AE32-75429B587F33}" type="pres">
      <dgm:prSet presAssocID="{5605D28D-2CE6-4513-8566-952984E21E14}" presName="text_5" presStyleLbl="node1" presStyleIdx="4" presStyleCnt="6">
        <dgm:presLayoutVars>
          <dgm:bulletEnabled val="1"/>
        </dgm:presLayoutVars>
      </dgm:prSet>
      <dgm:spPr/>
    </dgm:pt>
    <dgm:pt modelId="{B03A5959-0AE0-48C8-8CCF-4B89652BABC2}" type="pres">
      <dgm:prSet presAssocID="{5605D28D-2CE6-4513-8566-952984E21E14}" presName="accent_5" presStyleCnt="0"/>
      <dgm:spPr/>
    </dgm:pt>
    <dgm:pt modelId="{A965097E-32F1-4AB8-8C4E-2814A7596B2F}" type="pres">
      <dgm:prSet presAssocID="{5605D28D-2CE6-4513-8566-952984E21E14}" presName="accentRepeatNode" presStyleLbl="solidFgAcc1" presStyleIdx="4" presStyleCnt="6" custLinFactNeighborY="6685"/>
      <dgm:spPr/>
    </dgm:pt>
    <dgm:pt modelId="{1736C11A-987F-43D6-AD39-C8D9459E2D89}" type="pres">
      <dgm:prSet presAssocID="{0987CC52-4F5E-48D3-BD9B-6065BDF439B8}" presName="text_6" presStyleLbl="node1" presStyleIdx="5" presStyleCnt="6">
        <dgm:presLayoutVars>
          <dgm:bulletEnabled val="1"/>
        </dgm:presLayoutVars>
      </dgm:prSet>
      <dgm:spPr/>
    </dgm:pt>
    <dgm:pt modelId="{108F1367-C64D-4977-B787-95D2E3A7D37C}" type="pres">
      <dgm:prSet presAssocID="{0987CC52-4F5E-48D3-BD9B-6065BDF439B8}" presName="accent_6" presStyleCnt="0"/>
      <dgm:spPr/>
    </dgm:pt>
    <dgm:pt modelId="{CB32EF8E-9D60-4EED-AAE9-0336181D6DAC}" type="pres">
      <dgm:prSet presAssocID="{0987CC52-4F5E-48D3-BD9B-6065BDF439B8}" presName="accentRepeatNode" presStyleLbl="solidFgAcc1" presStyleIdx="5" presStyleCnt="6"/>
      <dgm:spPr/>
    </dgm:pt>
  </dgm:ptLst>
  <dgm:cxnLst>
    <dgm:cxn modelId="{90EEA004-6B13-4112-863D-381ABE033C00}" srcId="{7E5AA53B-3EEE-4DE4-BB81-9044890C2946}" destId="{42804851-8F39-4324-A902-ACD41054BBB4}" srcOrd="3" destOrd="0" parTransId="{74E3A89E-73D3-457B-AFB3-FECD2F28E7BE}" sibTransId="{9FF619CA-2538-469F-89C4-9AFB200CEED2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6FC11035-C42B-43B2-810B-066D6959C763}" type="presOf" srcId="{D90DAF70-A5CE-4B4D-8434-2E590794229C}" destId="{CF31F1C1-B050-45D4-B594-F0CB5775A82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97F055A-35AC-44C6-AF2B-A94C535E65AC}" type="presOf" srcId="{42804851-8F39-4324-A902-ACD41054BBB4}" destId="{1B8A984F-F3F3-4927-8141-F9323462326C}" srcOrd="0" destOrd="0" presId="urn:microsoft.com/office/officeart/2008/layout/VerticalCurvedList"/>
    <dgm:cxn modelId="{A278E67F-4B4D-4073-B179-D5CB132AAF2B}" srcId="{7E5AA53B-3EEE-4DE4-BB81-9044890C2946}" destId="{0987CC52-4F5E-48D3-BD9B-6065BDF439B8}" srcOrd="5" destOrd="0" parTransId="{317F9060-B0B3-4B32-AEF6-947C858364B0}" sibTransId="{456DF083-03C7-4CAB-9473-2A266F9E0A7A}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4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208CC592-9E8C-414F-AF5C-D11B63D5C041}" type="presOf" srcId="{0BEF68B8-1228-47BB-83B5-7B9CD1E3F84E}" destId="{132F1F57-4FC5-4E01-B186-07D53D6C3C07}" srcOrd="0" destOrd="0" presId="urn:microsoft.com/office/officeart/2008/layout/VerticalCurvedList"/>
    <dgm:cxn modelId="{84028B93-D3F7-4F6C-8849-203BF5600332}" srcId="{7E5AA53B-3EEE-4DE4-BB81-9044890C2946}" destId="{D90DAF70-A5CE-4B4D-8434-2E590794229C}" srcOrd="1" destOrd="0" parTransId="{1E87627A-F459-42BB-B417-DC05C8E722E8}" sibTransId="{BA8D14DC-20EF-40D0-9A54-071055BF727E}"/>
    <dgm:cxn modelId="{7ABBD69E-6EDF-4561-80E1-093247EC8768}" type="presOf" srcId="{0987CC52-4F5E-48D3-BD9B-6065BDF439B8}" destId="{1736C11A-987F-43D6-AD39-C8D9459E2D89}" srcOrd="0" destOrd="0" presId="urn:microsoft.com/office/officeart/2008/layout/VerticalCurvedList"/>
    <dgm:cxn modelId="{168CBCCB-44E5-4CDF-B30C-D31A8781D193}" type="presOf" srcId="{5605D28D-2CE6-4513-8566-952984E21E14}" destId="{11B1AD83-3682-4BF1-AE32-75429B587F33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B2319564-D8D4-4F6C-87DE-DB1B94F0C4F6}" type="presParOf" srcId="{90561C55-3C6E-4D53-85E1-2C50BCDDA392}" destId="{CF31F1C1-B050-45D4-B594-F0CB5775A82A}" srcOrd="3" destOrd="0" presId="urn:microsoft.com/office/officeart/2008/layout/VerticalCurvedList"/>
    <dgm:cxn modelId="{0424B29B-79E0-465E-9BC5-53FBD5E918CC}" type="presParOf" srcId="{90561C55-3C6E-4D53-85E1-2C50BCDDA392}" destId="{13069E53-D6A3-40F2-B141-4779185DC3C5}" srcOrd="4" destOrd="0" presId="urn:microsoft.com/office/officeart/2008/layout/VerticalCurvedList"/>
    <dgm:cxn modelId="{3981070A-C876-4252-AE4B-D0085FB5BA90}" type="presParOf" srcId="{13069E53-D6A3-40F2-B141-4779185DC3C5}" destId="{10D58928-ADD5-4F7E-82CC-95A0FC47DE9A}" srcOrd="0" destOrd="0" presId="urn:microsoft.com/office/officeart/2008/layout/VerticalCurvedList"/>
    <dgm:cxn modelId="{A2576C88-044C-4DE5-ABC2-59CEC8D26A68}" type="presParOf" srcId="{90561C55-3C6E-4D53-85E1-2C50BCDDA392}" destId="{132F1F57-4FC5-4E01-B186-07D53D6C3C07}" srcOrd="5" destOrd="0" presId="urn:microsoft.com/office/officeart/2008/layout/VerticalCurvedList"/>
    <dgm:cxn modelId="{667B0F6F-89B6-4AB9-A7F6-B462E7B9C617}" type="presParOf" srcId="{90561C55-3C6E-4D53-85E1-2C50BCDDA392}" destId="{480A5595-BEEE-4AEB-9170-DD5BD9702184}" srcOrd="6" destOrd="0" presId="urn:microsoft.com/office/officeart/2008/layout/VerticalCurvedList"/>
    <dgm:cxn modelId="{47D43A7D-67BC-40FC-8B3D-1019BE8133EF}" type="presParOf" srcId="{480A5595-BEEE-4AEB-9170-DD5BD9702184}" destId="{3F8116AC-FAC3-4E95-9865-93CCFEB191B9}" srcOrd="0" destOrd="0" presId="urn:microsoft.com/office/officeart/2008/layout/VerticalCurvedList"/>
    <dgm:cxn modelId="{519C1E87-F3AD-4493-90EE-1DAFD2266A13}" type="presParOf" srcId="{90561C55-3C6E-4D53-85E1-2C50BCDDA392}" destId="{1B8A984F-F3F3-4927-8141-F9323462326C}" srcOrd="7" destOrd="0" presId="urn:microsoft.com/office/officeart/2008/layout/VerticalCurvedList"/>
    <dgm:cxn modelId="{1FA811C3-9C67-45F2-8304-E8074C2432C9}" type="presParOf" srcId="{90561C55-3C6E-4D53-85E1-2C50BCDDA392}" destId="{0B361044-8629-454A-8343-1E597D32AE8A}" srcOrd="8" destOrd="0" presId="urn:microsoft.com/office/officeart/2008/layout/VerticalCurvedList"/>
    <dgm:cxn modelId="{FDBD1FE3-19D4-40CD-96C4-2BD8541A5CD8}" type="presParOf" srcId="{0B361044-8629-454A-8343-1E597D32AE8A}" destId="{79C6DA36-12FA-47B4-95E0-6978D4DCE1EE}" srcOrd="0" destOrd="0" presId="urn:microsoft.com/office/officeart/2008/layout/VerticalCurvedList"/>
    <dgm:cxn modelId="{891D3A09-456C-4B67-9F54-6BF548EC0233}" type="presParOf" srcId="{90561C55-3C6E-4D53-85E1-2C50BCDDA392}" destId="{11B1AD83-3682-4BF1-AE32-75429B587F33}" srcOrd="9" destOrd="0" presId="urn:microsoft.com/office/officeart/2008/layout/VerticalCurvedList"/>
    <dgm:cxn modelId="{508EB55D-257E-4982-80D1-08D37458E69D}" type="presParOf" srcId="{90561C55-3C6E-4D53-85E1-2C50BCDDA392}" destId="{B03A5959-0AE0-48C8-8CCF-4B89652BABC2}" srcOrd="10" destOrd="0" presId="urn:microsoft.com/office/officeart/2008/layout/VerticalCurvedList"/>
    <dgm:cxn modelId="{27DEE567-E313-4A1C-9F05-26E1479C23FE}" type="presParOf" srcId="{B03A5959-0AE0-48C8-8CCF-4B89652BABC2}" destId="{A965097E-32F1-4AB8-8C4E-2814A7596B2F}" srcOrd="0" destOrd="0" presId="urn:microsoft.com/office/officeart/2008/layout/VerticalCurvedList"/>
    <dgm:cxn modelId="{F5CA89E9-47F9-4F5C-9AA7-CD20A749A7B4}" type="presParOf" srcId="{90561C55-3C6E-4D53-85E1-2C50BCDDA392}" destId="{1736C11A-987F-43D6-AD39-C8D9459E2D89}" srcOrd="11" destOrd="0" presId="urn:microsoft.com/office/officeart/2008/layout/VerticalCurvedList"/>
    <dgm:cxn modelId="{B7CD6B68-A9A7-4BC4-9DB6-0344EDA24238}" type="presParOf" srcId="{90561C55-3C6E-4D53-85E1-2C50BCDDA392}" destId="{108F1367-C64D-4977-B787-95D2E3A7D37C}" srcOrd="12" destOrd="0" presId="urn:microsoft.com/office/officeart/2008/layout/VerticalCurvedList"/>
    <dgm:cxn modelId="{CCF35A6D-3BC6-40EA-B470-F358D89864A9}" type="presParOf" srcId="{108F1367-C64D-4977-B787-95D2E3A7D37C}" destId="{CB32EF8E-9D60-4EED-AAE9-0336181D6D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9B26D-919F-437B-B487-788F78667A8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</dgm:pt>
    <dgm:pt modelId="{46AEB393-A731-4D4A-8013-815068546D73}">
      <dgm:prSet phldrT="[Texto]"/>
      <dgm:spPr/>
      <dgm:t>
        <a:bodyPr/>
        <a:lstStyle/>
        <a:p>
          <a:r>
            <a:rPr lang="pt-BR" dirty="0" err="1"/>
            <a:t>Extract</a:t>
          </a:r>
          <a:endParaRPr lang="pt-BR" dirty="0"/>
        </a:p>
      </dgm:t>
    </dgm:pt>
    <dgm:pt modelId="{B533C779-278A-4AB2-B64D-1E081AAE04C4}" type="parTrans" cxnId="{A7CD21C3-8901-4847-A6F5-185D5B90BEB5}">
      <dgm:prSet/>
      <dgm:spPr/>
      <dgm:t>
        <a:bodyPr/>
        <a:lstStyle/>
        <a:p>
          <a:endParaRPr lang="pt-BR"/>
        </a:p>
      </dgm:t>
    </dgm:pt>
    <dgm:pt modelId="{46D90367-2650-4C23-8A38-A801F5A77B23}" type="sibTrans" cxnId="{A7CD21C3-8901-4847-A6F5-185D5B90BEB5}">
      <dgm:prSet/>
      <dgm:spPr/>
      <dgm:t>
        <a:bodyPr/>
        <a:lstStyle/>
        <a:p>
          <a:endParaRPr lang="pt-BR"/>
        </a:p>
      </dgm:t>
    </dgm:pt>
    <dgm:pt modelId="{49B2DAE9-5E15-43B2-B65E-D685ED25CD2C}">
      <dgm:prSet phldrT="[Texto]"/>
      <dgm:spPr/>
      <dgm:t>
        <a:bodyPr/>
        <a:lstStyle/>
        <a:p>
          <a:r>
            <a:rPr lang="pt-BR" dirty="0" err="1"/>
            <a:t>Transform</a:t>
          </a:r>
          <a:endParaRPr lang="pt-BR" dirty="0"/>
        </a:p>
      </dgm:t>
    </dgm:pt>
    <dgm:pt modelId="{77F2D7CE-DCF4-4FB3-82CF-7EE5607B9ADD}" type="parTrans" cxnId="{86E73121-E071-48B7-AFAF-887180701931}">
      <dgm:prSet/>
      <dgm:spPr/>
      <dgm:t>
        <a:bodyPr/>
        <a:lstStyle/>
        <a:p>
          <a:endParaRPr lang="pt-BR"/>
        </a:p>
      </dgm:t>
    </dgm:pt>
    <dgm:pt modelId="{AFD5745F-7B01-403E-B5AC-130B5098E880}" type="sibTrans" cxnId="{86E73121-E071-48B7-AFAF-887180701931}">
      <dgm:prSet/>
      <dgm:spPr/>
      <dgm:t>
        <a:bodyPr/>
        <a:lstStyle/>
        <a:p>
          <a:endParaRPr lang="pt-BR"/>
        </a:p>
      </dgm:t>
    </dgm:pt>
    <dgm:pt modelId="{F6F81253-26EC-44B5-9DFB-3B3CEDFDE60A}">
      <dgm:prSet phldrT="[Texto]"/>
      <dgm:spPr/>
      <dgm:t>
        <a:bodyPr/>
        <a:lstStyle/>
        <a:p>
          <a:r>
            <a:rPr lang="pt-BR" dirty="0" err="1"/>
            <a:t>Load</a:t>
          </a:r>
          <a:endParaRPr lang="pt-BR" dirty="0"/>
        </a:p>
      </dgm:t>
    </dgm:pt>
    <dgm:pt modelId="{E22C0D4B-84E1-4143-B49E-45E48961263A}" type="parTrans" cxnId="{B1D6548B-8B2C-4199-819C-A09064B39AAB}">
      <dgm:prSet/>
      <dgm:spPr/>
      <dgm:t>
        <a:bodyPr/>
        <a:lstStyle/>
        <a:p>
          <a:endParaRPr lang="pt-BR"/>
        </a:p>
      </dgm:t>
    </dgm:pt>
    <dgm:pt modelId="{3673713D-9336-4EE8-987C-1566B503FED8}" type="sibTrans" cxnId="{B1D6548B-8B2C-4199-819C-A09064B39AAB}">
      <dgm:prSet/>
      <dgm:spPr/>
      <dgm:t>
        <a:bodyPr/>
        <a:lstStyle/>
        <a:p>
          <a:endParaRPr lang="pt-BR"/>
        </a:p>
      </dgm:t>
    </dgm:pt>
    <dgm:pt modelId="{6507326C-B6B1-489C-BA5A-30137C0F222C}">
      <dgm:prSet custT="1"/>
      <dgm:spPr/>
      <dgm:t>
        <a:bodyPr/>
        <a:lstStyle/>
        <a:p>
          <a:r>
            <a:rPr lang="pt-BR" sz="1800" dirty="0"/>
            <a:t>Leitura dos </a:t>
          </a:r>
          <a:r>
            <a:rPr lang="pt-BR" sz="1800" dirty="0" err="1"/>
            <a:t>datasets</a:t>
          </a:r>
          <a:r>
            <a:rPr lang="pt-BR" sz="1800" dirty="0"/>
            <a:t>.</a:t>
          </a:r>
        </a:p>
      </dgm:t>
    </dgm:pt>
    <dgm:pt modelId="{B1FD3702-3F34-457E-83D1-7586D07DB003}" type="parTrans" cxnId="{51BF3B0D-27D6-42A3-B301-5BBF716FB1DD}">
      <dgm:prSet/>
      <dgm:spPr/>
      <dgm:t>
        <a:bodyPr/>
        <a:lstStyle/>
        <a:p>
          <a:endParaRPr lang="pt-BR"/>
        </a:p>
      </dgm:t>
    </dgm:pt>
    <dgm:pt modelId="{6D741E6C-F570-4A9F-B251-77003C5E9C09}" type="sibTrans" cxnId="{51BF3B0D-27D6-42A3-B301-5BBF716FB1DD}">
      <dgm:prSet/>
      <dgm:spPr/>
      <dgm:t>
        <a:bodyPr/>
        <a:lstStyle/>
        <a:p>
          <a:endParaRPr lang="pt-BR"/>
        </a:p>
      </dgm:t>
    </dgm:pt>
    <dgm:pt modelId="{25CCD597-C111-4E2C-A305-815368CD8C23}">
      <dgm:prSet custT="1"/>
      <dgm:spPr/>
      <dgm:t>
        <a:bodyPr/>
        <a:lstStyle/>
        <a:p>
          <a:r>
            <a:rPr lang="pt-BR" sz="1800" dirty="0"/>
            <a:t>Limpeza de variáveis;</a:t>
          </a:r>
          <a:endParaRPr lang="pt-BR" sz="1800" i="1" dirty="0"/>
        </a:p>
      </dgm:t>
    </dgm:pt>
    <dgm:pt modelId="{E8DD0CC7-5D05-415D-8A8C-53ED6616FCF8}" type="parTrans" cxnId="{4FE03DA7-B5BF-4F3B-990F-8A373F6BB384}">
      <dgm:prSet/>
      <dgm:spPr/>
      <dgm:t>
        <a:bodyPr/>
        <a:lstStyle/>
        <a:p>
          <a:endParaRPr lang="pt-BR"/>
        </a:p>
      </dgm:t>
    </dgm:pt>
    <dgm:pt modelId="{425E9591-D686-47D9-B2CB-3AE352072E38}" type="sibTrans" cxnId="{4FE03DA7-B5BF-4F3B-990F-8A373F6BB384}">
      <dgm:prSet/>
      <dgm:spPr/>
      <dgm:t>
        <a:bodyPr/>
        <a:lstStyle/>
        <a:p>
          <a:endParaRPr lang="pt-BR"/>
        </a:p>
      </dgm:t>
    </dgm:pt>
    <dgm:pt modelId="{7FD4D467-570B-4946-9319-8DB83D41C9AD}">
      <dgm:prSet custT="1"/>
      <dgm:spPr/>
      <dgm:t>
        <a:bodyPr/>
        <a:lstStyle/>
        <a:p>
          <a:r>
            <a:rPr lang="pt-BR" sz="1800" dirty="0"/>
            <a:t>Junção dos </a:t>
          </a:r>
          <a:r>
            <a:rPr lang="pt-BR" sz="1800" dirty="0" err="1"/>
            <a:t>datasets</a:t>
          </a:r>
          <a:r>
            <a:rPr lang="pt-BR" sz="1800" dirty="0"/>
            <a:t>;</a:t>
          </a:r>
        </a:p>
      </dgm:t>
    </dgm:pt>
    <dgm:pt modelId="{559DD64A-6771-4979-8348-E356C1F76664}" type="parTrans" cxnId="{233400B5-EDE8-4A09-A702-081691D5753A}">
      <dgm:prSet/>
      <dgm:spPr/>
      <dgm:t>
        <a:bodyPr/>
        <a:lstStyle/>
        <a:p>
          <a:endParaRPr lang="pt-BR"/>
        </a:p>
      </dgm:t>
    </dgm:pt>
    <dgm:pt modelId="{6BA5C951-71A3-43A0-8B28-0EAA2CDBB998}" type="sibTrans" cxnId="{233400B5-EDE8-4A09-A702-081691D5753A}">
      <dgm:prSet/>
      <dgm:spPr/>
      <dgm:t>
        <a:bodyPr/>
        <a:lstStyle/>
        <a:p>
          <a:endParaRPr lang="pt-BR"/>
        </a:p>
      </dgm:t>
    </dgm:pt>
    <dgm:pt modelId="{4499D870-6351-4764-AD17-3EF7083E5D8E}">
      <dgm:prSet custT="1"/>
      <dgm:spPr/>
      <dgm:t>
        <a:bodyPr/>
        <a:lstStyle/>
        <a:p>
          <a:r>
            <a:rPr lang="pt-BR" sz="1800" dirty="0"/>
            <a:t>Análise de dados faltantes.</a:t>
          </a:r>
        </a:p>
      </dgm:t>
    </dgm:pt>
    <dgm:pt modelId="{2D9C938F-A1FF-40A9-A13E-2E204F14A7BC}" type="parTrans" cxnId="{A79D981D-621D-4F30-B5A7-52E9F298063B}">
      <dgm:prSet/>
      <dgm:spPr/>
      <dgm:t>
        <a:bodyPr/>
        <a:lstStyle/>
        <a:p>
          <a:endParaRPr lang="pt-BR"/>
        </a:p>
      </dgm:t>
    </dgm:pt>
    <dgm:pt modelId="{01473C23-15E6-4FF3-BBFC-F9C9C3DA00C2}" type="sibTrans" cxnId="{A79D981D-621D-4F30-B5A7-52E9F298063B}">
      <dgm:prSet/>
      <dgm:spPr/>
      <dgm:t>
        <a:bodyPr/>
        <a:lstStyle/>
        <a:p>
          <a:endParaRPr lang="pt-BR"/>
        </a:p>
      </dgm:t>
    </dgm:pt>
    <dgm:pt modelId="{824ABF5A-ADC6-4EC3-869A-A9D52B0E0E5C}">
      <dgm:prSet custT="1"/>
      <dgm:spPr/>
      <dgm:t>
        <a:bodyPr/>
        <a:lstStyle/>
        <a:p>
          <a:r>
            <a:rPr lang="pt-BR" sz="1800" dirty="0" err="1"/>
            <a:t>Dataset</a:t>
          </a:r>
          <a:r>
            <a:rPr lang="pt-BR" sz="1800" dirty="0"/>
            <a:t> pronto para a análise exploratória.</a:t>
          </a:r>
        </a:p>
      </dgm:t>
    </dgm:pt>
    <dgm:pt modelId="{96FB687E-DA8F-4579-95E8-7479A7498116}" type="parTrans" cxnId="{578A281A-5DD1-407D-BD07-ADE1915D3A30}">
      <dgm:prSet/>
      <dgm:spPr/>
      <dgm:t>
        <a:bodyPr/>
        <a:lstStyle/>
        <a:p>
          <a:endParaRPr lang="pt-BR"/>
        </a:p>
      </dgm:t>
    </dgm:pt>
    <dgm:pt modelId="{292A54F3-4624-41A9-AA51-5B321FDB6DF4}" type="sibTrans" cxnId="{578A281A-5DD1-407D-BD07-ADE1915D3A30}">
      <dgm:prSet/>
      <dgm:spPr/>
      <dgm:t>
        <a:bodyPr/>
        <a:lstStyle/>
        <a:p>
          <a:endParaRPr lang="pt-BR"/>
        </a:p>
      </dgm:t>
    </dgm:pt>
    <dgm:pt modelId="{88A4A23E-22CB-414F-B9BA-2E5DA2E630BC}" type="pres">
      <dgm:prSet presAssocID="{6169B26D-919F-437B-B487-788F78667A83}" presName="linearFlow" presStyleCnt="0">
        <dgm:presLayoutVars>
          <dgm:dir/>
          <dgm:animLvl val="lvl"/>
          <dgm:resizeHandles val="exact"/>
        </dgm:presLayoutVars>
      </dgm:prSet>
      <dgm:spPr/>
    </dgm:pt>
    <dgm:pt modelId="{6D8C5675-64C4-493C-BD85-1D5E808CAB36}" type="pres">
      <dgm:prSet presAssocID="{46AEB393-A731-4D4A-8013-815068546D73}" presName="composite" presStyleCnt="0"/>
      <dgm:spPr/>
    </dgm:pt>
    <dgm:pt modelId="{03B49B9D-F3C9-4081-9A79-329A044B6636}" type="pres">
      <dgm:prSet presAssocID="{46AEB393-A731-4D4A-8013-815068546D73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6553D43D-3037-4F28-B57A-C6C42220EABA}" type="pres">
      <dgm:prSet presAssocID="{46AEB393-A731-4D4A-8013-815068546D73}" presName="descendantText" presStyleLbl="alignAcc1" presStyleIdx="0" presStyleCnt="3">
        <dgm:presLayoutVars>
          <dgm:bulletEnabled val="1"/>
        </dgm:presLayoutVars>
      </dgm:prSet>
      <dgm:spPr/>
    </dgm:pt>
    <dgm:pt modelId="{A7802DC9-61B2-4DEB-9D21-EB5B76ACB606}" type="pres">
      <dgm:prSet presAssocID="{46D90367-2650-4C23-8A38-A801F5A77B23}" presName="sp" presStyleCnt="0"/>
      <dgm:spPr/>
    </dgm:pt>
    <dgm:pt modelId="{04F64499-223F-45C5-991E-3207A7E5AA30}" type="pres">
      <dgm:prSet presAssocID="{49B2DAE9-5E15-43B2-B65E-D685ED25CD2C}" presName="composite" presStyleCnt="0"/>
      <dgm:spPr/>
    </dgm:pt>
    <dgm:pt modelId="{592DD2C4-3F12-4772-BE9C-DAE14FD75134}" type="pres">
      <dgm:prSet presAssocID="{49B2DAE9-5E15-43B2-B65E-D685ED25CD2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8E3E2D9-D214-4A84-8ADC-0B2DA0AB13CD}" type="pres">
      <dgm:prSet presAssocID="{49B2DAE9-5E15-43B2-B65E-D685ED25CD2C}" presName="descendantText" presStyleLbl="alignAcc1" presStyleIdx="1" presStyleCnt="3">
        <dgm:presLayoutVars>
          <dgm:bulletEnabled val="1"/>
        </dgm:presLayoutVars>
      </dgm:prSet>
      <dgm:spPr/>
    </dgm:pt>
    <dgm:pt modelId="{B450AF69-1B1B-4828-A1D5-7D39C12DF150}" type="pres">
      <dgm:prSet presAssocID="{AFD5745F-7B01-403E-B5AC-130B5098E880}" presName="sp" presStyleCnt="0"/>
      <dgm:spPr/>
    </dgm:pt>
    <dgm:pt modelId="{A059A3DB-3C53-41E1-BF61-D994DE2D3255}" type="pres">
      <dgm:prSet presAssocID="{F6F81253-26EC-44B5-9DFB-3B3CEDFDE60A}" presName="composite" presStyleCnt="0"/>
      <dgm:spPr/>
    </dgm:pt>
    <dgm:pt modelId="{8D57E718-EF8B-4AF4-9AFD-31C1988353A0}" type="pres">
      <dgm:prSet presAssocID="{F6F81253-26EC-44B5-9DFB-3B3CEDFDE6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BE38BCA-B200-4A32-8EC5-A3B5CFF98637}" type="pres">
      <dgm:prSet presAssocID="{F6F81253-26EC-44B5-9DFB-3B3CEDFDE60A}" presName="descendantText" presStyleLbl="alignAcc1" presStyleIdx="2" presStyleCnt="3" custLinFactNeighborY="-170">
        <dgm:presLayoutVars>
          <dgm:bulletEnabled val="1"/>
        </dgm:presLayoutVars>
      </dgm:prSet>
      <dgm:spPr/>
    </dgm:pt>
  </dgm:ptLst>
  <dgm:cxnLst>
    <dgm:cxn modelId="{9622AD05-5248-464D-BE24-3746CC2F7DDD}" type="presOf" srcId="{7FD4D467-570B-4946-9319-8DB83D41C9AD}" destId="{08E3E2D9-D214-4A84-8ADC-0B2DA0AB13CD}" srcOrd="0" destOrd="1" presId="urn:microsoft.com/office/officeart/2005/8/layout/chevron2"/>
    <dgm:cxn modelId="{51BF3B0D-27D6-42A3-B301-5BBF716FB1DD}" srcId="{46AEB393-A731-4D4A-8013-815068546D73}" destId="{6507326C-B6B1-489C-BA5A-30137C0F222C}" srcOrd="0" destOrd="0" parTransId="{B1FD3702-3F34-457E-83D1-7586D07DB003}" sibTransId="{6D741E6C-F570-4A9F-B251-77003C5E9C09}"/>
    <dgm:cxn modelId="{FA53AB15-27FB-4DFC-B799-9EE901049790}" type="presOf" srcId="{824ABF5A-ADC6-4EC3-869A-A9D52B0E0E5C}" destId="{4BE38BCA-B200-4A32-8EC5-A3B5CFF98637}" srcOrd="0" destOrd="0" presId="urn:microsoft.com/office/officeart/2005/8/layout/chevron2"/>
    <dgm:cxn modelId="{592D1B18-C4FE-472F-A60E-887FF8715772}" type="presOf" srcId="{6169B26D-919F-437B-B487-788F78667A83}" destId="{88A4A23E-22CB-414F-B9BA-2E5DA2E630BC}" srcOrd="0" destOrd="0" presId="urn:microsoft.com/office/officeart/2005/8/layout/chevron2"/>
    <dgm:cxn modelId="{578A281A-5DD1-407D-BD07-ADE1915D3A30}" srcId="{F6F81253-26EC-44B5-9DFB-3B3CEDFDE60A}" destId="{824ABF5A-ADC6-4EC3-869A-A9D52B0E0E5C}" srcOrd="0" destOrd="0" parTransId="{96FB687E-DA8F-4579-95E8-7479A7498116}" sibTransId="{292A54F3-4624-41A9-AA51-5B321FDB6DF4}"/>
    <dgm:cxn modelId="{A79D981D-621D-4F30-B5A7-52E9F298063B}" srcId="{49B2DAE9-5E15-43B2-B65E-D685ED25CD2C}" destId="{4499D870-6351-4764-AD17-3EF7083E5D8E}" srcOrd="2" destOrd="0" parTransId="{2D9C938F-A1FF-40A9-A13E-2E204F14A7BC}" sibTransId="{01473C23-15E6-4FF3-BBFC-F9C9C3DA00C2}"/>
    <dgm:cxn modelId="{86E73121-E071-48B7-AFAF-887180701931}" srcId="{6169B26D-919F-437B-B487-788F78667A83}" destId="{49B2DAE9-5E15-43B2-B65E-D685ED25CD2C}" srcOrd="1" destOrd="0" parTransId="{77F2D7CE-DCF4-4FB3-82CF-7EE5607B9ADD}" sibTransId="{AFD5745F-7B01-403E-B5AC-130B5098E880}"/>
    <dgm:cxn modelId="{12371846-E4DC-4782-8011-041A7405AF7E}" type="presOf" srcId="{46AEB393-A731-4D4A-8013-815068546D73}" destId="{03B49B9D-F3C9-4081-9A79-329A044B6636}" srcOrd="0" destOrd="0" presId="urn:microsoft.com/office/officeart/2005/8/layout/chevron2"/>
    <dgm:cxn modelId="{457C194A-AF25-420C-B31B-2847E9F327C7}" type="presOf" srcId="{49B2DAE9-5E15-43B2-B65E-D685ED25CD2C}" destId="{592DD2C4-3F12-4772-BE9C-DAE14FD75134}" srcOrd="0" destOrd="0" presId="urn:microsoft.com/office/officeart/2005/8/layout/chevron2"/>
    <dgm:cxn modelId="{EDEEBC6A-93DA-466D-8E14-7E98A2DF8846}" type="presOf" srcId="{6507326C-B6B1-489C-BA5A-30137C0F222C}" destId="{6553D43D-3037-4F28-B57A-C6C42220EABA}" srcOrd="0" destOrd="0" presId="urn:microsoft.com/office/officeart/2005/8/layout/chevron2"/>
    <dgm:cxn modelId="{0E449072-D89B-4623-B57F-23B044207C8E}" type="presOf" srcId="{F6F81253-26EC-44B5-9DFB-3B3CEDFDE60A}" destId="{8D57E718-EF8B-4AF4-9AFD-31C1988353A0}" srcOrd="0" destOrd="0" presId="urn:microsoft.com/office/officeart/2005/8/layout/chevron2"/>
    <dgm:cxn modelId="{B1D6548B-8B2C-4199-819C-A09064B39AAB}" srcId="{6169B26D-919F-437B-B487-788F78667A83}" destId="{F6F81253-26EC-44B5-9DFB-3B3CEDFDE60A}" srcOrd="2" destOrd="0" parTransId="{E22C0D4B-84E1-4143-B49E-45E48961263A}" sibTransId="{3673713D-9336-4EE8-987C-1566B503FED8}"/>
    <dgm:cxn modelId="{4FE03DA7-B5BF-4F3B-990F-8A373F6BB384}" srcId="{49B2DAE9-5E15-43B2-B65E-D685ED25CD2C}" destId="{25CCD597-C111-4E2C-A305-815368CD8C23}" srcOrd="0" destOrd="0" parTransId="{E8DD0CC7-5D05-415D-8A8C-53ED6616FCF8}" sibTransId="{425E9591-D686-47D9-B2CB-3AE352072E38}"/>
    <dgm:cxn modelId="{233400B5-EDE8-4A09-A702-081691D5753A}" srcId="{49B2DAE9-5E15-43B2-B65E-D685ED25CD2C}" destId="{7FD4D467-570B-4946-9319-8DB83D41C9AD}" srcOrd="1" destOrd="0" parTransId="{559DD64A-6771-4979-8348-E356C1F76664}" sibTransId="{6BA5C951-71A3-43A0-8B28-0EAA2CDBB998}"/>
    <dgm:cxn modelId="{A7CD21C3-8901-4847-A6F5-185D5B90BEB5}" srcId="{6169B26D-919F-437B-B487-788F78667A83}" destId="{46AEB393-A731-4D4A-8013-815068546D73}" srcOrd="0" destOrd="0" parTransId="{B533C779-278A-4AB2-B64D-1E081AAE04C4}" sibTransId="{46D90367-2650-4C23-8A38-A801F5A77B23}"/>
    <dgm:cxn modelId="{E22BE0D3-BF8E-4354-A603-0A26279A4258}" type="presOf" srcId="{4499D870-6351-4764-AD17-3EF7083E5D8E}" destId="{08E3E2D9-D214-4A84-8ADC-0B2DA0AB13CD}" srcOrd="0" destOrd="2" presId="urn:microsoft.com/office/officeart/2005/8/layout/chevron2"/>
    <dgm:cxn modelId="{6ADBCFF6-DB3D-4DC2-80E3-408247CB55F8}" type="presOf" srcId="{25CCD597-C111-4E2C-A305-815368CD8C23}" destId="{08E3E2D9-D214-4A84-8ADC-0B2DA0AB13CD}" srcOrd="0" destOrd="0" presId="urn:microsoft.com/office/officeart/2005/8/layout/chevron2"/>
    <dgm:cxn modelId="{43BFFCB5-C10D-4452-929F-635970C42829}" type="presParOf" srcId="{88A4A23E-22CB-414F-B9BA-2E5DA2E630BC}" destId="{6D8C5675-64C4-493C-BD85-1D5E808CAB36}" srcOrd="0" destOrd="0" presId="urn:microsoft.com/office/officeart/2005/8/layout/chevron2"/>
    <dgm:cxn modelId="{250D738A-A60B-4B9E-859A-CE397C875AF5}" type="presParOf" srcId="{6D8C5675-64C4-493C-BD85-1D5E808CAB36}" destId="{03B49B9D-F3C9-4081-9A79-329A044B6636}" srcOrd="0" destOrd="0" presId="urn:microsoft.com/office/officeart/2005/8/layout/chevron2"/>
    <dgm:cxn modelId="{5B384ABD-6B2F-454D-A147-65F6096E79DF}" type="presParOf" srcId="{6D8C5675-64C4-493C-BD85-1D5E808CAB36}" destId="{6553D43D-3037-4F28-B57A-C6C42220EABA}" srcOrd="1" destOrd="0" presId="urn:microsoft.com/office/officeart/2005/8/layout/chevron2"/>
    <dgm:cxn modelId="{EA0D2186-02BB-4971-AFC0-E58D96330F2C}" type="presParOf" srcId="{88A4A23E-22CB-414F-B9BA-2E5DA2E630BC}" destId="{A7802DC9-61B2-4DEB-9D21-EB5B76ACB606}" srcOrd="1" destOrd="0" presId="urn:microsoft.com/office/officeart/2005/8/layout/chevron2"/>
    <dgm:cxn modelId="{5C0A4F09-BC61-4D8C-A932-26DF0844DE1B}" type="presParOf" srcId="{88A4A23E-22CB-414F-B9BA-2E5DA2E630BC}" destId="{04F64499-223F-45C5-991E-3207A7E5AA30}" srcOrd="2" destOrd="0" presId="urn:microsoft.com/office/officeart/2005/8/layout/chevron2"/>
    <dgm:cxn modelId="{F3832C55-DA60-4555-A77D-C908B4BB4F7E}" type="presParOf" srcId="{04F64499-223F-45C5-991E-3207A7E5AA30}" destId="{592DD2C4-3F12-4772-BE9C-DAE14FD75134}" srcOrd="0" destOrd="0" presId="urn:microsoft.com/office/officeart/2005/8/layout/chevron2"/>
    <dgm:cxn modelId="{F7A9BF1C-93FC-440C-B54D-426A07A2228F}" type="presParOf" srcId="{04F64499-223F-45C5-991E-3207A7E5AA30}" destId="{08E3E2D9-D214-4A84-8ADC-0B2DA0AB13CD}" srcOrd="1" destOrd="0" presId="urn:microsoft.com/office/officeart/2005/8/layout/chevron2"/>
    <dgm:cxn modelId="{13835FFA-A7A6-4FE8-985F-FD50EBB9F5B1}" type="presParOf" srcId="{88A4A23E-22CB-414F-B9BA-2E5DA2E630BC}" destId="{B450AF69-1B1B-4828-A1D5-7D39C12DF150}" srcOrd="3" destOrd="0" presId="urn:microsoft.com/office/officeart/2005/8/layout/chevron2"/>
    <dgm:cxn modelId="{3DDB5419-5674-4858-BE18-5CB5D6B1ADEF}" type="presParOf" srcId="{88A4A23E-22CB-414F-B9BA-2E5DA2E630BC}" destId="{A059A3DB-3C53-41E1-BF61-D994DE2D3255}" srcOrd="4" destOrd="0" presId="urn:microsoft.com/office/officeart/2005/8/layout/chevron2"/>
    <dgm:cxn modelId="{2405FF39-72AE-4E92-BF87-31A49EDBC64D}" type="presParOf" srcId="{A059A3DB-3C53-41E1-BF61-D994DE2D3255}" destId="{8D57E718-EF8B-4AF4-9AFD-31C1988353A0}" srcOrd="0" destOrd="0" presId="urn:microsoft.com/office/officeart/2005/8/layout/chevron2"/>
    <dgm:cxn modelId="{5F85DBEF-063A-4361-8E72-8BF367BE5FE0}" type="presParOf" srcId="{A059A3DB-3C53-41E1-BF61-D994DE2D3255}" destId="{4BE38BCA-B200-4A32-8EC5-A3B5CFF986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FD750A-6BE3-49EE-A490-8B667F05DCF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3D3D01-6D15-4E2D-9C5D-3C0AC853A920}">
      <dgm:prSet phldrT="[Texto]" custT="1"/>
      <dgm:spPr/>
      <dgm:t>
        <a:bodyPr/>
        <a:lstStyle/>
        <a:p>
          <a:r>
            <a:rPr lang="pt-BR" sz="1800" dirty="0"/>
            <a:t>Data Split</a:t>
          </a:r>
        </a:p>
      </dgm:t>
    </dgm:pt>
    <dgm:pt modelId="{2E2A00C3-719C-4460-B57C-B934B3985EC7}" type="parTrans" cxnId="{3C5E0E40-78D6-47B6-B1E1-74B11783466B}">
      <dgm:prSet/>
      <dgm:spPr/>
      <dgm:t>
        <a:bodyPr/>
        <a:lstStyle/>
        <a:p>
          <a:endParaRPr lang="pt-BR"/>
        </a:p>
      </dgm:t>
    </dgm:pt>
    <dgm:pt modelId="{6D5F3E3D-92D0-4DDB-875F-1C5DF391B102}" type="sibTrans" cxnId="{3C5E0E40-78D6-47B6-B1E1-74B11783466B}">
      <dgm:prSet/>
      <dgm:spPr/>
      <dgm:t>
        <a:bodyPr/>
        <a:lstStyle/>
        <a:p>
          <a:endParaRPr lang="pt-BR"/>
        </a:p>
      </dgm:t>
    </dgm:pt>
    <dgm:pt modelId="{D3FD68E3-944C-4F37-B9BE-EEAAB61A4A70}">
      <dgm:prSet phldrT="[Texto]" custT="1"/>
      <dgm:spPr/>
      <dgm:t>
        <a:bodyPr/>
        <a:lstStyle/>
        <a:p>
          <a:r>
            <a:rPr lang="pt-BR" sz="1800" dirty="0"/>
            <a:t>Balanceamento Base de Treino</a:t>
          </a:r>
        </a:p>
      </dgm:t>
    </dgm:pt>
    <dgm:pt modelId="{6760AFD3-1C95-47F6-A758-563D7E661372}" type="parTrans" cxnId="{4B219469-A6B4-426D-BEF7-3F6DE3B6C3CA}">
      <dgm:prSet/>
      <dgm:spPr/>
      <dgm:t>
        <a:bodyPr/>
        <a:lstStyle/>
        <a:p>
          <a:endParaRPr lang="pt-BR"/>
        </a:p>
      </dgm:t>
    </dgm:pt>
    <dgm:pt modelId="{B37B6E3A-4F74-40C3-B054-1A562EF13BF3}" type="sibTrans" cxnId="{4B219469-A6B4-426D-BEF7-3F6DE3B6C3CA}">
      <dgm:prSet/>
      <dgm:spPr/>
      <dgm:t>
        <a:bodyPr/>
        <a:lstStyle/>
        <a:p>
          <a:endParaRPr lang="pt-BR"/>
        </a:p>
      </dgm:t>
    </dgm:pt>
    <dgm:pt modelId="{6EAB278C-4363-45DB-A4AB-556F3CD24BE1}">
      <dgm:prSet phldrT="[Texto]" custT="1"/>
      <dgm:spPr/>
      <dgm:t>
        <a:bodyPr/>
        <a:lstStyle/>
        <a:p>
          <a:r>
            <a:rPr lang="pt-BR" sz="1800" dirty="0"/>
            <a:t>Substituição de Nulos</a:t>
          </a:r>
        </a:p>
      </dgm:t>
    </dgm:pt>
    <dgm:pt modelId="{58ADDD4B-BE01-48B3-A09B-517B9B0A576D}" type="parTrans" cxnId="{5999E577-B04D-4A1B-BB22-3F05FBDEBCA7}">
      <dgm:prSet/>
      <dgm:spPr/>
      <dgm:t>
        <a:bodyPr/>
        <a:lstStyle/>
        <a:p>
          <a:endParaRPr lang="pt-BR"/>
        </a:p>
      </dgm:t>
    </dgm:pt>
    <dgm:pt modelId="{82005E47-32B9-4179-8564-749DF4429C3B}" type="sibTrans" cxnId="{5999E577-B04D-4A1B-BB22-3F05FBDEBCA7}">
      <dgm:prSet/>
      <dgm:spPr/>
      <dgm:t>
        <a:bodyPr/>
        <a:lstStyle/>
        <a:p>
          <a:endParaRPr lang="pt-BR"/>
        </a:p>
      </dgm:t>
    </dgm:pt>
    <dgm:pt modelId="{93DAF0AD-F7FF-4D2F-ACB1-01E060393D10}">
      <dgm:prSet phldrT="[Texto]" custT="1"/>
      <dgm:spPr/>
      <dgm:t>
        <a:bodyPr/>
        <a:lstStyle/>
        <a:p>
          <a:r>
            <a:rPr lang="pt-BR" sz="2000" dirty="0"/>
            <a:t>Transformação</a:t>
          </a:r>
        </a:p>
      </dgm:t>
    </dgm:pt>
    <dgm:pt modelId="{23EC2125-97A1-48C6-8F5B-D39469C66907}" type="parTrans" cxnId="{3DB88FBA-DA3F-43C2-8247-7F4504CB1185}">
      <dgm:prSet/>
      <dgm:spPr/>
      <dgm:t>
        <a:bodyPr/>
        <a:lstStyle/>
        <a:p>
          <a:endParaRPr lang="pt-BR"/>
        </a:p>
      </dgm:t>
    </dgm:pt>
    <dgm:pt modelId="{85A86612-5920-4AF1-8735-1EDDD228815B}" type="sibTrans" cxnId="{3DB88FBA-DA3F-43C2-8247-7F4504CB1185}">
      <dgm:prSet/>
      <dgm:spPr/>
      <dgm:t>
        <a:bodyPr/>
        <a:lstStyle/>
        <a:p>
          <a:endParaRPr lang="pt-BR"/>
        </a:p>
      </dgm:t>
    </dgm:pt>
    <dgm:pt modelId="{FCE79D7D-A88B-4734-8401-4056A722B9D0}">
      <dgm:prSet phldrT="[Texto]" custT="1"/>
      <dgm:spPr/>
      <dgm:t>
        <a:bodyPr/>
        <a:lstStyle/>
        <a:p>
          <a:r>
            <a:rPr lang="pt-BR" sz="2000" dirty="0"/>
            <a:t>Ajuste</a:t>
          </a:r>
        </a:p>
      </dgm:t>
    </dgm:pt>
    <dgm:pt modelId="{FB6E26DD-ECDD-4BD2-B657-F1FF6B1520D2}" type="parTrans" cxnId="{CC3D2432-BBAF-4118-89AC-A7BE3216A7DF}">
      <dgm:prSet/>
      <dgm:spPr/>
      <dgm:t>
        <a:bodyPr/>
        <a:lstStyle/>
        <a:p>
          <a:endParaRPr lang="pt-BR"/>
        </a:p>
      </dgm:t>
    </dgm:pt>
    <dgm:pt modelId="{A6DF9974-805C-481F-8486-D052616C7074}" type="sibTrans" cxnId="{CC3D2432-BBAF-4118-89AC-A7BE3216A7DF}">
      <dgm:prSet/>
      <dgm:spPr/>
      <dgm:t>
        <a:bodyPr/>
        <a:lstStyle/>
        <a:p>
          <a:endParaRPr lang="pt-BR"/>
        </a:p>
      </dgm:t>
    </dgm:pt>
    <dgm:pt modelId="{2EEADEFA-80BA-4E8C-A3D8-5CF4D18425FD}">
      <dgm:prSet phldrT="[Texto]" custT="1"/>
      <dgm:spPr/>
      <dgm:t>
        <a:bodyPr/>
        <a:lstStyle/>
        <a:p>
          <a:r>
            <a:rPr lang="pt-BR" sz="1800" dirty="0"/>
            <a:t>Avaliação</a:t>
          </a:r>
        </a:p>
      </dgm:t>
    </dgm:pt>
    <dgm:pt modelId="{F83991CC-01CF-47DB-80A1-96ABFF983C22}" type="parTrans" cxnId="{7C904667-2D8B-4CF7-A15B-16AC9C2F4C1D}">
      <dgm:prSet/>
      <dgm:spPr/>
      <dgm:t>
        <a:bodyPr/>
        <a:lstStyle/>
        <a:p>
          <a:endParaRPr lang="pt-BR"/>
        </a:p>
      </dgm:t>
    </dgm:pt>
    <dgm:pt modelId="{F0E05EE4-79E6-4F13-B6CF-2EF7D4F1C3CB}" type="sibTrans" cxnId="{7C904667-2D8B-4CF7-A15B-16AC9C2F4C1D}">
      <dgm:prSet/>
      <dgm:spPr/>
      <dgm:t>
        <a:bodyPr/>
        <a:lstStyle/>
        <a:p>
          <a:endParaRPr lang="pt-BR"/>
        </a:p>
      </dgm:t>
    </dgm:pt>
    <dgm:pt modelId="{ECE3B2B6-F93C-46E4-B9E6-7EC61CCE2DAA}" type="pres">
      <dgm:prSet presAssocID="{5AFD750A-6BE3-49EE-A490-8B667F05DCF7}" presName="Name0" presStyleCnt="0">
        <dgm:presLayoutVars>
          <dgm:dir/>
          <dgm:animLvl val="lvl"/>
          <dgm:resizeHandles val="exact"/>
        </dgm:presLayoutVars>
      </dgm:prSet>
      <dgm:spPr/>
    </dgm:pt>
    <dgm:pt modelId="{4CC17A42-AAAD-40D9-97F7-52360EC6CC4D}" type="pres">
      <dgm:prSet presAssocID="{5B3D3D01-6D15-4E2D-9C5D-3C0AC853A920}" presName="parTxOnly" presStyleLbl="node1" presStyleIdx="0" presStyleCnt="6" custScaleX="90218">
        <dgm:presLayoutVars>
          <dgm:chMax val="0"/>
          <dgm:chPref val="0"/>
          <dgm:bulletEnabled val="1"/>
        </dgm:presLayoutVars>
      </dgm:prSet>
      <dgm:spPr/>
    </dgm:pt>
    <dgm:pt modelId="{8C305AC3-F8AA-417D-896E-269E342A1EE4}" type="pres">
      <dgm:prSet presAssocID="{6D5F3E3D-92D0-4DDB-875F-1C5DF391B102}" presName="parTxOnlySpace" presStyleCnt="0"/>
      <dgm:spPr/>
    </dgm:pt>
    <dgm:pt modelId="{8CACAA44-105B-4EB7-A3EF-8914F4626EE1}" type="pres">
      <dgm:prSet presAssocID="{D3FD68E3-944C-4F37-B9BE-EEAAB61A4A70}" presName="parTxOnly" presStyleLbl="node1" presStyleIdx="1" presStyleCnt="6" custScaleX="120941">
        <dgm:presLayoutVars>
          <dgm:chMax val="0"/>
          <dgm:chPref val="0"/>
          <dgm:bulletEnabled val="1"/>
        </dgm:presLayoutVars>
      </dgm:prSet>
      <dgm:spPr/>
    </dgm:pt>
    <dgm:pt modelId="{D62AAB71-BDB3-40B8-BDE5-12A015EBEB26}" type="pres">
      <dgm:prSet presAssocID="{B37B6E3A-4F74-40C3-B054-1A562EF13BF3}" presName="parTxOnlySpace" presStyleCnt="0"/>
      <dgm:spPr/>
    </dgm:pt>
    <dgm:pt modelId="{E997DE23-7C32-45CF-806C-85C78FF677A3}" type="pres">
      <dgm:prSet presAssocID="{6EAB278C-4363-45DB-A4AB-556F3CD24BE1}" presName="parTxOnly" presStyleLbl="node1" presStyleIdx="2" presStyleCnt="6" custScaleX="112111" custLinFactNeighborX="296">
        <dgm:presLayoutVars>
          <dgm:chMax val="0"/>
          <dgm:chPref val="0"/>
          <dgm:bulletEnabled val="1"/>
        </dgm:presLayoutVars>
      </dgm:prSet>
      <dgm:spPr/>
    </dgm:pt>
    <dgm:pt modelId="{E1680F01-8182-4003-97A7-6BC73164C6FA}" type="pres">
      <dgm:prSet presAssocID="{82005E47-32B9-4179-8564-749DF4429C3B}" presName="parTxOnlySpace" presStyleCnt="0"/>
      <dgm:spPr/>
    </dgm:pt>
    <dgm:pt modelId="{6DD14DA7-64D2-4AEC-89F7-D94DC7979454}" type="pres">
      <dgm:prSet presAssocID="{93DAF0AD-F7FF-4D2F-ACB1-01E060393D10}" presName="parTxOnly" presStyleLbl="node1" presStyleIdx="3" presStyleCnt="6" custScaleX="133071" custLinFactNeighborX="296">
        <dgm:presLayoutVars>
          <dgm:chMax val="0"/>
          <dgm:chPref val="0"/>
          <dgm:bulletEnabled val="1"/>
        </dgm:presLayoutVars>
      </dgm:prSet>
      <dgm:spPr/>
    </dgm:pt>
    <dgm:pt modelId="{37CFBF3C-E627-46BA-A02C-96E2649C73A2}" type="pres">
      <dgm:prSet presAssocID="{85A86612-5920-4AF1-8735-1EDDD228815B}" presName="parTxOnlySpace" presStyleCnt="0"/>
      <dgm:spPr/>
    </dgm:pt>
    <dgm:pt modelId="{8359ECE2-4702-4345-8768-9DBEF3EE63A0}" type="pres">
      <dgm:prSet presAssocID="{FCE79D7D-A88B-4734-8401-4056A722B9D0}" presName="parTxOnly" presStyleLbl="node1" presStyleIdx="4" presStyleCnt="6" custScaleX="86853" custLinFactNeighborX="296">
        <dgm:presLayoutVars>
          <dgm:chMax val="0"/>
          <dgm:chPref val="0"/>
          <dgm:bulletEnabled val="1"/>
        </dgm:presLayoutVars>
      </dgm:prSet>
      <dgm:spPr/>
    </dgm:pt>
    <dgm:pt modelId="{0B42F7E4-6A7D-44A2-9A79-BB6A08DF4047}" type="pres">
      <dgm:prSet presAssocID="{A6DF9974-805C-481F-8486-D052616C7074}" presName="parTxOnlySpace" presStyleCnt="0"/>
      <dgm:spPr/>
    </dgm:pt>
    <dgm:pt modelId="{50D76D13-2286-4D2E-A7CA-959C87C343EA}" type="pres">
      <dgm:prSet presAssocID="{2EEADEFA-80BA-4E8C-A3D8-5CF4D18425FD}" presName="parTxOnly" presStyleLbl="node1" presStyleIdx="5" presStyleCnt="6" custScaleX="95538" custLinFactNeighborX="296">
        <dgm:presLayoutVars>
          <dgm:chMax val="0"/>
          <dgm:chPref val="0"/>
          <dgm:bulletEnabled val="1"/>
        </dgm:presLayoutVars>
      </dgm:prSet>
      <dgm:spPr/>
    </dgm:pt>
  </dgm:ptLst>
  <dgm:cxnLst>
    <dgm:cxn modelId="{1D29512B-E828-4033-95B1-C61958430A0B}" type="presOf" srcId="{D3FD68E3-944C-4F37-B9BE-EEAAB61A4A70}" destId="{8CACAA44-105B-4EB7-A3EF-8914F4626EE1}" srcOrd="0" destOrd="0" presId="urn:microsoft.com/office/officeart/2005/8/layout/chevron1"/>
    <dgm:cxn modelId="{CC3D2432-BBAF-4118-89AC-A7BE3216A7DF}" srcId="{5AFD750A-6BE3-49EE-A490-8B667F05DCF7}" destId="{FCE79D7D-A88B-4734-8401-4056A722B9D0}" srcOrd="4" destOrd="0" parTransId="{FB6E26DD-ECDD-4BD2-B657-F1FF6B1520D2}" sibTransId="{A6DF9974-805C-481F-8486-D052616C7074}"/>
    <dgm:cxn modelId="{3C5E0E40-78D6-47B6-B1E1-74B11783466B}" srcId="{5AFD750A-6BE3-49EE-A490-8B667F05DCF7}" destId="{5B3D3D01-6D15-4E2D-9C5D-3C0AC853A920}" srcOrd="0" destOrd="0" parTransId="{2E2A00C3-719C-4460-B57C-B934B3985EC7}" sibTransId="{6D5F3E3D-92D0-4DDB-875F-1C5DF391B102}"/>
    <dgm:cxn modelId="{7C904667-2D8B-4CF7-A15B-16AC9C2F4C1D}" srcId="{5AFD750A-6BE3-49EE-A490-8B667F05DCF7}" destId="{2EEADEFA-80BA-4E8C-A3D8-5CF4D18425FD}" srcOrd="5" destOrd="0" parTransId="{F83991CC-01CF-47DB-80A1-96ABFF983C22}" sibTransId="{F0E05EE4-79E6-4F13-B6CF-2EF7D4F1C3CB}"/>
    <dgm:cxn modelId="{4B219469-A6B4-426D-BEF7-3F6DE3B6C3CA}" srcId="{5AFD750A-6BE3-49EE-A490-8B667F05DCF7}" destId="{D3FD68E3-944C-4F37-B9BE-EEAAB61A4A70}" srcOrd="1" destOrd="0" parTransId="{6760AFD3-1C95-47F6-A758-563D7E661372}" sibTransId="{B37B6E3A-4F74-40C3-B054-1A562EF13BF3}"/>
    <dgm:cxn modelId="{4495524A-D23C-4ECB-A22E-2FA6BAD47366}" type="presOf" srcId="{6EAB278C-4363-45DB-A4AB-556F3CD24BE1}" destId="{E997DE23-7C32-45CF-806C-85C78FF677A3}" srcOrd="0" destOrd="0" presId="urn:microsoft.com/office/officeart/2005/8/layout/chevron1"/>
    <dgm:cxn modelId="{5999E577-B04D-4A1B-BB22-3F05FBDEBCA7}" srcId="{5AFD750A-6BE3-49EE-A490-8B667F05DCF7}" destId="{6EAB278C-4363-45DB-A4AB-556F3CD24BE1}" srcOrd="2" destOrd="0" parTransId="{58ADDD4B-BE01-48B3-A09B-517B9B0A576D}" sibTransId="{82005E47-32B9-4179-8564-749DF4429C3B}"/>
    <dgm:cxn modelId="{0F514880-3652-4A25-9602-595E62967E73}" type="presOf" srcId="{2EEADEFA-80BA-4E8C-A3D8-5CF4D18425FD}" destId="{50D76D13-2286-4D2E-A7CA-959C87C343EA}" srcOrd="0" destOrd="0" presId="urn:microsoft.com/office/officeart/2005/8/layout/chevron1"/>
    <dgm:cxn modelId="{F6E61685-B451-4B37-8B32-89489620FF9A}" type="presOf" srcId="{5AFD750A-6BE3-49EE-A490-8B667F05DCF7}" destId="{ECE3B2B6-F93C-46E4-B9E6-7EC61CCE2DAA}" srcOrd="0" destOrd="0" presId="urn:microsoft.com/office/officeart/2005/8/layout/chevron1"/>
    <dgm:cxn modelId="{B440F486-2F24-4A00-A35B-D36EAA888778}" type="presOf" srcId="{93DAF0AD-F7FF-4D2F-ACB1-01E060393D10}" destId="{6DD14DA7-64D2-4AEC-89F7-D94DC7979454}" srcOrd="0" destOrd="0" presId="urn:microsoft.com/office/officeart/2005/8/layout/chevron1"/>
    <dgm:cxn modelId="{3DB88FBA-DA3F-43C2-8247-7F4504CB1185}" srcId="{5AFD750A-6BE3-49EE-A490-8B667F05DCF7}" destId="{93DAF0AD-F7FF-4D2F-ACB1-01E060393D10}" srcOrd="3" destOrd="0" parTransId="{23EC2125-97A1-48C6-8F5B-D39469C66907}" sibTransId="{85A86612-5920-4AF1-8735-1EDDD228815B}"/>
    <dgm:cxn modelId="{E060A9F4-B584-487D-BDC6-748FBD16F3CD}" type="presOf" srcId="{5B3D3D01-6D15-4E2D-9C5D-3C0AC853A920}" destId="{4CC17A42-AAAD-40D9-97F7-52360EC6CC4D}" srcOrd="0" destOrd="0" presId="urn:microsoft.com/office/officeart/2005/8/layout/chevron1"/>
    <dgm:cxn modelId="{69EC59FD-B528-4B75-A622-25F33AF706F6}" type="presOf" srcId="{FCE79D7D-A88B-4734-8401-4056A722B9D0}" destId="{8359ECE2-4702-4345-8768-9DBEF3EE63A0}" srcOrd="0" destOrd="0" presId="urn:microsoft.com/office/officeart/2005/8/layout/chevron1"/>
    <dgm:cxn modelId="{D9AF9558-11FF-45F9-8FBE-FF7E5C28AAA9}" type="presParOf" srcId="{ECE3B2B6-F93C-46E4-B9E6-7EC61CCE2DAA}" destId="{4CC17A42-AAAD-40D9-97F7-52360EC6CC4D}" srcOrd="0" destOrd="0" presId="urn:microsoft.com/office/officeart/2005/8/layout/chevron1"/>
    <dgm:cxn modelId="{37751CAB-B9B4-4357-B520-7E76C42D34FF}" type="presParOf" srcId="{ECE3B2B6-F93C-46E4-B9E6-7EC61CCE2DAA}" destId="{8C305AC3-F8AA-417D-896E-269E342A1EE4}" srcOrd="1" destOrd="0" presId="urn:microsoft.com/office/officeart/2005/8/layout/chevron1"/>
    <dgm:cxn modelId="{1BAF2BD4-C943-41AC-ADDF-25C599C85785}" type="presParOf" srcId="{ECE3B2B6-F93C-46E4-B9E6-7EC61CCE2DAA}" destId="{8CACAA44-105B-4EB7-A3EF-8914F4626EE1}" srcOrd="2" destOrd="0" presId="urn:microsoft.com/office/officeart/2005/8/layout/chevron1"/>
    <dgm:cxn modelId="{5592339D-6F8E-4416-A0C0-9B1BAEDA0C29}" type="presParOf" srcId="{ECE3B2B6-F93C-46E4-B9E6-7EC61CCE2DAA}" destId="{D62AAB71-BDB3-40B8-BDE5-12A015EBEB26}" srcOrd="3" destOrd="0" presId="urn:microsoft.com/office/officeart/2005/8/layout/chevron1"/>
    <dgm:cxn modelId="{A7EEFDE4-5A2B-49E6-8C83-10F12D5B90FC}" type="presParOf" srcId="{ECE3B2B6-F93C-46E4-B9E6-7EC61CCE2DAA}" destId="{E997DE23-7C32-45CF-806C-85C78FF677A3}" srcOrd="4" destOrd="0" presId="urn:microsoft.com/office/officeart/2005/8/layout/chevron1"/>
    <dgm:cxn modelId="{D837D424-5782-421E-B1FB-1F0136AEB1F3}" type="presParOf" srcId="{ECE3B2B6-F93C-46E4-B9E6-7EC61CCE2DAA}" destId="{E1680F01-8182-4003-97A7-6BC73164C6FA}" srcOrd="5" destOrd="0" presId="urn:microsoft.com/office/officeart/2005/8/layout/chevron1"/>
    <dgm:cxn modelId="{5D3EA454-7D6C-4C3C-81A7-68F9294FA4EE}" type="presParOf" srcId="{ECE3B2B6-F93C-46E4-B9E6-7EC61CCE2DAA}" destId="{6DD14DA7-64D2-4AEC-89F7-D94DC7979454}" srcOrd="6" destOrd="0" presId="urn:microsoft.com/office/officeart/2005/8/layout/chevron1"/>
    <dgm:cxn modelId="{B3EFF066-DBFF-4BA0-9F58-936C4F746352}" type="presParOf" srcId="{ECE3B2B6-F93C-46E4-B9E6-7EC61CCE2DAA}" destId="{37CFBF3C-E627-46BA-A02C-96E2649C73A2}" srcOrd="7" destOrd="0" presId="urn:microsoft.com/office/officeart/2005/8/layout/chevron1"/>
    <dgm:cxn modelId="{184D13DA-2677-4DF9-BECC-EDC100F88C83}" type="presParOf" srcId="{ECE3B2B6-F93C-46E4-B9E6-7EC61CCE2DAA}" destId="{8359ECE2-4702-4345-8768-9DBEF3EE63A0}" srcOrd="8" destOrd="0" presId="urn:microsoft.com/office/officeart/2005/8/layout/chevron1"/>
    <dgm:cxn modelId="{456F2973-E5F4-4FDB-90F6-0C2F13F81327}" type="presParOf" srcId="{ECE3B2B6-F93C-46E4-B9E6-7EC61CCE2DAA}" destId="{0B42F7E4-6A7D-44A2-9A79-BB6A08DF4047}" srcOrd="9" destOrd="0" presId="urn:microsoft.com/office/officeart/2005/8/layout/chevron1"/>
    <dgm:cxn modelId="{3CEBAD70-8C6A-42FC-8C6C-445B37FC9CF4}" type="presParOf" srcId="{ECE3B2B6-F93C-46E4-B9E6-7EC61CCE2DAA}" destId="{50D76D13-2286-4D2E-A7CA-959C87C343E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Contextualização	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1F1C1-B050-45D4-B594-F0CB5775A82A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Objetivos	</a:t>
          </a:r>
        </a:p>
      </dsp:txBody>
      <dsp:txXfrm>
        <a:off x="597427" y="750422"/>
        <a:ext cx="6209531" cy="375211"/>
      </dsp:txXfrm>
    </dsp:sp>
    <dsp:sp modelId="{10D58928-ADD5-4F7E-82CC-95A0FC47DE9A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F1F57-4FC5-4E01-B186-07D53D6C3C07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Coleta de Dados</a:t>
          </a:r>
        </a:p>
      </dsp:txBody>
      <dsp:txXfrm>
        <a:off x="738559" y="1313168"/>
        <a:ext cx="6068399" cy="375211"/>
      </dsp:txXfrm>
    </dsp:sp>
    <dsp:sp modelId="{3F8116AC-FAC3-4E95-9865-93CCFEB191B9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A984F-F3F3-4927-8141-F9323462326C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ETL dos Dados</a:t>
          </a:r>
        </a:p>
      </dsp:txBody>
      <dsp:txXfrm>
        <a:off x="738559" y="1875558"/>
        <a:ext cx="6068399" cy="375211"/>
      </dsp:txXfrm>
    </dsp:sp>
    <dsp:sp modelId="{79C6DA36-12FA-47B4-95E0-6978D4DCE1EE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1AD83-3682-4BF1-AE32-75429B587F33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Análise Exploratória de Dados</a:t>
          </a:r>
        </a:p>
      </dsp:txBody>
      <dsp:txXfrm>
        <a:off x="597427" y="2438303"/>
        <a:ext cx="6209531" cy="375211"/>
      </dsp:txXfrm>
    </dsp:sp>
    <dsp:sp modelId="{A965097E-32F1-4AB8-8C4E-2814A7596B2F}">
      <dsp:nvSpPr>
        <dsp:cNvPr id="0" name=""/>
        <dsp:cNvSpPr/>
      </dsp:nvSpPr>
      <dsp:spPr>
        <a:xfrm>
          <a:off x="362920" y="242275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6C11A-987F-43D6-AD39-C8D9459E2D89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Construção e Avaliação dos Modelos</a:t>
          </a:r>
          <a:endParaRPr lang="pt-BR" sz="1800" i="1" kern="1200" noProof="0" dirty="0"/>
        </a:p>
      </dsp:txBody>
      <dsp:txXfrm>
        <a:off x="288790" y="3001049"/>
        <a:ext cx="6518168" cy="375211"/>
      </dsp:txXfrm>
    </dsp:sp>
    <dsp:sp modelId="{CB32EF8E-9D60-4EED-AAE9-0336181D6DAC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49B9D-F3C9-4081-9A79-329A044B6636}">
      <dsp:nvSpPr>
        <dsp:cNvPr id="0" name=""/>
        <dsp:cNvSpPr/>
      </dsp:nvSpPr>
      <dsp:spPr>
        <a:xfrm rot="5400000">
          <a:off x="-203469" y="205444"/>
          <a:ext cx="1356461" cy="9495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Extract</a:t>
          </a:r>
          <a:endParaRPr lang="pt-BR" sz="1700" kern="1200" dirty="0"/>
        </a:p>
      </dsp:txBody>
      <dsp:txXfrm rot="-5400000">
        <a:off x="1" y="476735"/>
        <a:ext cx="949522" cy="406939"/>
      </dsp:txXfrm>
    </dsp:sp>
    <dsp:sp modelId="{6553D43D-3037-4F28-B57A-C6C42220EABA}">
      <dsp:nvSpPr>
        <dsp:cNvPr id="0" name=""/>
        <dsp:cNvSpPr/>
      </dsp:nvSpPr>
      <dsp:spPr>
        <a:xfrm rot="5400000">
          <a:off x="5548886" y="-4597388"/>
          <a:ext cx="881699" cy="100804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Leitura dos </a:t>
          </a:r>
          <a:r>
            <a:rPr lang="pt-BR" sz="1800" kern="1200" dirty="0" err="1"/>
            <a:t>datasets</a:t>
          </a:r>
          <a:r>
            <a:rPr lang="pt-BR" sz="1800" kern="1200" dirty="0"/>
            <a:t>.</a:t>
          </a:r>
        </a:p>
      </dsp:txBody>
      <dsp:txXfrm rot="-5400000">
        <a:off x="949523" y="45016"/>
        <a:ext cx="10037386" cy="795617"/>
      </dsp:txXfrm>
    </dsp:sp>
    <dsp:sp modelId="{592DD2C4-3F12-4772-BE9C-DAE14FD75134}">
      <dsp:nvSpPr>
        <dsp:cNvPr id="0" name=""/>
        <dsp:cNvSpPr/>
      </dsp:nvSpPr>
      <dsp:spPr>
        <a:xfrm rot="5400000">
          <a:off x="-203469" y="1364357"/>
          <a:ext cx="1356461" cy="9495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Transform</a:t>
          </a:r>
          <a:endParaRPr lang="pt-BR" sz="1700" kern="1200" dirty="0"/>
        </a:p>
      </dsp:txBody>
      <dsp:txXfrm rot="-5400000">
        <a:off x="1" y="1635648"/>
        <a:ext cx="949522" cy="406939"/>
      </dsp:txXfrm>
    </dsp:sp>
    <dsp:sp modelId="{08E3E2D9-D214-4A84-8ADC-0B2DA0AB13CD}">
      <dsp:nvSpPr>
        <dsp:cNvPr id="0" name=""/>
        <dsp:cNvSpPr/>
      </dsp:nvSpPr>
      <dsp:spPr>
        <a:xfrm rot="5400000">
          <a:off x="5548886" y="-3438475"/>
          <a:ext cx="881699" cy="100804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Limpeza de variáveis;</a:t>
          </a:r>
          <a:endParaRPr lang="pt-BR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Junção dos </a:t>
          </a:r>
          <a:r>
            <a:rPr lang="pt-BR" sz="1800" kern="1200" dirty="0" err="1"/>
            <a:t>datasets</a:t>
          </a:r>
          <a:r>
            <a:rPr lang="pt-BR" sz="1800" kern="1200" dirty="0"/>
            <a:t>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Análise de dados faltantes.</a:t>
          </a:r>
        </a:p>
      </dsp:txBody>
      <dsp:txXfrm rot="-5400000">
        <a:off x="949523" y="1203929"/>
        <a:ext cx="10037386" cy="795617"/>
      </dsp:txXfrm>
    </dsp:sp>
    <dsp:sp modelId="{8D57E718-EF8B-4AF4-9AFD-31C1988353A0}">
      <dsp:nvSpPr>
        <dsp:cNvPr id="0" name=""/>
        <dsp:cNvSpPr/>
      </dsp:nvSpPr>
      <dsp:spPr>
        <a:xfrm rot="5400000">
          <a:off x="-203469" y="2523270"/>
          <a:ext cx="1356461" cy="9495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Load</a:t>
          </a:r>
          <a:endParaRPr lang="pt-BR" sz="1700" kern="1200" dirty="0"/>
        </a:p>
      </dsp:txBody>
      <dsp:txXfrm rot="-5400000">
        <a:off x="1" y="2794561"/>
        <a:ext cx="949522" cy="406939"/>
      </dsp:txXfrm>
    </dsp:sp>
    <dsp:sp modelId="{4BE38BCA-B200-4A32-8EC5-A3B5CFF98637}">
      <dsp:nvSpPr>
        <dsp:cNvPr id="0" name=""/>
        <dsp:cNvSpPr/>
      </dsp:nvSpPr>
      <dsp:spPr>
        <a:xfrm rot="5400000">
          <a:off x="5548886" y="-2281061"/>
          <a:ext cx="881699" cy="100804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Dataset</a:t>
          </a:r>
          <a:r>
            <a:rPr lang="pt-BR" sz="1800" kern="1200" dirty="0"/>
            <a:t> pronto para a análise exploratória.</a:t>
          </a:r>
        </a:p>
      </dsp:txBody>
      <dsp:txXfrm rot="-5400000">
        <a:off x="949523" y="2361343"/>
        <a:ext cx="10037386" cy="795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7A42-AAAD-40D9-97F7-52360EC6CC4D}">
      <dsp:nvSpPr>
        <dsp:cNvPr id="0" name=""/>
        <dsp:cNvSpPr/>
      </dsp:nvSpPr>
      <dsp:spPr>
        <a:xfrm>
          <a:off x="5806" y="162174"/>
          <a:ext cx="1688463" cy="748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Data Split</a:t>
          </a:r>
        </a:p>
      </dsp:txBody>
      <dsp:txXfrm>
        <a:off x="380113" y="162174"/>
        <a:ext cx="939849" cy="748614"/>
      </dsp:txXfrm>
    </dsp:sp>
    <dsp:sp modelId="{8CACAA44-105B-4EB7-A3EF-8914F4626EE1}">
      <dsp:nvSpPr>
        <dsp:cNvPr id="0" name=""/>
        <dsp:cNvSpPr/>
      </dsp:nvSpPr>
      <dsp:spPr>
        <a:xfrm>
          <a:off x="1507116" y="162174"/>
          <a:ext cx="2263455" cy="748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Balanceamento Base de Treino</a:t>
          </a:r>
        </a:p>
      </dsp:txBody>
      <dsp:txXfrm>
        <a:off x="1881423" y="162174"/>
        <a:ext cx="1514841" cy="748614"/>
      </dsp:txXfrm>
    </dsp:sp>
    <dsp:sp modelId="{E997DE23-7C32-45CF-806C-85C78FF677A3}">
      <dsp:nvSpPr>
        <dsp:cNvPr id="0" name=""/>
        <dsp:cNvSpPr/>
      </dsp:nvSpPr>
      <dsp:spPr>
        <a:xfrm>
          <a:off x="3583971" y="162174"/>
          <a:ext cx="2098198" cy="748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Substituição de Nulos</a:t>
          </a:r>
        </a:p>
      </dsp:txBody>
      <dsp:txXfrm>
        <a:off x="3958278" y="162174"/>
        <a:ext cx="1349584" cy="748614"/>
      </dsp:txXfrm>
    </dsp:sp>
    <dsp:sp modelId="{6DD14DA7-64D2-4AEC-89F7-D94DC7979454}">
      <dsp:nvSpPr>
        <dsp:cNvPr id="0" name=""/>
        <dsp:cNvSpPr/>
      </dsp:nvSpPr>
      <dsp:spPr>
        <a:xfrm>
          <a:off x="5495016" y="162174"/>
          <a:ext cx="2490472" cy="748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Transformação</a:t>
          </a:r>
        </a:p>
      </dsp:txBody>
      <dsp:txXfrm>
        <a:off x="5869323" y="162174"/>
        <a:ext cx="1741858" cy="748614"/>
      </dsp:txXfrm>
    </dsp:sp>
    <dsp:sp modelId="{8359ECE2-4702-4345-8768-9DBEF3EE63A0}">
      <dsp:nvSpPr>
        <dsp:cNvPr id="0" name=""/>
        <dsp:cNvSpPr/>
      </dsp:nvSpPr>
      <dsp:spPr>
        <a:xfrm>
          <a:off x="7798336" y="162174"/>
          <a:ext cx="1625485" cy="748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Ajuste</a:t>
          </a:r>
        </a:p>
      </dsp:txBody>
      <dsp:txXfrm>
        <a:off x="8172643" y="162174"/>
        <a:ext cx="876871" cy="748614"/>
      </dsp:txXfrm>
    </dsp:sp>
    <dsp:sp modelId="{50D76D13-2286-4D2E-A7CA-959C87C343EA}">
      <dsp:nvSpPr>
        <dsp:cNvPr id="0" name=""/>
        <dsp:cNvSpPr/>
      </dsp:nvSpPr>
      <dsp:spPr>
        <a:xfrm>
          <a:off x="9236668" y="162174"/>
          <a:ext cx="1788028" cy="748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Avaliação</a:t>
          </a:r>
        </a:p>
      </dsp:txBody>
      <dsp:txXfrm>
        <a:off x="9610975" y="162174"/>
        <a:ext cx="1039414" cy="748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17/04/2022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17/04/2022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79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64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11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89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95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17/04/2022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849658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bg1"/>
                </a:solidFill>
              </a:rPr>
              <a:t>PREDIÇÃO DE REVIEWS DE PEDIDOS DE 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E-COMMERCE NO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884228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Paulo Luan Pinheiro de Macedo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389BC5-9C51-40AE-9B48-BEBC866DE701}"/>
              </a:ext>
            </a:extLst>
          </p:cNvPr>
          <p:cNvSpPr txBox="1"/>
          <p:nvPr/>
        </p:nvSpPr>
        <p:spPr>
          <a:xfrm>
            <a:off x="446532" y="936900"/>
            <a:ext cx="8570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PÓS GRADUAÇÃO LATU SENSU EM CIÊNCIA DE DADOS E BIGDATA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41F584-D2CE-4F99-91B8-923DB2DC6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393" y="792270"/>
            <a:ext cx="1325074" cy="15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Tópicos abordados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08092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E178CDE8-AB96-4FCF-B290-3997992A6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8346" y="805973"/>
            <a:ext cx="1325074" cy="15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Contextualização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1086DA-DC21-4D25-B569-C6D3BA6E0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pt-BR" dirty="0">
              <a:solidFill>
                <a:srgbClr val="212529"/>
              </a:solidFill>
              <a:latin typeface="rm_neue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rm_neue"/>
              </a:rPr>
              <a:t>Comercio online tem recorde de </a:t>
            </a:r>
            <a:r>
              <a:rPr lang="pt-BR" b="0" i="0" dirty="0">
                <a:solidFill>
                  <a:srgbClr val="212529"/>
                </a:solidFill>
                <a:effectLst/>
                <a:latin typeface="rm_neue"/>
              </a:rPr>
              <a:t>faturamento em 2021. São R$ 161 bilhões, uma alta de 27% em relação a 2020 (Fonte: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rm_neue"/>
              </a:rPr>
              <a:t>Neotrust</a:t>
            </a:r>
            <a:r>
              <a:rPr lang="pt-BR" b="0" i="0" dirty="0">
                <a:solidFill>
                  <a:srgbClr val="212529"/>
                </a:solidFill>
                <a:effectLst/>
                <a:latin typeface="rm_neue"/>
              </a:rPr>
              <a:t>); </a:t>
            </a:r>
          </a:p>
          <a:p>
            <a:pPr marL="0" indent="0" algn="just">
              <a:buNone/>
            </a:pPr>
            <a:endParaRPr lang="pt-BR" b="0" i="0" dirty="0">
              <a:solidFill>
                <a:srgbClr val="212529"/>
              </a:solidFill>
              <a:effectLst/>
              <a:latin typeface="rm_neue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rm_neue"/>
              </a:rPr>
              <a:t>Crescimento de 17% no número de pedidos em 2021 (Fonte: </a:t>
            </a:r>
            <a:r>
              <a:rPr lang="pt-BR" dirty="0" err="1">
                <a:solidFill>
                  <a:srgbClr val="212529"/>
                </a:solidFill>
                <a:latin typeface="rm_neue"/>
              </a:rPr>
              <a:t>Neotrust</a:t>
            </a:r>
            <a:r>
              <a:rPr lang="pt-BR" dirty="0">
                <a:solidFill>
                  <a:srgbClr val="212529"/>
                </a:solidFill>
                <a:latin typeface="rm_neue"/>
              </a:rPr>
              <a:t>);</a:t>
            </a:r>
          </a:p>
          <a:p>
            <a:pPr marL="0" indent="0" algn="just">
              <a:buNone/>
            </a:pPr>
            <a:endParaRPr lang="pt-BR" dirty="0">
              <a:solidFill>
                <a:srgbClr val="212529"/>
              </a:solidFill>
              <a:latin typeface="rm_neue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rm_neue"/>
              </a:rPr>
              <a:t>Mais de 40% dos clientes desistiram de compras online por conta da nota do vendedor (Fontes: </a:t>
            </a:r>
            <a:r>
              <a:rPr lang="it-IT" b="0" i="0" dirty="0">
                <a:solidFill>
                  <a:srgbClr val="444444"/>
                </a:solidFill>
                <a:effectLst/>
                <a:latin typeface="Zilla Slab"/>
              </a:rPr>
              <a:t>Lett E-commerce e a Opinion Box</a:t>
            </a:r>
            <a:r>
              <a:rPr lang="pt-BR">
                <a:solidFill>
                  <a:srgbClr val="212529"/>
                </a:solidFill>
                <a:latin typeface="rm_neue"/>
              </a:rPr>
              <a:t>).</a:t>
            </a:r>
            <a:endParaRPr lang="pt-BR" dirty="0">
              <a:solidFill>
                <a:srgbClr val="212529"/>
              </a:solidFill>
              <a:latin typeface="rm_neue"/>
            </a:endParaRP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66F0399-3C69-4014-90F7-63E01C7E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341" y="757204"/>
            <a:ext cx="835466" cy="960786"/>
          </a:xfrm>
          <a:prstGeom prst="rect">
            <a:avLst/>
          </a:prstGeom>
        </p:spPr>
      </p:pic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CFEEA69-1549-47BA-A493-AB92B9BAB2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15656" y="2228003"/>
            <a:ext cx="363378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1086DA-DC21-4D25-B569-C6D3BA6E0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/>
              <a:t>Predizer a chance de um cliente dar uma má avaliação por meio de algoritmos de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Apresentar o ciclo de desenvolvimento de uma solução de Ciência de Dados.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697EE02-EBFF-4892-9B82-D4AEBD6A62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419" y="2600055"/>
            <a:ext cx="5422900" cy="27089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DE726F-1288-4D20-A8AE-676C53E0B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219" y="729658"/>
            <a:ext cx="863588" cy="9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9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Coleta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1086DA-DC21-4D25-B569-C6D3BA6E0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Dados de e-commerce da empresa </a:t>
            </a:r>
            <a:r>
              <a:rPr lang="pt-BR" dirty="0" err="1"/>
              <a:t>Olist</a:t>
            </a:r>
            <a:r>
              <a:rPr lang="pt-BR" dirty="0"/>
              <a:t> (Janeiro de 2017 a Julho de 2018);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de Índice de Desenvolvimento Humano (Censo de 2010).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DE726F-1288-4D20-A8AE-676C53E0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219" y="729658"/>
            <a:ext cx="863588" cy="993126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61AE5F5-A7E7-472A-8A28-5D62A3E648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52591" y="2819326"/>
            <a:ext cx="3682295" cy="24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ETL dos dados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BD2B3A2F-4CE4-4D70-B8E4-7C9113E99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78152"/>
              </p:ext>
            </p:extLst>
          </p:nvPr>
        </p:nvGraphicFramePr>
        <p:xfrm>
          <a:off x="447817" y="874643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20944BB3-21CA-4602-815F-8114F7D07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2588" y="5290994"/>
            <a:ext cx="835466" cy="9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Análise exploratória de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0944BB3-21CA-4602-815F-8114F7D0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588" y="5290994"/>
            <a:ext cx="835466" cy="96078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88B2F06-8251-45A5-B930-0FE9D0F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9" y="569965"/>
            <a:ext cx="5029210" cy="457200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575DC49-F289-408A-97ED-0B8140689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701" y="569965"/>
            <a:ext cx="5029210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Construção dos Modelos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0944BB3-21CA-4602-815F-8114F7D0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588" y="5290994"/>
            <a:ext cx="835466" cy="960786"/>
          </a:xfrm>
          <a:prstGeom prst="rect">
            <a:avLst/>
          </a:prstGeom>
        </p:spPr>
      </p:pic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F6C8DF3-7925-49AE-902C-9D2CF6B49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706244"/>
              </p:ext>
            </p:extLst>
          </p:nvPr>
        </p:nvGraphicFramePr>
        <p:xfrm>
          <a:off x="581025" y="2181225"/>
          <a:ext cx="11029950" cy="107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354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Avaliação dos modelos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F9D0D8-03C7-45D8-9E3C-76E00D85D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772" y="743431"/>
            <a:ext cx="835466" cy="960786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A7D80AC-1C47-4EB3-BE33-BCB8B2A903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87373" y="2238319"/>
            <a:ext cx="4709865" cy="3901079"/>
          </a:xfrm>
        </p:spPr>
      </p:pic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74ACE0F6-DE51-4F45-BB04-B566F75704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4400837"/>
              </p:ext>
            </p:extLst>
          </p:nvPr>
        </p:nvGraphicFramePr>
        <p:xfrm>
          <a:off x="581193" y="3429000"/>
          <a:ext cx="5422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1728013147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51352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Sensibilidade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0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73,8%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5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Regressão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8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Xgboost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64,6%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0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211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347</TotalTime>
  <Words>255</Words>
  <Application>Microsoft Office PowerPoint</Application>
  <PresentationFormat>Widescreen</PresentationFormat>
  <Paragraphs>62</Paragraphs>
  <Slides>10</Slides>
  <Notes>10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rm_neue</vt:lpstr>
      <vt:lpstr>Wingdings 2</vt:lpstr>
      <vt:lpstr>Zilla Slab</vt:lpstr>
      <vt:lpstr>Dividendo</vt:lpstr>
      <vt:lpstr>PREDIÇÃO DE REVIEWS DE PEDIDOS DE  E-COMMERCE NO BRASIL</vt:lpstr>
      <vt:lpstr>Tópicos abordados</vt:lpstr>
      <vt:lpstr>Contextualização</vt:lpstr>
      <vt:lpstr>Objetivos</vt:lpstr>
      <vt:lpstr>Coleta de dados</vt:lpstr>
      <vt:lpstr>ETL dos dados</vt:lpstr>
      <vt:lpstr>Análise exploratória de dados</vt:lpstr>
      <vt:lpstr>Construção dos Modelos</vt:lpstr>
      <vt:lpstr>Avaliação dos modelos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PREDIÇÃO DE REVIEWS DE PEDIDOS DE  E-COMMERCE NO BRASIL</dc:title>
  <dc:creator>Paulo Luan</dc:creator>
  <cp:lastModifiedBy>Paulo Luan</cp:lastModifiedBy>
  <cp:revision>11</cp:revision>
  <dcterms:created xsi:type="dcterms:W3CDTF">2022-04-17T13:38:29Z</dcterms:created>
  <dcterms:modified xsi:type="dcterms:W3CDTF">2022-04-17T19:25:49Z</dcterms:modified>
</cp:coreProperties>
</file>