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D2E2-8FBC-49BC-952B-F4DCB8AD0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410A0A-5BD8-411F-BD0A-FB01970E6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B7557-4E41-4CFA-85B7-9E1FCC9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19604-6F99-4062-B0B0-C27805D1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18E6F4-77D6-47B2-AEFF-9BB1C8F5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117A7-A4E8-4D66-9FE3-4A27EA4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AED98A-E768-4B4A-99E9-B1EF009F8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7B21A-E197-4AC5-9F12-58C56BA7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159EA-3762-403D-91AC-1C9FE2E0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00C287-AA88-4456-A55B-F04C322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A3B33F-84A6-486E-A4D3-8FA8AF74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70243A-4C14-409A-BE14-B2FF832F7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74341E-D832-4767-AED9-330AEE5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11627-D870-4445-9B14-6D0C26C6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53B29-5DC0-4166-8BAE-1914D4A4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74C6D-68FD-4BA5-A4A9-AD10E641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266A7-3FD1-4008-A421-D3DDFA66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D1AA7-1869-4239-ACED-7A7511FF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96299-BB74-4D70-AAAE-5C1ADDF0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C6D1D-DB4D-49BF-B1EC-312DEF1E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01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047B5-CA7A-42D2-8D3C-B292A532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EF9F9-46C0-4C64-A17A-1070E558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708D4-25CC-41DD-BF89-8C31C1B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7E86A-B50A-4C60-9311-99B4F91D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2E547-4177-422D-B23C-AB2FF5ED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E1A07-39F8-493D-B941-2362D8C0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0A2A1-AFCF-4DD2-889D-68EEF8B1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5A25A-A4C8-4111-B40F-C84E29E4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D8EA-B524-4358-976A-4522E99C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868169-FC79-427F-B2AD-CA74A473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D790E8-891D-4DD2-9366-25D958A1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0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9D8BD-64D1-4091-9F27-0B7CE66D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6B37E0-A1DB-4E9B-85CD-F49ECCF4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D5759F-9682-4C8F-8BAA-7FA0B6D5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06E9E6-D63B-402F-949E-DA26330A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50E4A9-4E30-4CA2-B473-121235E2E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B3C1CF-03B1-4D38-995C-39382052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EB7820-168A-42E1-845E-91737323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ADD92D-7FBA-4D16-BD87-C9139755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2C6BA-6DAB-4C71-AB89-74EDC971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645944-BEE3-4B90-AD48-98C33EC9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B3B03E-D04C-4C12-B742-86642FC8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A48888-7845-4F68-9E8B-17C75B7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90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FE949B-902E-4668-978A-772B1756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BFBBFD-8226-4D89-A7DA-963F2AC6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A3D42-7690-45BF-9DBF-4B580FCC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3BC35-7C02-46D4-B212-C0342B1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6D991-6DD9-4FFE-AC0B-42A45F95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47E57D-73D8-4941-AC73-312F6223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343D05-BAF3-4544-849B-647F675C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4E5EEC-9B9B-49A0-864B-9FE0B69E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74BC8A-0738-4528-9F00-9CB7AC6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24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36760-B0FA-460A-957B-399C73E2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91C556-781A-470C-8FDF-364A66D25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CE1725-12FA-44CC-8D28-C58FFBF8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8937D3-6D61-4463-A5B1-ECD91329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B9BBB3-4526-44B8-BFC8-ADBB8A6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289273-A8C0-4458-A859-58AD891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8E2280-D09B-4DCF-AAC4-23B9CFFF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5E219-7B9B-48A5-9763-F5308939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A7906-C79A-463F-B8BB-E42C5DDAE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886-BE43-45E5-B3B7-151A8FFFE75B}" type="datetimeFigureOut">
              <a:rPr lang="zh-TW" altLang="en-US" smtClean="0"/>
              <a:t>2020/8/27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C2218-44A1-4A09-8EB5-C2DC14377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E93AE8-F586-404F-A9F5-CF145244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0168-EF01-4C33-9A46-9D482F641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3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42DD2213-7BAA-465B-A2E7-A16691CE6592}"/>
              </a:ext>
            </a:extLst>
          </p:cNvPr>
          <p:cNvGrpSpPr/>
          <p:nvPr/>
        </p:nvGrpSpPr>
        <p:grpSpPr>
          <a:xfrm>
            <a:off x="1405290" y="718288"/>
            <a:ext cx="6039853" cy="4984271"/>
            <a:chOff x="1405290" y="718288"/>
            <a:chExt cx="6039853" cy="4984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D7642E29-1F7B-4B5A-AD25-11117E54DD38}"/>
                    </a:ext>
                  </a:extLst>
                </p:cNvPr>
                <p:cNvSpPr/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D7642E29-1F7B-4B5A-AD25-11117E54D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ABC253E0-C3B1-43E6-997D-20193832EBC7}"/>
                    </a:ext>
                  </a:extLst>
                </p:cNvPr>
                <p:cNvSpPr/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𝒃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ABC253E0-C3B1-43E6-997D-20193832E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02A2ECA8-1457-4BAE-8C70-D9E2A797BDAF}"/>
                    </a:ext>
                  </a:extLst>
                </p:cNvPr>
                <p:cNvSpPr/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𝒅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02A2ECA8-1457-4BAE-8C70-D9E2A797B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F8CF6AED-3781-4699-8F5E-221F1BEC4E52}"/>
                    </a:ext>
                  </a:extLst>
                </p:cNvPr>
                <p:cNvSpPr/>
                <p:nvPr/>
              </p:nvSpPr>
              <p:spPr>
                <a:xfrm>
                  <a:off x="6740092" y="37345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𝑳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F8CF6AED-3781-4699-8F5E-221F1BEC4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0092" y="3734598"/>
                  <a:ext cx="705051" cy="7050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BC5EB715-18D1-4586-A075-030ACC34DA43}"/>
                    </a:ext>
                  </a:extLst>
                </p:cNvPr>
                <p:cNvSpPr/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𝒄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BC5EB715-18D1-4586-A075-030ACC34D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431E9048-02D5-4CE0-9AEC-38CCE2A269DB}"/>
                    </a:ext>
                  </a:extLst>
                </p:cNvPr>
                <p:cNvSpPr/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431E9048-02D5-4CE0-9AEC-38CCE2A26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F855A68E-340A-40B6-A399-B59B791891BC}"/>
                    </a:ext>
                  </a:extLst>
                </p:cNvPr>
                <p:cNvSpPr/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F855A68E-340A-40B6-A399-B59B79189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E29DE89E-77F5-4CAA-8056-D870F30EA113}"/>
                    </a:ext>
                  </a:extLst>
                </p:cNvPr>
                <p:cNvSpPr/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E29DE89E-77F5-4CAA-8056-D870F30EA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4D278705-5100-4895-BC22-9FB0B5DF5922}"/>
                    </a:ext>
                  </a:extLst>
                </p:cNvPr>
                <p:cNvSpPr/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4D278705-5100-4895-BC22-9FB0B5DF5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89628638-F3DE-4953-ACBF-FF12B8B53EEF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 flipV="1">
              <a:off x="2110341" y="4087125"/>
              <a:ext cx="1112117" cy="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0E158E0-2C42-4F42-8337-1AD096614150}"/>
                </a:ext>
              </a:extLst>
            </p:cNvPr>
            <p:cNvCxnSpPr>
              <a:cxnSpLocks/>
              <a:stCxn id="4" idx="7"/>
              <a:endCxn id="12" idx="2"/>
            </p:cNvCxnSpPr>
            <p:nvPr/>
          </p:nvCxnSpPr>
          <p:spPr>
            <a:xfrm flipV="1">
              <a:off x="2007089" y="2333724"/>
              <a:ext cx="1215369" cy="150412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C5A48D97-7905-4214-8F07-4CF9F5491AE3}"/>
                </a:ext>
              </a:extLst>
            </p:cNvPr>
            <p:cNvCxnSpPr>
              <a:cxnSpLocks/>
              <a:stCxn id="12" idx="6"/>
              <a:endCxn id="8" idx="1"/>
            </p:cNvCxnSpPr>
            <p:nvPr/>
          </p:nvCxnSpPr>
          <p:spPr>
            <a:xfrm>
              <a:off x="3927509" y="2333724"/>
              <a:ext cx="1333281" cy="1504127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464945C-3F35-442E-9398-25053B023846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3927509" y="4087125"/>
              <a:ext cx="1230029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8E29BC4B-C371-4A2A-A98D-AB100434EF2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5862589" y="4087124"/>
              <a:ext cx="877503" cy="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9108299-F93F-48C8-A718-BC2CE9E30A1B}"/>
                </a:ext>
              </a:extLst>
            </p:cNvPr>
            <p:cNvCxnSpPr>
              <a:cxnSpLocks/>
              <a:stCxn id="14" idx="4"/>
              <a:endCxn id="12" idx="0"/>
            </p:cNvCxnSpPr>
            <p:nvPr/>
          </p:nvCxnSpPr>
          <p:spPr>
            <a:xfrm>
              <a:off x="3574984" y="1423339"/>
              <a:ext cx="0" cy="55785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DBCFB19-DDF1-4B8E-9225-1F925FB52007}"/>
                </a:ext>
              </a:extLst>
            </p:cNvPr>
            <p:cNvCxnSpPr>
              <a:cxnSpLocks/>
              <a:stCxn id="16" idx="0"/>
              <a:endCxn id="6" idx="4"/>
            </p:cNvCxnSpPr>
            <p:nvPr/>
          </p:nvCxnSpPr>
          <p:spPr>
            <a:xfrm flipV="1">
              <a:off x="3574984" y="4439650"/>
              <a:ext cx="0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AC329C0-5B0F-4E17-B868-3454C3EF5008}"/>
                </a:ext>
              </a:extLst>
            </p:cNvPr>
            <p:cNvCxnSpPr>
              <a:cxnSpLocks/>
              <a:stCxn id="20" idx="4"/>
              <a:endCxn id="8" idx="0"/>
            </p:cNvCxnSpPr>
            <p:nvPr/>
          </p:nvCxnSpPr>
          <p:spPr>
            <a:xfrm>
              <a:off x="5510061" y="3176741"/>
              <a:ext cx="3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82C388AC-BB45-4B1B-B86F-F8E23986770C}"/>
                </a:ext>
              </a:extLst>
            </p:cNvPr>
            <p:cNvCxnSpPr>
              <a:cxnSpLocks/>
              <a:stCxn id="18" idx="0"/>
              <a:endCxn id="8" idx="4"/>
            </p:cNvCxnSpPr>
            <p:nvPr/>
          </p:nvCxnSpPr>
          <p:spPr>
            <a:xfrm flipV="1">
              <a:off x="5510064" y="4439650"/>
              <a:ext cx="0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0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307BEE07-5788-45B8-AB7C-B4054DFE7352}"/>
              </a:ext>
            </a:extLst>
          </p:cNvPr>
          <p:cNvGrpSpPr/>
          <p:nvPr/>
        </p:nvGrpSpPr>
        <p:grpSpPr>
          <a:xfrm>
            <a:off x="1405290" y="718288"/>
            <a:ext cx="6289124" cy="4984271"/>
            <a:chOff x="1405290" y="718288"/>
            <a:chExt cx="6289124" cy="498427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6911BC7E-B86D-4B1B-A8E0-B5C1C0C01E63}"/>
                </a:ext>
              </a:extLst>
            </p:cNvPr>
            <p:cNvGrpSpPr/>
            <p:nvPr/>
          </p:nvGrpSpPr>
          <p:grpSpPr>
            <a:xfrm>
              <a:off x="1405290" y="718288"/>
              <a:ext cx="6039853" cy="4984271"/>
              <a:chOff x="1405290" y="718288"/>
              <a:chExt cx="6039853" cy="49842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橢圓 2">
                    <a:extLst>
                      <a:ext uri="{FF2B5EF4-FFF2-40B4-BE49-F238E27FC236}">
                        <a16:creationId xmlns:a16="http://schemas.microsoft.com/office/drawing/2014/main" id="{92489126-E6CD-4BA8-B0ED-C7EAD055BA55}"/>
                      </a:ext>
                    </a:extLst>
                  </p:cNvPr>
                  <p:cNvSpPr/>
                  <p:nvPr/>
                </p:nvSpPr>
                <p:spPr>
                  <a:xfrm>
                    <a:off x="1405290" y="3734600"/>
                    <a:ext cx="705051" cy="705051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32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3" name="橢圓 2">
                    <a:extLst>
                      <a:ext uri="{FF2B5EF4-FFF2-40B4-BE49-F238E27FC236}">
                        <a16:creationId xmlns:a16="http://schemas.microsoft.com/office/drawing/2014/main" id="{92489126-E6CD-4BA8-B0ED-C7EAD055BA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290" y="3734600"/>
                    <a:ext cx="705051" cy="70505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橢圓 3">
                    <a:extLst>
                      <a:ext uri="{FF2B5EF4-FFF2-40B4-BE49-F238E27FC236}">
                        <a16:creationId xmlns:a16="http://schemas.microsoft.com/office/drawing/2014/main" id="{BF583659-3CEC-4CA1-858C-C27EBBC376DB}"/>
                      </a:ext>
                    </a:extLst>
                  </p:cNvPr>
                  <p:cNvSpPr/>
                  <p:nvPr/>
                </p:nvSpPr>
                <p:spPr>
                  <a:xfrm>
                    <a:off x="3222458" y="3734599"/>
                    <a:ext cx="705051" cy="705051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∗</m:t>
                          </m:r>
                        </m:oMath>
                      </m:oMathPara>
                    </a14:m>
                    <a:endParaRPr lang="zh-TW" altLang="en-US" sz="32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4" name="橢圓 3">
                    <a:extLst>
                      <a:ext uri="{FF2B5EF4-FFF2-40B4-BE49-F238E27FC236}">
                        <a16:creationId xmlns:a16="http://schemas.microsoft.com/office/drawing/2014/main" id="{BF583659-3CEC-4CA1-858C-C27EBBC376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458" y="3734599"/>
                    <a:ext cx="705051" cy="70505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橢圓 4">
                    <a:extLst>
                      <a:ext uri="{FF2B5EF4-FFF2-40B4-BE49-F238E27FC236}">
                        <a16:creationId xmlns:a16="http://schemas.microsoft.com/office/drawing/2014/main" id="{04AF0DB3-E21F-4740-AA91-7147A1B8FF46}"/>
                      </a:ext>
                    </a:extLst>
                  </p:cNvPr>
                  <p:cNvSpPr/>
                  <p:nvPr/>
                </p:nvSpPr>
                <p:spPr>
                  <a:xfrm>
                    <a:off x="5157538" y="3734599"/>
                    <a:ext cx="705051" cy="705051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</m:oMath>
                      </m:oMathPara>
                    </a14:m>
                    <a:endParaRPr lang="zh-TW" altLang="en-US" sz="32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5" name="橢圓 4">
                    <a:extLst>
                      <a:ext uri="{FF2B5EF4-FFF2-40B4-BE49-F238E27FC236}">
                        <a16:creationId xmlns:a16="http://schemas.microsoft.com/office/drawing/2014/main" id="{04AF0DB3-E21F-4740-AA91-7147A1B8FF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538" y="3734599"/>
                    <a:ext cx="705051" cy="70505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橢圓 5">
                    <a:extLst>
                      <a:ext uri="{FF2B5EF4-FFF2-40B4-BE49-F238E27FC236}">
                        <a16:creationId xmlns:a16="http://schemas.microsoft.com/office/drawing/2014/main" id="{DC56CF62-50A6-4439-B97E-3CCF23417779}"/>
                      </a:ext>
                    </a:extLst>
                  </p:cNvPr>
                  <p:cNvSpPr/>
                  <p:nvPr/>
                </p:nvSpPr>
                <p:spPr>
                  <a:xfrm>
                    <a:off x="6740092" y="3734598"/>
                    <a:ext cx="705051" cy="705051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</m:oMath>
                      </m:oMathPara>
                    </a14:m>
                    <a:endParaRPr lang="zh-TW" altLang="en-US" sz="32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6" name="橢圓 5">
                    <a:extLst>
                      <a:ext uri="{FF2B5EF4-FFF2-40B4-BE49-F238E27FC236}">
                        <a16:creationId xmlns:a16="http://schemas.microsoft.com/office/drawing/2014/main" id="{DC56CF62-50A6-4439-B97E-3CCF234177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092" y="3734598"/>
                    <a:ext cx="705051" cy="70505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橢圓 6">
                    <a:extLst>
                      <a:ext uri="{FF2B5EF4-FFF2-40B4-BE49-F238E27FC236}">
                        <a16:creationId xmlns:a16="http://schemas.microsoft.com/office/drawing/2014/main" id="{87E2562A-772C-42BB-AE50-82EB65ED2A4A}"/>
                      </a:ext>
                    </a:extLst>
                  </p:cNvPr>
                  <p:cNvSpPr/>
                  <p:nvPr/>
                </p:nvSpPr>
                <p:spPr>
                  <a:xfrm>
                    <a:off x="3222458" y="1981198"/>
                    <a:ext cx="705051" cy="705051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∗</m:t>
                          </m:r>
                        </m:oMath>
                      </m:oMathPara>
                    </a14:m>
                    <a:endParaRPr lang="zh-TW" altLang="en-US" sz="3200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 xmlns="">
              <p:sp>
                <p:nvSpPr>
                  <p:cNvPr id="7" name="橢圓 6">
                    <a:extLst>
                      <a:ext uri="{FF2B5EF4-FFF2-40B4-BE49-F238E27FC236}">
                        <a16:creationId xmlns:a16="http://schemas.microsoft.com/office/drawing/2014/main" id="{87E2562A-772C-42BB-AE50-82EB65ED2A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458" y="1981198"/>
                    <a:ext cx="705051" cy="70505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571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橢圓 7">
                    <a:extLst>
                      <a:ext uri="{FF2B5EF4-FFF2-40B4-BE49-F238E27FC236}">
                        <a16:creationId xmlns:a16="http://schemas.microsoft.com/office/drawing/2014/main" id="{C486232F-FFF4-4D59-9EA5-4013C8762583}"/>
                      </a:ext>
                    </a:extLst>
                  </p:cNvPr>
                  <p:cNvSpPr/>
                  <p:nvPr/>
                </p:nvSpPr>
                <p:spPr>
                  <a:xfrm>
                    <a:off x="3222458" y="718288"/>
                    <a:ext cx="705051" cy="705051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橢圓 7">
                    <a:extLst>
                      <a:ext uri="{FF2B5EF4-FFF2-40B4-BE49-F238E27FC236}">
                        <a16:creationId xmlns:a16="http://schemas.microsoft.com/office/drawing/2014/main" id="{C486232F-FFF4-4D59-9EA5-4013C87625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458" y="718288"/>
                    <a:ext cx="705051" cy="70505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57150"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橢圓 8">
                    <a:extLst>
                      <a:ext uri="{FF2B5EF4-FFF2-40B4-BE49-F238E27FC236}">
                        <a16:creationId xmlns:a16="http://schemas.microsoft.com/office/drawing/2014/main" id="{31784EA5-24EB-4A6F-8764-1B433A7CE8E8}"/>
                      </a:ext>
                    </a:extLst>
                  </p:cNvPr>
                  <p:cNvSpPr/>
                  <p:nvPr/>
                </p:nvSpPr>
                <p:spPr>
                  <a:xfrm>
                    <a:off x="3222458" y="4997508"/>
                    <a:ext cx="705051" cy="705051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橢圓 8">
                    <a:extLst>
                      <a:ext uri="{FF2B5EF4-FFF2-40B4-BE49-F238E27FC236}">
                        <a16:creationId xmlns:a16="http://schemas.microsoft.com/office/drawing/2014/main" id="{31784EA5-24EB-4A6F-8764-1B433A7CE8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2458" y="4997508"/>
                    <a:ext cx="705051" cy="70505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57150"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橢圓 9">
                    <a:extLst>
                      <a:ext uri="{FF2B5EF4-FFF2-40B4-BE49-F238E27FC236}">
                        <a16:creationId xmlns:a16="http://schemas.microsoft.com/office/drawing/2014/main" id="{9B806B0A-DEDE-4A8A-9637-4436E1C6E80A}"/>
                      </a:ext>
                    </a:extLst>
                  </p:cNvPr>
                  <p:cNvSpPr/>
                  <p:nvPr/>
                </p:nvSpPr>
                <p:spPr>
                  <a:xfrm>
                    <a:off x="5157538" y="4997508"/>
                    <a:ext cx="705051" cy="705051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橢圓 9">
                    <a:extLst>
                      <a:ext uri="{FF2B5EF4-FFF2-40B4-BE49-F238E27FC236}">
                        <a16:creationId xmlns:a16="http://schemas.microsoft.com/office/drawing/2014/main" id="{9B806B0A-DEDE-4A8A-9637-4436E1C6E8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538" y="4997508"/>
                    <a:ext cx="705051" cy="70505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57150"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74D0A3A1-24E7-40AE-8B62-D3BE7491A2A7}"/>
                      </a:ext>
                    </a:extLst>
                  </p:cNvPr>
                  <p:cNvSpPr/>
                  <p:nvPr/>
                </p:nvSpPr>
                <p:spPr>
                  <a:xfrm>
                    <a:off x="5157535" y="2471690"/>
                    <a:ext cx="705051" cy="705051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74D0A3A1-24E7-40AE-8B62-D3BE7491A2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535" y="2471690"/>
                    <a:ext cx="705051" cy="70505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57150"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E9900695-DD1B-4C46-A04A-21CA7EA70100}"/>
                  </a:ext>
                </a:extLst>
              </p:cNvPr>
              <p:cNvCxnSpPr>
                <a:stCxn id="3" idx="6"/>
                <a:endCxn id="4" idx="2"/>
              </p:cNvCxnSpPr>
              <p:nvPr/>
            </p:nvCxnSpPr>
            <p:spPr>
              <a:xfrm flipV="1">
                <a:off x="2110341" y="4087125"/>
                <a:ext cx="1112117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45B0357E-C728-4284-9433-C9E2B1B63C35}"/>
                  </a:ext>
                </a:extLst>
              </p:cNvPr>
              <p:cNvCxnSpPr>
                <a:cxnSpLocks/>
                <a:stCxn id="3" idx="7"/>
                <a:endCxn id="7" idx="2"/>
              </p:cNvCxnSpPr>
              <p:nvPr/>
            </p:nvCxnSpPr>
            <p:spPr>
              <a:xfrm flipV="1">
                <a:off x="2007089" y="2333724"/>
                <a:ext cx="1215369" cy="150412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6D1ED22-9D28-4496-A95B-4976C6EA894B}"/>
                  </a:ext>
                </a:extLst>
              </p:cNvPr>
              <p:cNvCxnSpPr>
                <a:cxnSpLocks/>
                <a:stCxn id="7" idx="6"/>
                <a:endCxn id="5" idx="1"/>
              </p:cNvCxnSpPr>
              <p:nvPr/>
            </p:nvCxnSpPr>
            <p:spPr>
              <a:xfrm>
                <a:off x="3927509" y="2333724"/>
                <a:ext cx="1333281" cy="1504127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2E4B268F-5C4D-44DC-BEE3-846DB62AF25D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3927509" y="4087125"/>
                <a:ext cx="1230029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4D7F94EC-A8DB-4C54-8C61-7748B4DA036B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 flipV="1">
                <a:off x="5862589" y="4087124"/>
                <a:ext cx="877503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CBEA6E32-3C79-428E-AFD7-8B6BC9B80F38}"/>
                  </a:ext>
                </a:extLst>
              </p:cNvPr>
              <p:cNvCxnSpPr>
                <a:cxnSpLocks/>
                <a:stCxn id="8" idx="4"/>
                <a:endCxn id="7" idx="0"/>
              </p:cNvCxnSpPr>
              <p:nvPr/>
            </p:nvCxnSpPr>
            <p:spPr>
              <a:xfrm>
                <a:off x="3574984" y="1423339"/>
                <a:ext cx="0" cy="557859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0CD748F9-07AF-424F-A845-6640307A4C8E}"/>
                  </a:ext>
                </a:extLst>
              </p:cNvPr>
              <p:cNvCxnSpPr>
                <a:cxnSpLocks/>
                <a:stCxn id="9" idx="0"/>
                <a:endCxn id="4" idx="4"/>
              </p:cNvCxnSpPr>
              <p:nvPr/>
            </p:nvCxnSpPr>
            <p:spPr>
              <a:xfrm flipV="1">
                <a:off x="3574984" y="4439650"/>
                <a:ext cx="0" cy="55785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B6C7ABD9-FB89-4346-A1B5-02F8C7501A9E}"/>
                  </a:ext>
                </a:extLst>
              </p:cNvPr>
              <p:cNvCxnSpPr>
                <a:cxnSpLocks/>
                <a:stCxn id="11" idx="4"/>
                <a:endCxn id="5" idx="0"/>
              </p:cNvCxnSpPr>
              <p:nvPr/>
            </p:nvCxnSpPr>
            <p:spPr>
              <a:xfrm>
                <a:off x="5510061" y="3176741"/>
                <a:ext cx="3" cy="55785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1DB5653B-6257-4EF5-AA1C-CD80B3AC38F2}"/>
                  </a:ext>
                </a:extLst>
              </p:cNvPr>
              <p:cNvCxnSpPr>
                <a:cxnSpLocks/>
                <a:stCxn id="10" idx="0"/>
                <a:endCxn id="5" idx="4"/>
              </p:cNvCxnSpPr>
              <p:nvPr/>
            </p:nvCxnSpPr>
            <p:spPr>
              <a:xfrm flipV="1">
                <a:off x="5510064" y="4439650"/>
                <a:ext cx="0" cy="557858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E58F18A-7B4D-475A-94FA-4766F07B7C0B}"/>
                    </a:ext>
                  </a:extLst>
                </p:cNvPr>
                <p:cNvSpPr txBox="1"/>
                <p:nvPr/>
              </p:nvSpPr>
              <p:spPr>
                <a:xfrm>
                  <a:off x="3678238" y="3296573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E58F18A-7B4D-475A-94FA-4766F07B7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238" y="3296573"/>
                  <a:ext cx="49854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4228BF1-7CA9-4C75-83ED-93BD8EF88C89}"/>
                    </a:ext>
                  </a:extLst>
                </p:cNvPr>
                <p:cNvSpPr txBox="1"/>
                <p:nvPr/>
              </p:nvSpPr>
              <p:spPr>
                <a:xfrm>
                  <a:off x="3678238" y="1531575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𝒄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4228BF1-7CA9-4C75-83ED-93BD8EF88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238" y="1531575"/>
                  <a:ext cx="49854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BE316663-A8B9-4EFB-81BE-1E7A3666AE03}"/>
                    </a:ext>
                  </a:extLst>
                </p:cNvPr>
                <p:cNvSpPr txBox="1"/>
                <p:nvPr/>
              </p:nvSpPr>
              <p:spPr>
                <a:xfrm>
                  <a:off x="5639751" y="3296573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𝒅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BE316663-A8B9-4EFB-81BE-1E7A3666A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751" y="3296573"/>
                  <a:ext cx="498542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6508E751-C1AB-4D07-8AB8-4A696808C813}"/>
                    </a:ext>
                  </a:extLst>
                </p:cNvPr>
                <p:cNvSpPr txBox="1"/>
                <p:nvPr/>
              </p:nvSpPr>
              <p:spPr>
                <a:xfrm>
                  <a:off x="7195872" y="3293600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𝑳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6508E751-C1AB-4D07-8AB8-4A696808C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872" y="3293600"/>
                  <a:ext cx="498542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594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284C4B8C-1A18-4A73-BBDC-8316F91C3530}"/>
              </a:ext>
            </a:extLst>
          </p:cNvPr>
          <p:cNvGrpSpPr/>
          <p:nvPr/>
        </p:nvGrpSpPr>
        <p:grpSpPr>
          <a:xfrm>
            <a:off x="1405290" y="718288"/>
            <a:ext cx="6815489" cy="4984271"/>
            <a:chOff x="1405290" y="718288"/>
            <a:chExt cx="6815489" cy="4984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50334133-E7F2-4B94-8BEF-8957C9D30F34}"/>
                    </a:ext>
                  </a:extLst>
                </p:cNvPr>
                <p:cNvSpPr/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50334133-E7F2-4B94-8BEF-8957C9D30F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A3B99E57-DAAA-4E35-9626-51A826D806D2}"/>
                    </a:ext>
                  </a:extLst>
                </p:cNvPr>
                <p:cNvSpPr/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A3B99E57-DAAA-4E35-9626-51A826D806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023DB42A-FCDB-42D8-B500-140309590D32}"/>
                    </a:ext>
                  </a:extLst>
                </p:cNvPr>
                <p:cNvSpPr/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023DB42A-FCDB-42D8-B500-140309590D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93FE99B9-4D33-4521-A099-6F6CFE3BC186}"/>
                    </a:ext>
                  </a:extLst>
                </p:cNvPr>
                <p:cNvSpPr/>
                <p:nvPr/>
              </p:nvSpPr>
              <p:spPr>
                <a:xfrm>
                  <a:off x="6990349" y="37345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93FE99B9-4D33-4521-A099-6F6CFE3BC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49" y="3734598"/>
                  <a:ext cx="705051" cy="7050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D560B490-9FEC-46AA-B04B-92A128EF97E7}"/>
                    </a:ext>
                  </a:extLst>
                </p:cNvPr>
                <p:cNvSpPr/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D560B490-9FEC-46AA-B04B-92A128EF9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7F8E0F39-8F78-4920-B7EA-92B6070C249C}"/>
                    </a:ext>
                  </a:extLst>
                </p:cNvPr>
                <p:cNvSpPr/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7F8E0F39-8F78-4920-B7EA-92B6070C24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54DA3814-E533-4DE0-B4DB-D4C49633A664}"/>
                    </a:ext>
                  </a:extLst>
                </p:cNvPr>
                <p:cNvSpPr/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54DA3814-E533-4DE0-B4DB-D4C49633A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F57EB8CF-1232-489F-9855-3B4115293D50}"/>
                    </a:ext>
                  </a:extLst>
                </p:cNvPr>
                <p:cNvSpPr/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F57EB8CF-1232-489F-9855-3B4115293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D696B270-6825-46F2-B061-E9185BE7D3F2}"/>
                    </a:ext>
                  </a:extLst>
                </p:cNvPr>
                <p:cNvSpPr/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D696B270-6825-46F2-B061-E9185BE7D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BFF9041E-FF64-4995-9872-D07FF836D541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2110341" y="4087125"/>
              <a:ext cx="1112117" cy="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6775AC0-C88D-40C5-B947-CA668100A1F1}"/>
                </a:ext>
              </a:extLst>
            </p:cNvPr>
            <p:cNvCxnSpPr>
              <a:cxnSpLocks/>
              <a:stCxn id="29" idx="7"/>
              <a:endCxn id="33" idx="2"/>
            </p:cNvCxnSpPr>
            <p:nvPr/>
          </p:nvCxnSpPr>
          <p:spPr>
            <a:xfrm flipV="1">
              <a:off x="2007089" y="2333724"/>
              <a:ext cx="1215369" cy="150412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C7ADD970-B495-4EC8-83CF-F8B320C997DB}"/>
                </a:ext>
              </a:extLst>
            </p:cNvPr>
            <p:cNvCxnSpPr>
              <a:cxnSpLocks/>
              <a:stCxn id="33" idx="6"/>
              <a:endCxn id="31" idx="1"/>
            </p:cNvCxnSpPr>
            <p:nvPr/>
          </p:nvCxnSpPr>
          <p:spPr>
            <a:xfrm>
              <a:off x="3927509" y="2333724"/>
              <a:ext cx="1333281" cy="1504127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AE392AB-A538-4D34-A4D1-6DD59DB7B1B2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3927509" y="4087125"/>
              <a:ext cx="1230029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2774A07-EA39-4823-9DBE-EF35FD8E5D05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5862589" y="4087124"/>
              <a:ext cx="1127760" cy="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1F5107D-E6AD-408C-A78A-6AC38A5DDE2A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3574984" y="1423339"/>
              <a:ext cx="0" cy="55785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3032F6C5-003B-4795-9B65-F12ECB2B9B25}"/>
                </a:ext>
              </a:extLst>
            </p:cNvPr>
            <p:cNvCxnSpPr>
              <a:cxnSpLocks/>
              <a:stCxn id="35" idx="0"/>
              <a:endCxn id="30" idx="4"/>
            </p:cNvCxnSpPr>
            <p:nvPr/>
          </p:nvCxnSpPr>
          <p:spPr>
            <a:xfrm flipV="1">
              <a:off x="3574984" y="4439650"/>
              <a:ext cx="0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FBDB2AEC-8000-402C-82EB-9C495A157E6B}"/>
                </a:ext>
              </a:extLst>
            </p:cNvPr>
            <p:cNvCxnSpPr>
              <a:cxnSpLocks/>
              <a:stCxn id="37" idx="4"/>
              <a:endCxn id="31" idx="0"/>
            </p:cNvCxnSpPr>
            <p:nvPr/>
          </p:nvCxnSpPr>
          <p:spPr>
            <a:xfrm>
              <a:off x="5510061" y="3176741"/>
              <a:ext cx="3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5FF96BEE-547F-4662-ADAC-6046D00A5918}"/>
                </a:ext>
              </a:extLst>
            </p:cNvPr>
            <p:cNvCxnSpPr>
              <a:cxnSpLocks/>
              <a:stCxn id="36" idx="0"/>
              <a:endCxn id="31" idx="4"/>
            </p:cNvCxnSpPr>
            <p:nvPr/>
          </p:nvCxnSpPr>
          <p:spPr>
            <a:xfrm flipV="1">
              <a:off x="5510064" y="4439650"/>
              <a:ext cx="0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B837222-BE79-40C5-804D-6A080A63A8A0}"/>
                    </a:ext>
                  </a:extLst>
                </p:cNvPr>
                <p:cNvSpPr txBox="1"/>
                <p:nvPr/>
              </p:nvSpPr>
              <p:spPr>
                <a:xfrm>
                  <a:off x="2869934" y="4154997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B837222-BE79-40C5-804D-6A080A63A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934" y="4154997"/>
                  <a:ext cx="49854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B24A1770-2C23-438D-8C20-E10C06260698}"/>
                    </a:ext>
                  </a:extLst>
                </p:cNvPr>
                <p:cNvSpPr txBox="1"/>
                <p:nvPr/>
              </p:nvSpPr>
              <p:spPr>
                <a:xfrm>
                  <a:off x="2890080" y="2515555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𝒄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B24A1770-2C23-438D-8C20-E10C06260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080" y="2515555"/>
                  <a:ext cx="49854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9AF0D8E4-5172-4811-B0F9-404FDB8B6DDC}"/>
                    </a:ext>
                  </a:extLst>
                </p:cNvPr>
                <p:cNvSpPr txBox="1"/>
                <p:nvPr/>
              </p:nvSpPr>
              <p:spPr>
                <a:xfrm>
                  <a:off x="4762248" y="4178039"/>
                  <a:ext cx="49854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𝒅</m:t>
                        </m:r>
                      </m:oMath>
                    </m:oMathPara>
                  </a14:m>
                  <a:endParaRPr lang="zh-TW" altLang="en-US" sz="28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9AF0D8E4-5172-4811-B0F9-404FDB8B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248" y="4178039"/>
                  <a:ext cx="498542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2D3E7FC8-5522-4601-828D-6067113DC961}"/>
                    </a:ext>
                  </a:extLst>
                </p:cNvPr>
                <p:cNvSpPr txBox="1"/>
                <p:nvPr/>
              </p:nvSpPr>
              <p:spPr>
                <a:xfrm>
                  <a:off x="7722237" y="3794735"/>
                  <a:ext cx="49854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𝑳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rgbClr val="2E75B6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2D3E7FC8-5522-4601-828D-6067113DC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237" y="3794735"/>
                  <a:ext cx="498542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E9A951F-8374-40AE-884A-DA008358ACC4}"/>
                    </a:ext>
                  </a:extLst>
                </p:cNvPr>
                <p:cNvSpPr txBox="1"/>
                <p:nvPr/>
              </p:nvSpPr>
              <p:spPr>
                <a:xfrm>
                  <a:off x="2137178" y="2523640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E9A951F-8374-40AE-884A-DA008358A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178" y="2523640"/>
                  <a:ext cx="498542" cy="56053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57D697-81C6-451C-BDC7-33367B5EFF43}"/>
                    </a:ext>
                  </a:extLst>
                </p:cNvPr>
                <p:cNvSpPr txBox="1"/>
                <p:nvPr/>
              </p:nvSpPr>
              <p:spPr>
                <a:xfrm>
                  <a:off x="2468975" y="3457629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57D697-81C6-451C-BDC7-33367B5EF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975" y="3457629"/>
                  <a:ext cx="498542" cy="5605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1A06DE94-E5E3-4057-85A3-085F50970C55}"/>
                    </a:ext>
                  </a:extLst>
                </p:cNvPr>
                <p:cNvSpPr txBox="1"/>
                <p:nvPr/>
              </p:nvSpPr>
              <p:spPr>
                <a:xfrm>
                  <a:off x="4267315" y="3457629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𝒃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1A06DE94-E5E3-4057-85A3-085F50970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315" y="3457629"/>
                  <a:ext cx="498542" cy="5605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129BA72B-BA35-43E9-AE2A-BF0BB5879FB1}"/>
                    </a:ext>
                  </a:extLst>
                </p:cNvPr>
                <p:cNvSpPr txBox="1"/>
                <p:nvPr/>
              </p:nvSpPr>
              <p:spPr>
                <a:xfrm>
                  <a:off x="4470005" y="2439883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129BA72B-BA35-43E9-AE2A-BF0BB5879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005" y="2439883"/>
                  <a:ext cx="498542" cy="5605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FA9C385F-ACD8-4DFF-B2F0-90B4AFBC513E}"/>
                    </a:ext>
                  </a:extLst>
                </p:cNvPr>
                <p:cNvSpPr txBox="1"/>
                <p:nvPr/>
              </p:nvSpPr>
              <p:spPr>
                <a:xfrm>
                  <a:off x="6246142" y="3457629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𝑳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FA9C385F-ACD8-4DFF-B2F0-90B4AFBC5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142" y="3457629"/>
                  <a:ext cx="498542" cy="56053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577B780-0890-49B2-82F1-D44082678F0E}"/>
                    </a:ext>
                  </a:extLst>
                </p:cNvPr>
                <p:cNvSpPr txBox="1"/>
                <p:nvPr/>
              </p:nvSpPr>
              <p:spPr>
                <a:xfrm>
                  <a:off x="5618166" y="3148731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577B780-0890-49B2-82F1-D44082678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166" y="3148731"/>
                  <a:ext cx="498542" cy="600805"/>
                </a:xfrm>
                <a:prstGeom prst="rect">
                  <a:avLst/>
                </a:prstGeom>
                <a:blipFill>
                  <a:blip r:embed="rId20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66658E28-07EA-4942-9D5D-8777712A5A84}"/>
                    </a:ext>
                  </a:extLst>
                </p:cNvPr>
                <p:cNvSpPr txBox="1"/>
                <p:nvPr/>
              </p:nvSpPr>
              <p:spPr>
                <a:xfrm>
                  <a:off x="5618166" y="4377814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66658E28-07EA-4942-9D5D-8777712A5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166" y="4377814"/>
                  <a:ext cx="498542" cy="600805"/>
                </a:xfrm>
                <a:prstGeom prst="rect">
                  <a:avLst/>
                </a:prstGeom>
                <a:blipFill>
                  <a:blip r:embed="rId21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053FF750-917E-415A-9B6B-B33BA490C150}"/>
                    </a:ext>
                  </a:extLst>
                </p:cNvPr>
                <p:cNvSpPr txBox="1"/>
                <p:nvPr/>
              </p:nvSpPr>
              <p:spPr>
                <a:xfrm>
                  <a:off x="3680867" y="4377813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𝒃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053FF750-917E-415A-9B6B-B33BA490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867" y="4377813"/>
                  <a:ext cx="498542" cy="600805"/>
                </a:xfrm>
                <a:prstGeom prst="rect">
                  <a:avLst/>
                </a:prstGeom>
                <a:blipFill>
                  <a:blip r:embed="rId2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C0A61D1-36DD-4AFB-A9E7-F818B54A26AB}"/>
                    </a:ext>
                  </a:extLst>
                </p:cNvPr>
                <p:cNvSpPr txBox="1"/>
                <p:nvPr/>
              </p:nvSpPr>
              <p:spPr>
                <a:xfrm>
                  <a:off x="3678238" y="1380550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C0A61D1-36DD-4AFB-A9E7-F818B54A2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238" y="1380550"/>
                  <a:ext cx="498542" cy="600805"/>
                </a:xfrm>
                <a:prstGeom prst="rect">
                  <a:avLst/>
                </a:prstGeom>
                <a:blipFill>
                  <a:blip r:embed="rId23"/>
                  <a:stretch>
                    <a:fillRect r="-36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4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8D64C4B3-DBAE-4EC6-9466-1D7EA989440B}"/>
              </a:ext>
            </a:extLst>
          </p:cNvPr>
          <p:cNvGrpSpPr/>
          <p:nvPr/>
        </p:nvGrpSpPr>
        <p:grpSpPr>
          <a:xfrm>
            <a:off x="1405290" y="718288"/>
            <a:ext cx="6374002" cy="4984271"/>
            <a:chOff x="1405290" y="718288"/>
            <a:chExt cx="6374002" cy="49842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橢圓 2">
                  <a:extLst>
                    <a:ext uri="{FF2B5EF4-FFF2-40B4-BE49-F238E27FC236}">
                      <a16:creationId xmlns:a16="http://schemas.microsoft.com/office/drawing/2014/main" id="{03D5F35B-010C-445A-889F-2C213E84E8F1}"/>
                    </a:ext>
                  </a:extLst>
                </p:cNvPr>
                <p:cNvSpPr/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𝒂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3" name="橢圓 2">
                  <a:extLst>
                    <a:ext uri="{FF2B5EF4-FFF2-40B4-BE49-F238E27FC236}">
                      <a16:creationId xmlns:a16="http://schemas.microsoft.com/office/drawing/2014/main" id="{03D5F35B-010C-445A-889F-2C213E84E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290" y="3734600"/>
                  <a:ext cx="705051" cy="70505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80A97BE7-48F7-40EC-A5C6-BBEFD20D1C8D}"/>
                    </a:ext>
                  </a:extLst>
                </p:cNvPr>
                <p:cNvSpPr/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𝒃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80A97BE7-48F7-40EC-A5C6-BBEFD20D1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3734599"/>
                  <a:ext cx="705051" cy="70505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A05FE017-D16A-4C21-83A0-B31D62A426A1}"/>
                    </a:ext>
                  </a:extLst>
                </p:cNvPr>
                <p:cNvSpPr/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𝒅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A05FE017-D16A-4C21-83A0-B31D62A426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3734599"/>
                  <a:ext cx="705051" cy="7050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587EAE0-0B4D-4B11-B34D-4901430F0BBE}"/>
                    </a:ext>
                  </a:extLst>
                </p:cNvPr>
                <p:cNvSpPr/>
                <p:nvPr/>
              </p:nvSpPr>
              <p:spPr>
                <a:xfrm>
                  <a:off x="6990349" y="37345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𝑳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587EAE0-0B4D-4B11-B34D-4901430F0B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49" y="3734598"/>
                  <a:ext cx="705051" cy="7050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5A44BDE9-11A6-47A3-985E-2249B7E365D2}"/>
                    </a:ext>
                  </a:extLst>
                </p:cNvPr>
                <p:cNvSpPr/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𝒄</m:t>
                        </m:r>
                      </m:oMath>
                    </m:oMathPara>
                  </a14:m>
                  <a:endParaRPr lang="zh-TW" altLang="en-US" sz="32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5A44BDE9-11A6-47A3-985E-2249B7E36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1981198"/>
                  <a:ext cx="705051" cy="70505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7B4B2267-92FC-4FA8-9D41-F94BC074E588}"/>
                    </a:ext>
                  </a:extLst>
                </p:cNvPr>
                <p:cNvSpPr/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7B4B2267-92FC-4FA8-9D41-F94BC074E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718288"/>
                  <a:ext cx="705051" cy="70505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38CF2170-3DCE-4E79-AE26-5B0C6191D5EF}"/>
                    </a:ext>
                  </a:extLst>
                </p:cNvPr>
                <p:cNvSpPr/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38CF2170-3DCE-4E79-AE26-5B0C6191D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458" y="4997508"/>
                  <a:ext cx="705051" cy="70505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0245E00A-D160-4AA6-895A-A09EC6F0249F}"/>
                    </a:ext>
                  </a:extLst>
                </p:cNvPr>
                <p:cNvSpPr/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0245E00A-D160-4AA6-895A-A09EC6F02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8" y="4997508"/>
                  <a:ext cx="705051" cy="70505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71A89FB1-686B-4A5E-B334-4D6579ECB5BB}"/>
                    </a:ext>
                  </a:extLst>
                </p:cNvPr>
                <p:cNvSpPr/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solidFill>
                  <a:schemeClr val="accent4"/>
                </a:solidFill>
                <a:ln w="571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TW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71A89FB1-686B-4A5E-B334-4D6579ECB5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35" y="2471690"/>
                  <a:ext cx="705051" cy="70505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5715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AB54764-3B80-42F2-B19E-7200268221AC}"/>
                </a:ext>
              </a:extLst>
            </p:cNvPr>
            <p:cNvCxnSpPr>
              <a:cxnSpLocks/>
              <a:stCxn id="3" idx="7"/>
              <a:endCxn id="7" idx="2"/>
            </p:cNvCxnSpPr>
            <p:nvPr/>
          </p:nvCxnSpPr>
          <p:spPr>
            <a:xfrm flipV="1">
              <a:off x="2007089" y="2333724"/>
              <a:ext cx="1215369" cy="150412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85295D1-A348-4884-BF2B-0908A85C2978}"/>
                </a:ext>
              </a:extLst>
            </p:cNvPr>
            <p:cNvCxnSpPr>
              <a:cxnSpLocks/>
              <a:stCxn id="7" idx="6"/>
              <a:endCxn id="5" idx="1"/>
            </p:cNvCxnSpPr>
            <p:nvPr/>
          </p:nvCxnSpPr>
          <p:spPr>
            <a:xfrm>
              <a:off x="3927509" y="2333724"/>
              <a:ext cx="1333281" cy="1504127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89A0537-FBCC-4558-B9BB-82E6BBC58F12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5862589" y="4087124"/>
              <a:ext cx="1127760" cy="1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5D23F86-D1F6-444D-B3DA-D18A4743DF44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574984" y="1423339"/>
              <a:ext cx="0" cy="55785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3B22E7CB-772E-414B-B174-B61C9FC22E1B}"/>
                </a:ext>
              </a:extLst>
            </p:cNvPr>
            <p:cNvCxnSpPr>
              <a:cxnSpLocks/>
              <a:stCxn id="11" idx="4"/>
              <a:endCxn id="5" idx="0"/>
            </p:cNvCxnSpPr>
            <p:nvPr/>
          </p:nvCxnSpPr>
          <p:spPr>
            <a:xfrm>
              <a:off x="5510061" y="3176741"/>
              <a:ext cx="3" cy="557858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35154DA6-1C1F-471D-BE8C-346FD6403F15}"/>
                    </a:ext>
                  </a:extLst>
                </p:cNvPr>
                <p:cNvSpPr txBox="1"/>
                <p:nvPr/>
              </p:nvSpPr>
              <p:spPr>
                <a:xfrm>
                  <a:off x="2137178" y="2523640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𝒂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35154DA6-1C1F-471D-BE8C-346FD6403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178" y="2523640"/>
                  <a:ext cx="498542" cy="56053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FBC258F-92ED-4B49-BA75-BA4E5C636568}"/>
                    </a:ext>
                  </a:extLst>
                </p:cNvPr>
                <p:cNvSpPr txBox="1"/>
                <p:nvPr/>
              </p:nvSpPr>
              <p:spPr>
                <a:xfrm>
                  <a:off x="4470005" y="2439883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FBC258F-92ED-4B49-BA75-BA4E5C636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005" y="2439883"/>
                  <a:ext cx="498542" cy="56053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5DBCAFAD-8CFD-40FC-99E6-ED7723434364}"/>
                    </a:ext>
                  </a:extLst>
                </p:cNvPr>
                <p:cNvSpPr txBox="1"/>
                <p:nvPr/>
              </p:nvSpPr>
              <p:spPr>
                <a:xfrm>
                  <a:off x="6246142" y="3457629"/>
                  <a:ext cx="498542" cy="5605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𝑳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5DBCAFAD-8CFD-40FC-99E6-ED772343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142" y="3457629"/>
                  <a:ext cx="498542" cy="5605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C8A0993-4323-43E3-82D4-3DB8E246D515}"/>
                    </a:ext>
                  </a:extLst>
                </p:cNvPr>
                <p:cNvSpPr txBox="1"/>
                <p:nvPr/>
              </p:nvSpPr>
              <p:spPr>
                <a:xfrm>
                  <a:off x="5618166" y="3148731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𝒅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FC8A0993-4323-43E3-82D4-3DB8E246D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166" y="3148731"/>
                  <a:ext cx="498542" cy="600805"/>
                </a:xfrm>
                <a:prstGeom prst="rect">
                  <a:avLst/>
                </a:prstGeom>
                <a:blipFill>
                  <a:blip r:embed="rId1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AB3C16BF-437D-4E29-AD2E-964D3C1F348F}"/>
                    </a:ext>
                  </a:extLst>
                </p:cNvPr>
                <p:cNvSpPr txBox="1"/>
                <p:nvPr/>
              </p:nvSpPr>
              <p:spPr>
                <a:xfrm>
                  <a:off x="3678238" y="1380550"/>
                  <a:ext cx="49854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𝒄</m:t>
                            </m:r>
                          </m:num>
                          <m:den>
                            <m:r>
                              <a:rPr lang="en-US" altLang="zh-TW" sz="1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TW" sz="16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16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AB3C16BF-437D-4E29-AD2E-964D3C1F3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238" y="1380550"/>
                  <a:ext cx="498542" cy="600805"/>
                </a:xfrm>
                <a:prstGeom prst="rect">
                  <a:avLst/>
                </a:prstGeom>
                <a:blipFill>
                  <a:blip r:embed="rId15"/>
                  <a:stretch>
                    <a:fillRect r="-36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D52B490-975B-4EFD-8FCE-F92CC59E2AB2}"/>
                </a:ext>
              </a:extLst>
            </p:cNvPr>
            <p:cNvSpPr txBox="1"/>
            <p:nvPr/>
          </p:nvSpPr>
          <p:spPr>
            <a:xfrm>
              <a:off x="4712992" y="886147"/>
              <a:ext cx="3066300" cy="369332"/>
            </a:xfrm>
            <a:prstGeom prst="rect">
              <a:avLst/>
            </a:prstGeom>
            <a:noFill/>
            <a:ln w="28575">
              <a:solidFill>
                <a:srgbClr val="2E75B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2E75B6"/>
                  </a:solidFill>
                </a:rPr>
                <a:t>requires_grad</a:t>
              </a:r>
              <a:r>
                <a:rPr lang="en-US" altLang="zh-TW" dirty="0">
                  <a:solidFill>
                    <a:srgbClr val="2E75B6"/>
                  </a:solidFill>
                </a:rPr>
                <a:t> set to False on b</a:t>
              </a:r>
              <a:endParaRPr lang="zh-TW" altLang="en-US" dirty="0">
                <a:solidFill>
                  <a:srgbClr val="2E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8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</Words>
  <Application>Microsoft Office PowerPoint</Application>
  <PresentationFormat>寬螢幕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嘉鈞 張</dc:creator>
  <cp:lastModifiedBy>嘉鈞 張</cp:lastModifiedBy>
  <cp:revision>16</cp:revision>
  <dcterms:created xsi:type="dcterms:W3CDTF">2020-08-27T04:32:02Z</dcterms:created>
  <dcterms:modified xsi:type="dcterms:W3CDTF">2020-08-27T04:54:01Z</dcterms:modified>
</cp:coreProperties>
</file>