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Computer Vision for Aspiring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A Journey into Computer Vision and </a:t>
            </a:r>
            <a:r>
              <a:rPr/>
              <a:t>Career </a:t>
            </a:r>
            <a:r>
              <a:rPr smtClean="0"/>
              <a:t>Preparation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Prof.P</a:t>
            </a:r>
            <a:r>
              <a:rPr lang="en-US" dirty="0" smtClean="0"/>
              <a:t>. </a:t>
            </a:r>
            <a:r>
              <a:rPr lang="en-US" dirty="0" err="1" smtClean="0"/>
              <a:t>Ramesh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for a Career in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**Steps to Follow:**</a:t>
            </a:r>
          </a:p>
          <a:p>
            <a:r>
              <a:t>- Gain foundational knowledge in AI/ML.</a:t>
            </a:r>
          </a:p>
          <a:p>
            <a:r>
              <a:t>- Learn essential CV tools and techniques.</a:t>
            </a:r>
          </a:p>
          <a:p>
            <a:r>
              <a:t>- Build a strong portfolio of projects.</a:t>
            </a:r>
          </a:p>
          <a:p>
            <a:r>
              <a:t>- Stay updated with trends and advancements.</a:t>
            </a:r>
          </a:p>
          <a:p>
            <a:r>
              <a:t>- Practice explaining CV concepts in simple terms during interviews.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Session</a:t>
            </a:r>
          </a:p>
          <a:p>
            <a:r>
              <a:t>Contact Information </a:t>
            </a:r>
            <a:r>
              <a:rPr/>
              <a:t>for </a:t>
            </a:r>
            <a:r>
              <a:rPr smtClean="0"/>
              <a:t>Follow-Up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rameshcolab@gmail.com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Computer Vision (CV)?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 Vision (CV) is a field of Artificial Intelligence (AI) that enables machines to interpret and understand the visual world.</a:t>
            </a:r>
          </a:p>
          <a:p>
            <a:r>
              <a:t>- It involves teaching machines to process, analyze, and make decisions based on images or videos.</a:t>
            </a:r>
          </a:p>
          <a:p>
            <a:r>
              <a:t>- Objective: Replicate human vision capabilities in </a:t>
            </a:r>
            <a:r>
              <a:rPr/>
              <a:t>computers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is Computer Vision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Automates repetitive visual tasks.</a:t>
            </a:r>
          </a:p>
          <a:p>
            <a:r>
              <a:t>- Enhances accuracy in visual analysis.</a:t>
            </a:r>
          </a:p>
          <a:p>
            <a:r>
              <a:t>- Powers innovations in multiple industries like healthcare, automotive, and retail.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Where Do We Use Computer Vision?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Healthcare: Medical imaging and disease diagnosis.</a:t>
            </a:r>
          </a:p>
          <a:p>
            <a:r>
              <a:t>- Automotive: Autonomous vehicles and traffic monitoring.</a:t>
            </a:r>
          </a:p>
          <a:p>
            <a:r>
              <a:t>- Retail: Visual search and customer behavior analysis.</a:t>
            </a:r>
          </a:p>
          <a:p>
            <a:r>
              <a:t>- Manufacturing: Quality control and defect detection.</a:t>
            </a:r>
          </a:p>
          <a:p>
            <a:r>
              <a:t>- Security: Surveillance and anomaly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We Use Computer Vision?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Acquisition: Capturing images or video.</a:t>
            </a:r>
          </a:p>
          <a:p>
            <a:r>
              <a:t>2. Preprocessing: Enhancing and preparing data for analysis.</a:t>
            </a:r>
          </a:p>
          <a:p>
            <a:r>
              <a:t>3. Analysis: Identifying patterns or objects using algorithms.</a:t>
            </a:r>
          </a:p>
          <a:p>
            <a:r>
              <a:t>4. Decision Making: Providing actionable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CV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Autonomous vehicles navigating roads.</a:t>
            </a:r>
          </a:p>
          <a:p>
            <a:r>
              <a:t>- Real-time face recognition for unlocking devices.</a:t>
            </a:r>
          </a:p>
          <a:p>
            <a:r>
              <a:t>- Object detection in retail for inventory management.</a:t>
            </a:r>
          </a:p>
          <a:p>
            <a:r>
              <a:t>- Medical imaging for detecting tumors.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Use Cases of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Detecting diseases in plants for agriculture.</a:t>
            </a:r>
          </a:p>
          <a:p>
            <a:r>
              <a:t>- Monitoring crowd density in public spaces.</a:t>
            </a:r>
          </a:p>
          <a:p>
            <a:r>
              <a:t>- Identifying defects in manufacturing lines.</a:t>
            </a:r>
          </a:p>
          <a:p>
            <a:r>
              <a:t>- Personalizing customer experiences in e-commerce.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Domains for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Healthcare</a:t>
            </a:r>
          </a:p>
          <a:p>
            <a:r>
              <a:t>2. Automotive</a:t>
            </a:r>
          </a:p>
          <a:p>
            <a:r>
              <a:t>3. Retail</a:t>
            </a:r>
          </a:p>
          <a:p>
            <a:r>
              <a:t>4. Security</a:t>
            </a:r>
          </a:p>
          <a:p>
            <a:r>
              <a:t>5. Agriculture</a:t>
            </a:r>
          </a:p>
          <a:p>
            <a:r>
              <a:t>6. Entertainment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Crafting a CV-Focused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**Key Sections to Highlight:**</a:t>
            </a:r>
          </a:p>
          <a:p>
            <a:r>
              <a:t>- Relevant Skills: Image processing, deep learning frameworks, etc.</a:t>
            </a:r>
          </a:p>
          <a:p>
            <a:r>
              <a:t>- Key Projects: Showcase real-world applications of CV.</a:t>
            </a:r>
          </a:p>
          <a:p>
            <a:r>
              <a:t>- Tools and Technologies: Mention tools like OpenCV, TensorFlow, and PyTorch.</a:t>
            </a:r>
          </a:p>
          <a:p>
            <a:r>
              <a:t>- Metrics: Quantify the impact of your work (e.g., 'Improved accuracy by 20%').</a:t>
            </a:r>
          </a:p>
          <a:p>
            <a:r>
              <a:t>- Certifications: Highlight relevant courses or certifications.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442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Computer Vision for Aspiring Engineers</vt:lpstr>
      <vt:lpstr>What is Computer Vision (CV)?</vt:lpstr>
      <vt:lpstr>Why is Computer Vision Important?</vt:lpstr>
      <vt:lpstr>Where Do We Use Computer Vision?</vt:lpstr>
      <vt:lpstr>How Do We Use Computer Vision?</vt:lpstr>
      <vt:lpstr>Examples of CV Applications</vt:lpstr>
      <vt:lpstr>Sample Use Cases of CV</vt:lpstr>
      <vt:lpstr>Key Domains for CV</vt:lpstr>
      <vt:lpstr>Crafting a CV-Focused Resume</vt:lpstr>
      <vt:lpstr>Preparing for a Career in CV</vt:lpstr>
      <vt:lpstr>Thank You!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 for Aspiring Engineers</dc:title>
  <dc:creator>ramesh</dc:creator>
  <dc:description>generated using python-pptx</dc:description>
  <cp:lastModifiedBy>ram tam</cp:lastModifiedBy>
  <cp:revision>5</cp:revision>
  <dcterms:created xsi:type="dcterms:W3CDTF">2013-01-27T09:14:16Z</dcterms:created>
  <dcterms:modified xsi:type="dcterms:W3CDTF">2025-01-10T21:58:29Z</dcterms:modified>
</cp:coreProperties>
</file>