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Images are represented as arrays of pixel values.</a:t>
            </a:r>
          </a:p>
          <a:p>
            <a:r>
              <a:t>Each pixel contains intensity information for grayscale or RGB values.</a:t>
            </a:r>
          </a:p>
          <a:p>
            <a:r>
              <a:t>Tools: NumPy and OpenCV for manipulation and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Convolutional Neural Networks 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CNNs are specialized for image processing tasks.</a:t>
            </a:r>
          </a:p>
          <a:p>
            <a:r>
              <a:t>Convolution layers extract features like edges and textures.</a:t>
            </a:r>
          </a:p>
          <a:p>
            <a:r>
              <a:t>Pooling layers reduce dimensions and computational cost.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CNNs with TensorFlow/Keras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layers using Sequential or Functional APIs.</a:t>
            </a:r>
          </a:p>
          <a:p>
            <a:r>
              <a:t>Train on datasets like CIFAR-10 or MNIST.</a:t>
            </a:r>
          </a:p>
          <a:p>
            <a:r>
              <a:t>Evaluate accuracy and optimize using techniques like data augmentation.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Edge Detection with 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edges using Sobel, Laplacian, and Canny algorithms.</a:t>
            </a:r>
          </a:p>
          <a:p>
            <a:r>
              <a:t>Useful for shape and boundary detection.</a:t>
            </a:r>
          </a:p>
          <a:p>
            <a:r>
              <a:t>cv2.Canny: Highly effective for multi-stage edge detection.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Scaling: Resize images to desired dimensions.</a:t>
            </a:r>
          </a:p>
          <a:p>
            <a:r>
              <a:t>Rotation: Rotate images at specified angles.</a:t>
            </a:r>
          </a:p>
          <a:p>
            <a:r>
              <a:t>Affine Transformations: Map an image from one plane to another.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Blurring and Sharpening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Blurring: Reduce noise using filters like GaussianBlur and MedianBlur.</a:t>
            </a:r>
          </a:p>
          <a:p>
            <a:r>
              <a:t>Sharpening: Enhance details using Laplacian filters.</a:t>
            </a:r>
          </a:p>
          <a:p>
            <a:r>
              <a:t>Applications: Preprocessing and artistic effects.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Detection with YOLO/SSD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YOLO: Real-time object detection with high speed and accuracy.</a:t>
            </a:r>
          </a:p>
          <a:p>
            <a:r>
              <a:t>SSD: Single Shot Detector for efficient multi-class detection.</a:t>
            </a:r>
          </a:p>
          <a:p>
            <a:r>
              <a:t>Use pre-trained models to simplify implementation.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Segmentation with U-Net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Segmentation assigns a label to every pixel in the image.</a:t>
            </a:r>
          </a:p>
          <a:p>
            <a:r>
              <a:t>U-Net: Popular architecture for medical and satellite imaging.</a:t>
            </a:r>
          </a:p>
          <a:p>
            <a:r>
              <a:t>Applications: Tumor detection, road segmentation.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and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pre-trained models like ResNet and VGG.</a:t>
            </a:r>
          </a:p>
          <a:p>
            <a:r>
              <a:t>Fine-tune specific layers for domain-specific tasks.</a:t>
            </a:r>
          </a:p>
          <a:p>
            <a:r>
              <a:t>Benefits: Faster training, less data, improved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Images using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 images as NumPy arrays using OpenCV.</a:t>
            </a:r>
          </a:p>
          <a:p>
            <a:r>
              <a:t>Access and modify pixel values directly.</a:t>
            </a:r>
          </a:p>
          <a:p>
            <a:r>
              <a:t>Perform operations like thresholding, masking, and normalization.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Properties and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shape: Height, Width, and Channels.</a:t>
            </a:r>
          </a:p>
          <a:p>
            <a:r>
              <a:t>Resize, crop, and rotate images.</a:t>
            </a:r>
          </a:p>
          <a:p>
            <a:r>
              <a:t>Color channels: Splitting and merging RGB channels.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 for 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Histograms represent pixel intensity distributions.</a:t>
            </a:r>
          </a:p>
          <a:p>
            <a:r>
              <a:t>Used for contrast adjustments and image equalization.</a:t>
            </a:r>
          </a:p>
          <a:p>
            <a:r>
              <a:t>Functions: cv2.calcHist and cv2.equalizeHist.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Video is a sequence of images called frames.</a:t>
            </a:r>
          </a:p>
          <a:p>
            <a:r>
              <a:t>Tools: OpenCV and FFmpeg for frame extraction and analysis.</a:t>
            </a:r>
          </a:p>
          <a:p>
            <a:r>
              <a:t>Applications include motion detection and object tracking.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Converting Videos to Frames with FFmpeg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FFmpeg to extract frames from videos efficiently.</a:t>
            </a:r>
          </a:p>
          <a:p>
            <a:r>
              <a:t>Command: ffmpeg -i video.mp4 -vf fps=1 frames/output%04d.png.</a:t>
            </a:r>
          </a:p>
          <a:p>
            <a:r>
              <a:t>Analyze frames individually for tasks like object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Video Analysis with 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Capture video from a file or webcam using cv2.VideoCapture.</a:t>
            </a:r>
          </a:p>
          <a:p>
            <a:r>
              <a:t>Process frames in real-time for tasks like face detection.</a:t>
            </a:r>
          </a:p>
          <a:p>
            <a:r>
              <a:t>Save processed frames back to video using cv2.VideoWriter.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Motion Detection using Frame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 differences between consecutive frames.</a:t>
            </a:r>
          </a:p>
          <a:p>
            <a:r>
              <a:t>Threshold the difference to detect moving objects.</a:t>
            </a:r>
          </a:p>
          <a:p>
            <a:r>
              <a:t>Applications: Surveillance and activity recognition.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Neural networks mimic the human brain to solve complex problems.</a:t>
            </a:r>
          </a:p>
          <a:p>
            <a:r>
              <a:t>Composed of layers: Input, Hidden, and Output layers.</a:t>
            </a:r>
          </a:p>
          <a:p>
            <a:r>
              <a:t>Activation functions: ReLU, Sigmoid, and Softmax.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