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4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2" r:id="rId8"/>
    <p:sldId id="261" r:id="rId9"/>
    <p:sldId id="267" r:id="rId10"/>
    <p:sldId id="269" r:id="rId11"/>
    <p:sldId id="270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417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2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69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22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4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09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DAF3A-EDD8-412D-843F-5F70B14407E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3DB570-D783-404B-A403-6326E470FCB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3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F6FC-BDAC-426A-8BC1-ECB0E06C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E-Learning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42E2-FFB5-4C9E-BEFA-F9741B9C4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Technocrats</a:t>
            </a:r>
          </a:p>
        </p:txBody>
      </p:sp>
    </p:spTree>
    <p:extLst>
      <p:ext uri="{BB962C8B-B14F-4D97-AF65-F5344CB8AC3E}">
        <p14:creationId xmlns:p14="http://schemas.microsoft.com/office/powerpoint/2010/main" val="19274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56-4762-4DFF-BF5D-1CC1177F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Quizzes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CABF6-B13F-417B-B58D-66E41BB8A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36" y="1327211"/>
            <a:ext cx="5275278" cy="5275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31B16-21C6-4A60-AFAE-E40E163D0441}"/>
              </a:ext>
            </a:extLst>
          </p:cNvPr>
          <p:cNvSpPr txBox="1"/>
          <p:nvPr/>
        </p:nvSpPr>
        <p:spPr>
          <a:xfrm>
            <a:off x="1340528" y="2159027"/>
            <a:ext cx="4755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uclidCircularB"/>
              </a:rPr>
              <a:t>A quiz is an essential and beneficial component of an eLearning course. It contributes to elevating the overall effectiveness of a course by increasing engagement level and heightening retention. 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6B5D-749C-44F3-B6B9-B7CBEE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A51FC-1428-44AB-8581-3A5A5A684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69" y="1912392"/>
            <a:ext cx="5936061" cy="359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1F4C0-D29A-4B65-8503-B17E99310FD2}"/>
              </a:ext>
            </a:extLst>
          </p:cNvPr>
          <p:cNvSpPr txBox="1"/>
          <p:nvPr/>
        </p:nvSpPr>
        <p:spPr>
          <a:xfrm>
            <a:off x="1402672" y="1631950"/>
            <a:ext cx="3861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uclidCircularB"/>
              </a:rPr>
              <a:t>An analysis of a student's performance should be provided periodically.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EuclidCircularB"/>
            </a:endParaRPr>
          </a:p>
          <a:p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uclidCircularB"/>
              </a:rPr>
              <a:t>The performance should be based on various parameters, such as the completion of chapters, the ability to understand concepts with respect to time, project work, and scores on quizzes.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3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A0A-D76D-4901-8C3A-5045EA31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758E-531E-4C89-A06B-95479565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079" y="1779974"/>
            <a:ext cx="5024760" cy="45675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A two way communication  between the instructor and E-learners using Online Forum as well as E-mail 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Collaborating learning with group discussion and Community Participation.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F21B0-5F29-447E-9850-0A5A6B48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04" y="3299661"/>
            <a:ext cx="4728496" cy="2648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12255-65CB-4816-AB3E-81F84F856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04" y="490895"/>
            <a:ext cx="2648580" cy="23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7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09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333500"/>
            <a:ext cx="1000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"We need to bring learning to people instead of people to learning."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									</a:t>
            </a:r>
            <a:r>
              <a:rPr lang="en-US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Elliot Masie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6294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6DBA-E341-4BAA-92B7-6A6DEF53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0580-8739-4F39-8345-E5CB113F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99844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E-learning is the use of technology to enhance learning and teaching</a:t>
            </a:r>
          </a:p>
          <a:p>
            <a:r>
              <a:rPr lang="en-IN" sz="2800" dirty="0"/>
              <a:t>This initiative is to improve the quality of learning</a:t>
            </a:r>
          </a:p>
          <a:p>
            <a:r>
              <a:rPr lang="en-IN" sz="2800" dirty="0"/>
              <a:t>It is the platform to provide efficient learning materials.</a:t>
            </a:r>
          </a:p>
          <a:p>
            <a:r>
              <a:rPr lang="en-IN" sz="2800" dirty="0"/>
              <a:t>It is the new approach to learning where the learner has control over what , when and where he/she learns .</a:t>
            </a:r>
          </a:p>
          <a:p>
            <a:r>
              <a:rPr lang="en-IN" sz="2800" dirty="0"/>
              <a:t>Focus on learner</a:t>
            </a:r>
          </a:p>
          <a:p>
            <a:pPr marL="0" indent="0">
              <a:buNone/>
            </a:pPr>
            <a:r>
              <a:rPr lang="en-IN" sz="2800" dirty="0"/>
              <a:t>   - Designing , developing , delivering and accessing.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0" y="190500"/>
            <a:ext cx="1860550" cy="14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Concept OF E-LEARNING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3500" y="1778000"/>
            <a:ext cx="871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rapid changing world we find it difficult to overcome the learning challenges  and the possible achievements.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bridge this gap , the concept such as E-learning has become the part of effective education.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A2E-AC4E-4484-97AF-FC7BDD9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  Learning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16DF9-2314-4F3C-85FF-50313C00422E}"/>
              </a:ext>
            </a:extLst>
          </p:cNvPr>
          <p:cNvSpPr txBox="1"/>
          <p:nvPr/>
        </p:nvSpPr>
        <p:spPr>
          <a:xfrm>
            <a:off x="1371600" y="1424940"/>
            <a:ext cx="50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7BF23B-A680-4BC7-A647-0A722315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42" y="1788438"/>
            <a:ext cx="4586241" cy="419909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742723-6382-4B3A-AF11-4E6CC7E317E7}"/>
              </a:ext>
            </a:extLst>
          </p:cNvPr>
          <p:cNvSpPr txBox="1"/>
          <p:nvPr/>
        </p:nvSpPr>
        <p:spPr>
          <a:xfrm>
            <a:off x="1251678" y="1788438"/>
            <a:ext cx="4844322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5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consists of 4 factors :</a:t>
            </a:r>
          </a:p>
          <a:p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Instructor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Material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Learner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82074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2899-846E-4374-9FDE-6E885473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8265"/>
          </a:xfrm>
        </p:spPr>
        <p:txBody>
          <a:bodyPr/>
          <a:lstStyle/>
          <a:p>
            <a:r>
              <a:rPr lang="en-IN" dirty="0"/>
              <a:t>			Instructor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500" y="139065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Instructor are teachers who work in an internet environment.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build new concepts of working in time and space.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find new learning resources as they interact with information, materials and ideas with their students and colleagues.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46C115-B550-4E89-BA4F-1A4F7372F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1390650"/>
            <a:ext cx="2786922" cy="2238423"/>
          </a:xfrm>
        </p:spPr>
      </p:pic>
    </p:spTree>
    <p:extLst>
      <p:ext uri="{BB962C8B-B14F-4D97-AF65-F5344CB8AC3E}">
        <p14:creationId xmlns:p14="http://schemas.microsoft.com/office/powerpoint/2010/main" val="8184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LEARNERS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84A56-E7D2-4264-97CB-1CCAF287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0529"/>
            <a:ext cx="5238812" cy="523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4A41F-FCEA-4F89-9D51-219A2F358550}"/>
              </a:ext>
            </a:extLst>
          </p:cNvPr>
          <p:cNvSpPr txBox="1"/>
          <p:nvPr/>
        </p:nvSpPr>
        <p:spPr>
          <a:xfrm>
            <a:off x="1251678" y="1677879"/>
            <a:ext cx="4341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uclidCircularB"/>
              </a:rPr>
              <a:t>Learners prefer to pay for eLearning content which they find simple, relevant, and informative. </a:t>
            </a:r>
          </a:p>
          <a:p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EuclidCircularB"/>
              </a:rPr>
              <a:t>Therefore, eLearning content development encourages the learners to finish the chapters completely.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2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8182"/>
          </a:xfrm>
        </p:spPr>
        <p:txBody>
          <a:bodyPr/>
          <a:lstStyle/>
          <a:p>
            <a:r>
              <a:rPr lang="en-US" dirty="0"/>
              <a:t>LEARNER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84300" y="1727199"/>
            <a:ext cx="6680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Directed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motivated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regulating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Lifelong Learning</a:t>
            </a:r>
          </a:p>
        </p:txBody>
      </p:sp>
      <p:pic>
        <p:nvPicPr>
          <p:cNvPr id="1026" name="Picture 2" descr="How Do You Communicate with Your E-Learners? | The Rapid E-Learning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1727199"/>
            <a:ext cx="3416301" cy="34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1415"/>
          </a:xfrm>
        </p:spPr>
        <p:txBody>
          <a:bodyPr/>
          <a:lstStyle/>
          <a:p>
            <a:pPr algn="ctr"/>
            <a:r>
              <a:rPr lang="en-US" dirty="0"/>
              <a:t>E-Learning Tools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08100" y="1752600"/>
            <a:ext cx="10121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teacher and student should have an e-mail account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Communicate with students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Communicate with parents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paperless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but effective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Effiecient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cost effective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6F8A-4F4F-4218-A5CC-6518E071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E44C2-0274-4F1D-8FCA-F353E46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3" t="7781" r="1260" b="7743"/>
          <a:stretch/>
        </p:blipFill>
        <p:spPr>
          <a:xfrm>
            <a:off x="5238766" y="658275"/>
            <a:ext cx="6321753" cy="3665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711E3-A1A0-45A9-95BE-64E366C6ED4E}"/>
              </a:ext>
            </a:extLst>
          </p:cNvPr>
          <p:cNvSpPr txBox="1"/>
          <p:nvPr/>
        </p:nvSpPr>
        <p:spPr>
          <a:xfrm>
            <a:off x="1393794" y="1438183"/>
            <a:ext cx="34534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help of this feature , you can learn the needed lessons as per your needs .</a:t>
            </a:r>
          </a:p>
          <a:p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/>
              </a:rPr>
              <a:t>Our quality curriculum is designed with top-tier industry partners, not academics so you learn the skills.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3D429-2061-4E79-AF3D-BC8BFCBF1C2A}"/>
              </a:ext>
            </a:extLst>
          </p:cNvPr>
          <p:cNvSpPr txBox="1"/>
          <p:nvPr/>
        </p:nvSpPr>
        <p:spPr>
          <a:xfrm>
            <a:off x="5557422" y="4829452"/>
            <a:ext cx="5734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/>
              </a:rPr>
              <a:t>Research shows that hands-on, interactive learning is more effective.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81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367</TotalTime>
  <Words>432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EuclidCircularB</vt:lpstr>
      <vt:lpstr>Gill Sans MT</vt:lpstr>
      <vt:lpstr>Impact</vt:lpstr>
      <vt:lpstr>Poppins</vt:lpstr>
      <vt:lpstr>Wingdings</vt:lpstr>
      <vt:lpstr>Badge</vt:lpstr>
      <vt:lpstr>E-Learning Website</vt:lpstr>
      <vt:lpstr>What Is e-learning</vt:lpstr>
      <vt:lpstr>     Concept OF E-LEARNING</vt:lpstr>
      <vt:lpstr>    Learning model</vt:lpstr>
      <vt:lpstr>   Instructor</vt:lpstr>
      <vt:lpstr>LEARNERS MATERIAL</vt:lpstr>
      <vt:lpstr>LEARNER</vt:lpstr>
      <vt:lpstr>E-Learning Tools</vt:lpstr>
      <vt:lpstr>Features</vt:lpstr>
      <vt:lpstr>Quizzes</vt:lpstr>
      <vt:lpstr>Performance analysis</vt:lpstr>
      <vt:lpstr>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Website</dc:title>
  <dc:creator>VRUNDA PATEL</dc:creator>
  <cp:lastModifiedBy>VRUNDA PATEL</cp:lastModifiedBy>
  <cp:revision>23</cp:revision>
  <dcterms:created xsi:type="dcterms:W3CDTF">2020-12-21T05:47:57Z</dcterms:created>
  <dcterms:modified xsi:type="dcterms:W3CDTF">2020-12-21T15:37:53Z</dcterms:modified>
</cp:coreProperties>
</file>