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19" autoAdjust="0"/>
  </p:normalViewPr>
  <p:slideViewPr>
    <p:cSldViewPr snapToGrid="0">
      <p:cViewPr varScale="1">
        <p:scale>
          <a:sx n="71" d="100"/>
          <a:sy n="71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NENI RAHUL" userId="c6734a56d16a81e7" providerId="LiveId" clId="{75B54D5D-BDEA-4DC6-8150-995A6CEA645D}"/>
    <pc:docChg chg="modSld">
      <pc:chgData name="SADINENI RAHUL" userId="c6734a56d16a81e7" providerId="LiveId" clId="{75B54D5D-BDEA-4DC6-8150-995A6CEA645D}" dt="2025-04-30T05:53:21.343" v="32" actId="6549"/>
      <pc:docMkLst>
        <pc:docMk/>
      </pc:docMkLst>
      <pc:sldChg chg="modSp mod modNotesTx">
        <pc:chgData name="SADINENI RAHUL" userId="c6734a56d16a81e7" providerId="LiveId" clId="{75B54D5D-BDEA-4DC6-8150-995A6CEA645D}" dt="2025-04-30T05:53:21.343" v="32" actId="6549"/>
        <pc:sldMkLst>
          <pc:docMk/>
          <pc:sldMk cId="3499290771" sldId="256"/>
        </pc:sldMkLst>
        <pc:spChg chg="mod">
          <ac:chgData name="SADINENI RAHUL" userId="c6734a56d16a81e7" providerId="LiveId" clId="{75B54D5D-BDEA-4DC6-8150-995A6CEA645D}" dt="2025-04-30T05:52:50.255" v="31" actId="20577"/>
          <ac:spMkLst>
            <pc:docMk/>
            <pc:sldMk cId="3499290771" sldId="256"/>
            <ac:spMk id="5" creationId="{703F5E37-F83E-38AB-712F-F3F717F8DF93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60FB7-8F2A-42B7-93A5-DA0B1EFA737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95E47-E7E6-4CE7-B977-3EDE3516FFF5}">
      <dgm:prSet/>
      <dgm:spPr/>
      <dgm:t>
        <a:bodyPr/>
        <a:lstStyle/>
        <a:p>
          <a:r>
            <a:rPr lang="en-US" dirty="0"/>
            <a:t>Feature Selection Strategy</a:t>
          </a:r>
        </a:p>
      </dgm:t>
    </dgm:pt>
    <dgm:pt modelId="{E6D3C8A8-E7CE-4E39-BD56-AC9A600B3B4D}" type="parTrans" cxnId="{9496B588-68C4-4E90-A2E0-106D9DA61850}">
      <dgm:prSet/>
      <dgm:spPr/>
      <dgm:t>
        <a:bodyPr/>
        <a:lstStyle/>
        <a:p>
          <a:endParaRPr lang="en-US"/>
        </a:p>
      </dgm:t>
    </dgm:pt>
    <dgm:pt modelId="{98680E7E-1FFB-4535-B842-4F7A60AF2103}" type="sibTrans" cxnId="{9496B588-68C4-4E90-A2E0-106D9DA61850}">
      <dgm:prSet/>
      <dgm:spPr/>
      <dgm:t>
        <a:bodyPr/>
        <a:lstStyle/>
        <a:p>
          <a:endParaRPr lang="en-US"/>
        </a:p>
      </dgm:t>
    </dgm:pt>
    <dgm:pt modelId="{455FD422-5B04-44B7-88CB-AD8FEB4695F8}">
      <dgm:prSet/>
      <dgm:spPr/>
      <dgm:t>
        <a:bodyPr/>
        <a:lstStyle/>
        <a:p>
          <a:r>
            <a:rPr lang="en-IN" dirty="0"/>
            <a:t>Data Preprocessing</a:t>
          </a:r>
          <a:endParaRPr lang="en-US" dirty="0"/>
        </a:p>
      </dgm:t>
    </dgm:pt>
    <dgm:pt modelId="{B87FEABA-97D1-4894-BA06-C27A8C9FC934}" type="parTrans" cxnId="{46FCC3DF-7268-486C-A7B2-4E95CB485C67}">
      <dgm:prSet/>
      <dgm:spPr/>
      <dgm:t>
        <a:bodyPr/>
        <a:lstStyle/>
        <a:p>
          <a:endParaRPr lang="en-US"/>
        </a:p>
      </dgm:t>
    </dgm:pt>
    <dgm:pt modelId="{06226392-5A44-4214-A9C8-2B613721BE3A}" type="sibTrans" cxnId="{46FCC3DF-7268-486C-A7B2-4E95CB485C67}">
      <dgm:prSet/>
      <dgm:spPr/>
      <dgm:t>
        <a:bodyPr/>
        <a:lstStyle/>
        <a:p>
          <a:endParaRPr lang="en-US"/>
        </a:p>
      </dgm:t>
    </dgm:pt>
    <dgm:pt modelId="{48869179-EA15-4059-941B-299C7CABD6DF}">
      <dgm:prSet/>
      <dgm:spPr/>
      <dgm:t>
        <a:bodyPr/>
        <a:lstStyle/>
        <a:p>
          <a:r>
            <a:rPr lang="en-IN"/>
            <a:t>Exploratory Data Analysis</a:t>
          </a:r>
          <a:endParaRPr lang="en-US"/>
        </a:p>
      </dgm:t>
    </dgm:pt>
    <dgm:pt modelId="{68920E38-C1F1-40FA-AF04-51F915E11751}" type="parTrans" cxnId="{8B253F6D-372F-4155-9EC8-7B2DCFCC8E93}">
      <dgm:prSet/>
      <dgm:spPr/>
      <dgm:t>
        <a:bodyPr/>
        <a:lstStyle/>
        <a:p>
          <a:endParaRPr lang="en-US"/>
        </a:p>
      </dgm:t>
    </dgm:pt>
    <dgm:pt modelId="{D76CBA11-568D-49FB-A4A8-A3F5478028E3}" type="sibTrans" cxnId="{8B253F6D-372F-4155-9EC8-7B2DCFCC8E93}">
      <dgm:prSet/>
      <dgm:spPr/>
      <dgm:t>
        <a:bodyPr/>
        <a:lstStyle/>
        <a:p>
          <a:endParaRPr lang="en-US"/>
        </a:p>
      </dgm:t>
    </dgm:pt>
    <dgm:pt modelId="{64AE7208-BA02-460B-8CAF-F76C6CFBBDB1}">
      <dgm:prSet/>
      <dgm:spPr/>
      <dgm:t>
        <a:bodyPr/>
        <a:lstStyle/>
        <a:p>
          <a:r>
            <a:rPr lang="en-IN"/>
            <a:t>Machine Learning Models</a:t>
          </a:r>
          <a:endParaRPr lang="en-US"/>
        </a:p>
      </dgm:t>
    </dgm:pt>
    <dgm:pt modelId="{E7BB89EE-C498-4EC1-ABD8-5BA392329991}" type="parTrans" cxnId="{4B232AF6-598D-4854-858C-37A4FDD8F2B5}">
      <dgm:prSet/>
      <dgm:spPr/>
      <dgm:t>
        <a:bodyPr/>
        <a:lstStyle/>
        <a:p>
          <a:endParaRPr lang="en-US"/>
        </a:p>
      </dgm:t>
    </dgm:pt>
    <dgm:pt modelId="{572C2B14-EE69-4767-9B66-F0DF5AC0CD9B}" type="sibTrans" cxnId="{4B232AF6-598D-4854-858C-37A4FDD8F2B5}">
      <dgm:prSet/>
      <dgm:spPr/>
      <dgm:t>
        <a:bodyPr/>
        <a:lstStyle/>
        <a:p>
          <a:endParaRPr lang="en-US"/>
        </a:p>
      </dgm:t>
    </dgm:pt>
    <dgm:pt modelId="{77061BDB-04A8-4449-8B16-BE16CA57A00B}">
      <dgm:prSet/>
      <dgm:spPr/>
      <dgm:t>
        <a:bodyPr/>
        <a:lstStyle/>
        <a:p>
          <a:r>
            <a:rPr lang="en-IN" dirty="0"/>
            <a:t>Results and Model Comparison</a:t>
          </a:r>
          <a:endParaRPr lang="en-US" dirty="0"/>
        </a:p>
      </dgm:t>
    </dgm:pt>
    <dgm:pt modelId="{2E86A293-6A44-4C2D-AB48-1E765B3DB9E9}" type="parTrans" cxnId="{CEAD507C-9B09-4132-953C-CA069475A642}">
      <dgm:prSet/>
      <dgm:spPr/>
      <dgm:t>
        <a:bodyPr/>
        <a:lstStyle/>
        <a:p>
          <a:endParaRPr lang="en-US"/>
        </a:p>
      </dgm:t>
    </dgm:pt>
    <dgm:pt modelId="{0FB85839-E9D9-45C3-814D-9D0F46E3F7DF}" type="sibTrans" cxnId="{CEAD507C-9B09-4132-953C-CA069475A642}">
      <dgm:prSet/>
      <dgm:spPr/>
      <dgm:t>
        <a:bodyPr/>
        <a:lstStyle/>
        <a:p>
          <a:endParaRPr lang="en-US"/>
        </a:p>
      </dgm:t>
    </dgm:pt>
    <dgm:pt modelId="{6505E8E3-70DE-454D-B144-6F1B4C531646}">
      <dgm:prSet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Aptos Display" panose="02110004020202020204"/>
            </a:rPr>
            <a:t>Conclusion &amp; Strategic Takeaways</a:t>
          </a:r>
          <a:endParaRPr lang="en-IN" dirty="0">
            <a:solidFill>
              <a:schemeClr val="tx1"/>
            </a:solidFill>
          </a:endParaRPr>
        </a:p>
      </dgm:t>
    </dgm:pt>
    <dgm:pt modelId="{FFC487D3-7D80-4AAB-B68B-D8102241D8D2}" type="parTrans" cxnId="{B738F99A-1B9B-455B-B13A-FEB07B1C5209}">
      <dgm:prSet/>
      <dgm:spPr/>
      <dgm:t>
        <a:bodyPr/>
        <a:lstStyle/>
        <a:p>
          <a:endParaRPr lang="en-US"/>
        </a:p>
      </dgm:t>
    </dgm:pt>
    <dgm:pt modelId="{CE96FD66-ACF9-4CF0-B735-0EA752C0F932}" type="sibTrans" cxnId="{B738F99A-1B9B-455B-B13A-FEB07B1C5209}">
      <dgm:prSet/>
      <dgm:spPr/>
      <dgm:t>
        <a:bodyPr/>
        <a:lstStyle/>
        <a:p>
          <a:endParaRPr lang="en-US"/>
        </a:p>
      </dgm:t>
    </dgm:pt>
    <dgm:pt modelId="{5FE7ADA4-45FA-497E-83FE-1D5AEC7CA4BF}">
      <dgm:prSet/>
      <dgm:spPr/>
      <dgm:t>
        <a:bodyPr/>
        <a:lstStyle/>
        <a:p>
          <a:r>
            <a:rPr lang="en-US" dirty="0"/>
            <a:t>Data Overview</a:t>
          </a:r>
        </a:p>
      </dgm:t>
    </dgm:pt>
    <dgm:pt modelId="{C982BFC3-E313-441D-B198-B0904AF35FD8}" type="parTrans" cxnId="{78F0C7C7-B644-41E9-97D6-09FCA2F603E7}">
      <dgm:prSet/>
      <dgm:spPr/>
      <dgm:t>
        <a:bodyPr/>
        <a:lstStyle/>
        <a:p>
          <a:endParaRPr lang="en-IN"/>
        </a:p>
      </dgm:t>
    </dgm:pt>
    <dgm:pt modelId="{7A192962-D986-4112-8FDE-0693ACAE78E3}" type="sibTrans" cxnId="{78F0C7C7-B644-41E9-97D6-09FCA2F603E7}">
      <dgm:prSet/>
      <dgm:spPr/>
      <dgm:t>
        <a:bodyPr/>
        <a:lstStyle/>
        <a:p>
          <a:endParaRPr lang="en-IN"/>
        </a:p>
      </dgm:t>
    </dgm:pt>
    <dgm:pt modelId="{B6EA095D-311F-49D2-BC89-4FD9D2F339C9}" type="pres">
      <dgm:prSet presAssocID="{CBB60FB7-8F2A-42B7-93A5-DA0B1EFA7373}" presName="vert0" presStyleCnt="0">
        <dgm:presLayoutVars>
          <dgm:dir/>
          <dgm:animOne val="branch"/>
          <dgm:animLvl val="lvl"/>
        </dgm:presLayoutVars>
      </dgm:prSet>
      <dgm:spPr/>
    </dgm:pt>
    <dgm:pt modelId="{B415D62D-7BAB-47C1-B55F-2EE4982F2C5F}" type="pres">
      <dgm:prSet presAssocID="{5FE7ADA4-45FA-497E-83FE-1D5AEC7CA4BF}" presName="thickLine" presStyleLbl="alignNode1" presStyleIdx="0" presStyleCnt="7"/>
      <dgm:spPr/>
    </dgm:pt>
    <dgm:pt modelId="{0FE12E30-503A-4D1B-A923-96D90ED5376C}" type="pres">
      <dgm:prSet presAssocID="{5FE7ADA4-45FA-497E-83FE-1D5AEC7CA4BF}" presName="horz1" presStyleCnt="0"/>
      <dgm:spPr/>
    </dgm:pt>
    <dgm:pt modelId="{D27F990C-7E08-4FFA-954E-3A2DE747717B}" type="pres">
      <dgm:prSet presAssocID="{5FE7ADA4-45FA-497E-83FE-1D5AEC7CA4BF}" presName="tx1" presStyleLbl="revTx" presStyleIdx="0" presStyleCnt="7"/>
      <dgm:spPr/>
    </dgm:pt>
    <dgm:pt modelId="{603A674C-1AAA-4D75-B5E9-9B43BE732DEB}" type="pres">
      <dgm:prSet presAssocID="{5FE7ADA4-45FA-497E-83FE-1D5AEC7CA4BF}" presName="vert1" presStyleCnt="0"/>
      <dgm:spPr/>
    </dgm:pt>
    <dgm:pt modelId="{F66471F0-AF66-4303-BF6F-40F2569779B7}" type="pres">
      <dgm:prSet presAssocID="{5F795E47-E7E6-4CE7-B977-3EDE3516FFF5}" presName="thickLine" presStyleLbl="alignNode1" presStyleIdx="1" presStyleCnt="7"/>
      <dgm:spPr/>
    </dgm:pt>
    <dgm:pt modelId="{5374AFDD-0193-4637-8043-76B7C14CB762}" type="pres">
      <dgm:prSet presAssocID="{5F795E47-E7E6-4CE7-B977-3EDE3516FFF5}" presName="horz1" presStyleCnt="0"/>
      <dgm:spPr/>
    </dgm:pt>
    <dgm:pt modelId="{284D8B5B-C4E7-4AB0-8031-4B161FC2E4E9}" type="pres">
      <dgm:prSet presAssocID="{5F795E47-E7E6-4CE7-B977-3EDE3516FFF5}" presName="tx1" presStyleLbl="revTx" presStyleIdx="1" presStyleCnt="7"/>
      <dgm:spPr/>
    </dgm:pt>
    <dgm:pt modelId="{A7B13AEE-5A27-4BEA-838C-450CCB11D856}" type="pres">
      <dgm:prSet presAssocID="{5F795E47-E7E6-4CE7-B977-3EDE3516FFF5}" presName="vert1" presStyleCnt="0"/>
      <dgm:spPr/>
    </dgm:pt>
    <dgm:pt modelId="{18BFAA83-F3F9-4EF3-928E-8B755B480075}" type="pres">
      <dgm:prSet presAssocID="{455FD422-5B04-44B7-88CB-AD8FEB4695F8}" presName="thickLine" presStyleLbl="alignNode1" presStyleIdx="2" presStyleCnt="7"/>
      <dgm:spPr/>
    </dgm:pt>
    <dgm:pt modelId="{D76AAAED-3074-470E-A4F3-037CB7CAB1DD}" type="pres">
      <dgm:prSet presAssocID="{455FD422-5B04-44B7-88CB-AD8FEB4695F8}" presName="horz1" presStyleCnt="0"/>
      <dgm:spPr/>
    </dgm:pt>
    <dgm:pt modelId="{8CB45354-DCC0-4559-A3D7-0AFE66CA4EFF}" type="pres">
      <dgm:prSet presAssocID="{455FD422-5B04-44B7-88CB-AD8FEB4695F8}" presName="tx1" presStyleLbl="revTx" presStyleIdx="2" presStyleCnt="7"/>
      <dgm:spPr/>
    </dgm:pt>
    <dgm:pt modelId="{E6F1DE26-13A7-4657-93C0-B7F10980EADC}" type="pres">
      <dgm:prSet presAssocID="{455FD422-5B04-44B7-88CB-AD8FEB4695F8}" presName="vert1" presStyleCnt="0"/>
      <dgm:spPr/>
    </dgm:pt>
    <dgm:pt modelId="{569DEC76-624A-440A-B9B8-6620A50CDF4E}" type="pres">
      <dgm:prSet presAssocID="{48869179-EA15-4059-941B-299C7CABD6DF}" presName="thickLine" presStyleLbl="alignNode1" presStyleIdx="3" presStyleCnt="7"/>
      <dgm:spPr/>
    </dgm:pt>
    <dgm:pt modelId="{4228A3D0-D6D9-483C-8C76-510CB8BED6E3}" type="pres">
      <dgm:prSet presAssocID="{48869179-EA15-4059-941B-299C7CABD6DF}" presName="horz1" presStyleCnt="0"/>
      <dgm:spPr/>
    </dgm:pt>
    <dgm:pt modelId="{B88D8733-8902-472C-8D00-C6AD2C8EBD10}" type="pres">
      <dgm:prSet presAssocID="{48869179-EA15-4059-941B-299C7CABD6DF}" presName="tx1" presStyleLbl="revTx" presStyleIdx="3" presStyleCnt="7"/>
      <dgm:spPr/>
    </dgm:pt>
    <dgm:pt modelId="{8D14B6E7-F6D7-469E-B5BE-FD719C3F4601}" type="pres">
      <dgm:prSet presAssocID="{48869179-EA15-4059-941B-299C7CABD6DF}" presName="vert1" presStyleCnt="0"/>
      <dgm:spPr/>
    </dgm:pt>
    <dgm:pt modelId="{3C6321CA-46F1-4065-A814-D14F90109050}" type="pres">
      <dgm:prSet presAssocID="{64AE7208-BA02-460B-8CAF-F76C6CFBBDB1}" presName="thickLine" presStyleLbl="alignNode1" presStyleIdx="4" presStyleCnt="7"/>
      <dgm:spPr/>
    </dgm:pt>
    <dgm:pt modelId="{BF45B4FB-3D57-422E-A1E6-8FD59CBA5D33}" type="pres">
      <dgm:prSet presAssocID="{64AE7208-BA02-460B-8CAF-F76C6CFBBDB1}" presName="horz1" presStyleCnt="0"/>
      <dgm:spPr/>
    </dgm:pt>
    <dgm:pt modelId="{C6F5C4E8-BFF0-4799-8164-0E31E5104486}" type="pres">
      <dgm:prSet presAssocID="{64AE7208-BA02-460B-8CAF-F76C6CFBBDB1}" presName="tx1" presStyleLbl="revTx" presStyleIdx="4" presStyleCnt="7"/>
      <dgm:spPr/>
    </dgm:pt>
    <dgm:pt modelId="{6C5B2D1A-4960-4815-900C-569DF1D0938B}" type="pres">
      <dgm:prSet presAssocID="{64AE7208-BA02-460B-8CAF-F76C6CFBBDB1}" presName="vert1" presStyleCnt="0"/>
      <dgm:spPr/>
    </dgm:pt>
    <dgm:pt modelId="{88013D35-0AD4-46AB-BFD8-AC9A42E01C8A}" type="pres">
      <dgm:prSet presAssocID="{77061BDB-04A8-4449-8B16-BE16CA57A00B}" presName="thickLine" presStyleLbl="alignNode1" presStyleIdx="5" presStyleCnt="7"/>
      <dgm:spPr/>
    </dgm:pt>
    <dgm:pt modelId="{B832061E-FF38-4D82-9398-FD2B87CEA5A8}" type="pres">
      <dgm:prSet presAssocID="{77061BDB-04A8-4449-8B16-BE16CA57A00B}" presName="horz1" presStyleCnt="0"/>
      <dgm:spPr/>
    </dgm:pt>
    <dgm:pt modelId="{A279B5E9-6E98-4A67-B684-23D049F701FE}" type="pres">
      <dgm:prSet presAssocID="{77061BDB-04A8-4449-8B16-BE16CA57A00B}" presName="tx1" presStyleLbl="revTx" presStyleIdx="5" presStyleCnt="7"/>
      <dgm:spPr/>
    </dgm:pt>
    <dgm:pt modelId="{8FBD2B98-5F27-4FBD-925F-A8BACB88424A}" type="pres">
      <dgm:prSet presAssocID="{77061BDB-04A8-4449-8B16-BE16CA57A00B}" presName="vert1" presStyleCnt="0"/>
      <dgm:spPr/>
    </dgm:pt>
    <dgm:pt modelId="{DC8B7E4F-4A78-43AD-8E79-E3D1B3E14DDD}" type="pres">
      <dgm:prSet presAssocID="{6505E8E3-70DE-454D-B144-6F1B4C531646}" presName="thickLine" presStyleLbl="alignNode1" presStyleIdx="6" presStyleCnt="7"/>
      <dgm:spPr/>
    </dgm:pt>
    <dgm:pt modelId="{0DA45774-9C6A-436D-8BF3-93A7EFE53838}" type="pres">
      <dgm:prSet presAssocID="{6505E8E3-70DE-454D-B144-6F1B4C531646}" presName="horz1" presStyleCnt="0"/>
      <dgm:spPr/>
    </dgm:pt>
    <dgm:pt modelId="{72B82513-1CF1-4F74-94C4-710CFAA0879B}" type="pres">
      <dgm:prSet presAssocID="{6505E8E3-70DE-454D-B144-6F1B4C531646}" presName="tx1" presStyleLbl="revTx" presStyleIdx="6" presStyleCnt="7"/>
      <dgm:spPr/>
    </dgm:pt>
    <dgm:pt modelId="{9B6D3C94-CED3-46BD-84A1-3E35C7250833}" type="pres">
      <dgm:prSet presAssocID="{6505E8E3-70DE-454D-B144-6F1B4C531646}" presName="vert1" presStyleCnt="0"/>
      <dgm:spPr/>
    </dgm:pt>
  </dgm:ptLst>
  <dgm:cxnLst>
    <dgm:cxn modelId="{1C197406-1B22-46C5-9331-65B217CE96C1}" type="presOf" srcId="{48869179-EA15-4059-941B-299C7CABD6DF}" destId="{B88D8733-8902-472C-8D00-C6AD2C8EBD10}" srcOrd="0" destOrd="0" presId="urn:microsoft.com/office/officeart/2008/layout/LinedList"/>
    <dgm:cxn modelId="{832B1428-E342-442C-97F3-EE5DF9F90711}" type="presOf" srcId="{6505E8E3-70DE-454D-B144-6F1B4C531646}" destId="{72B82513-1CF1-4F74-94C4-710CFAA0879B}" srcOrd="0" destOrd="0" presId="urn:microsoft.com/office/officeart/2008/layout/LinedList"/>
    <dgm:cxn modelId="{8B253F6D-372F-4155-9EC8-7B2DCFCC8E93}" srcId="{CBB60FB7-8F2A-42B7-93A5-DA0B1EFA7373}" destId="{48869179-EA15-4059-941B-299C7CABD6DF}" srcOrd="3" destOrd="0" parTransId="{68920E38-C1F1-40FA-AF04-51F915E11751}" sibTransId="{D76CBA11-568D-49FB-A4A8-A3F5478028E3}"/>
    <dgm:cxn modelId="{CEAD507C-9B09-4132-953C-CA069475A642}" srcId="{CBB60FB7-8F2A-42B7-93A5-DA0B1EFA7373}" destId="{77061BDB-04A8-4449-8B16-BE16CA57A00B}" srcOrd="5" destOrd="0" parTransId="{2E86A293-6A44-4C2D-AB48-1E765B3DB9E9}" sibTransId="{0FB85839-E9D9-45C3-814D-9D0F46E3F7DF}"/>
    <dgm:cxn modelId="{9496B588-68C4-4E90-A2E0-106D9DA61850}" srcId="{CBB60FB7-8F2A-42B7-93A5-DA0B1EFA7373}" destId="{5F795E47-E7E6-4CE7-B977-3EDE3516FFF5}" srcOrd="1" destOrd="0" parTransId="{E6D3C8A8-E7CE-4E39-BD56-AC9A600B3B4D}" sibTransId="{98680E7E-1FFB-4535-B842-4F7A60AF2103}"/>
    <dgm:cxn modelId="{91C02297-F4A9-4594-A37F-8AEFDD8EE417}" type="presOf" srcId="{64AE7208-BA02-460B-8CAF-F76C6CFBBDB1}" destId="{C6F5C4E8-BFF0-4799-8164-0E31E5104486}" srcOrd="0" destOrd="0" presId="urn:microsoft.com/office/officeart/2008/layout/LinedList"/>
    <dgm:cxn modelId="{B738F99A-1B9B-455B-B13A-FEB07B1C5209}" srcId="{CBB60FB7-8F2A-42B7-93A5-DA0B1EFA7373}" destId="{6505E8E3-70DE-454D-B144-6F1B4C531646}" srcOrd="6" destOrd="0" parTransId="{FFC487D3-7D80-4AAB-B68B-D8102241D8D2}" sibTransId="{CE96FD66-ACF9-4CF0-B735-0EA752C0F932}"/>
    <dgm:cxn modelId="{F015F6A0-91ED-4042-A6A8-21C1E3006870}" type="presOf" srcId="{5F795E47-E7E6-4CE7-B977-3EDE3516FFF5}" destId="{284D8B5B-C4E7-4AB0-8031-4B161FC2E4E9}" srcOrd="0" destOrd="0" presId="urn:microsoft.com/office/officeart/2008/layout/LinedList"/>
    <dgm:cxn modelId="{BAD682A8-926A-42DA-9205-6951AF719FC9}" type="presOf" srcId="{CBB60FB7-8F2A-42B7-93A5-DA0B1EFA7373}" destId="{B6EA095D-311F-49D2-BC89-4FD9D2F339C9}" srcOrd="0" destOrd="0" presId="urn:microsoft.com/office/officeart/2008/layout/LinedList"/>
    <dgm:cxn modelId="{99F517B4-C86F-48A1-80AC-19D3FA5E2C64}" type="presOf" srcId="{77061BDB-04A8-4449-8B16-BE16CA57A00B}" destId="{A279B5E9-6E98-4A67-B684-23D049F701FE}" srcOrd="0" destOrd="0" presId="urn:microsoft.com/office/officeart/2008/layout/LinedList"/>
    <dgm:cxn modelId="{2E08A5BE-3399-4E3D-89A3-1A97C8719ACE}" type="presOf" srcId="{5FE7ADA4-45FA-497E-83FE-1D5AEC7CA4BF}" destId="{D27F990C-7E08-4FFA-954E-3A2DE747717B}" srcOrd="0" destOrd="0" presId="urn:microsoft.com/office/officeart/2008/layout/LinedList"/>
    <dgm:cxn modelId="{78F0C7C7-B644-41E9-97D6-09FCA2F603E7}" srcId="{CBB60FB7-8F2A-42B7-93A5-DA0B1EFA7373}" destId="{5FE7ADA4-45FA-497E-83FE-1D5AEC7CA4BF}" srcOrd="0" destOrd="0" parTransId="{C982BFC3-E313-441D-B198-B0904AF35FD8}" sibTransId="{7A192962-D986-4112-8FDE-0693ACAE78E3}"/>
    <dgm:cxn modelId="{46FCC3DF-7268-486C-A7B2-4E95CB485C67}" srcId="{CBB60FB7-8F2A-42B7-93A5-DA0B1EFA7373}" destId="{455FD422-5B04-44B7-88CB-AD8FEB4695F8}" srcOrd="2" destOrd="0" parTransId="{B87FEABA-97D1-4894-BA06-C27A8C9FC934}" sibTransId="{06226392-5A44-4214-A9C8-2B613721BE3A}"/>
    <dgm:cxn modelId="{072A14F5-4D68-4D4D-BFD5-1B2787D56E14}" type="presOf" srcId="{455FD422-5B04-44B7-88CB-AD8FEB4695F8}" destId="{8CB45354-DCC0-4559-A3D7-0AFE66CA4EFF}" srcOrd="0" destOrd="0" presId="urn:microsoft.com/office/officeart/2008/layout/LinedList"/>
    <dgm:cxn modelId="{4B232AF6-598D-4854-858C-37A4FDD8F2B5}" srcId="{CBB60FB7-8F2A-42B7-93A5-DA0B1EFA7373}" destId="{64AE7208-BA02-460B-8CAF-F76C6CFBBDB1}" srcOrd="4" destOrd="0" parTransId="{E7BB89EE-C498-4EC1-ABD8-5BA392329991}" sibTransId="{572C2B14-EE69-4767-9B66-F0DF5AC0CD9B}"/>
    <dgm:cxn modelId="{DBFEB2BF-54F2-4D6D-8D6C-F0E3B5F5438C}" type="presParOf" srcId="{B6EA095D-311F-49D2-BC89-4FD9D2F339C9}" destId="{B415D62D-7BAB-47C1-B55F-2EE4982F2C5F}" srcOrd="0" destOrd="0" presId="urn:microsoft.com/office/officeart/2008/layout/LinedList"/>
    <dgm:cxn modelId="{28EF8C34-9FD9-46EB-891B-5BA30078654D}" type="presParOf" srcId="{B6EA095D-311F-49D2-BC89-4FD9D2F339C9}" destId="{0FE12E30-503A-4D1B-A923-96D90ED5376C}" srcOrd="1" destOrd="0" presId="urn:microsoft.com/office/officeart/2008/layout/LinedList"/>
    <dgm:cxn modelId="{74658D73-339C-4A7F-A4B1-EFB8BCF1A9E9}" type="presParOf" srcId="{0FE12E30-503A-4D1B-A923-96D90ED5376C}" destId="{D27F990C-7E08-4FFA-954E-3A2DE747717B}" srcOrd="0" destOrd="0" presId="urn:microsoft.com/office/officeart/2008/layout/LinedList"/>
    <dgm:cxn modelId="{5A2D828B-EBB3-477F-AB6C-05CF80CC6234}" type="presParOf" srcId="{0FE12E30-503A-4D1B-A923-96D90ED5376C}" destId="{603A674C-1AAA-4D75-B5E9-9B43BE732DEB}" srcOrd="1" destOrd="0" presId="urn:microsoft.com/office/officeart/2008/layout/LinedList"/>
    <dgm:cxn modelId="{E226E2C8-C79E-4011-8662-61E13223257C}" type="presParOf" srcId="{B6EA095D-311F-49D2-BC89-4FD9D2F339C9}" destId="{F66471F0-AF66-4303-BF6F-40F2569779B7}" srcOrd="2" destOrd="0" presId="urn:microsoft.com/office/officeart/2008/layout/LinedList"/>
    <dgm:cxn modelId="{FDE3C885-E3DA-4941-9345-036FDCBF641B}" type="presParOf" srcId="{B6EA095D-311F-49D2-BC89-4FD9D2F339C9}" destId="{5374AFDD-0193-4637-8043-76B7C14CB762}" srcOrd="3" destOrd="0" presId="urn:microsoft.com/office/officeart/2008/layout/LinedList"/>
    <dgm:cxn modelId="{37FAA8EC-6843-4B48-BFB7-CBBE2E986382}" type="presParOf" srcId="{5374AFDD-0193-4637-8043-76B7C14CB762}" destId="{284D8B5B-C4E7-4AB0-8031-4B161FC2E4E9}" srcOrd="0" destOrd="0" presId="urn:microsoft.com/office/officeart/2008/layout/LinedList"/>
    <dgm:cxn modelId="{F680663A-8D45-4A13-AF46-F1DCA87B34C0}" type="presParOf" srcId="{5374AFDD-0193-4637-8043-76B7C14CB762}" destId="{A7B13AEE-5A27-4BEA-838C-450CCB11D856}" srcOrd="1" destOrd="0" presId="urn:microsoft.com/office/officeart/2008/layout/LinedList"/>
    <dgm:cxn modelId="{933293A0-71AD-4D64-BC84-54599117AE9D}" type="presParOf" srcId="{B6EA095D-311F-49D2-BC89-4FD9D2F339C9}" destId="{18BFAA83-F3F9-4EF3-928E-8B755B480075}" srcOrd="4" destOrd="0" presId="urn:microsoft.com/office/officeart/2008/layout/LinedList"/>
    <dgm:cxn modelId="{6BB61012-3A07-4B04-B398-5B158AA295DD}" type="presParOf" srcId="{B6EA095D-311F-49D2-BC89-4FD9D2F339C9}" destId="{D76AAAED-3074-470E-A4F3-037CB7CAB1DD}" srcOrd="5" destOrd="0" presId="urn:microsoft.com/office/officeart/2008/layout/LinedList"/>
    <dgm:cxn modelId="{49272227-CA73-41B0-BC7F-74C17DA19A3F}" type="presParOf" srcId="{D76AAAED-3074-470E-A4F3-037CB7CAB1DD}" destId="{8CB45354-DCC0-4559-A3D7-0AFE66CA4EFF}" srcOrd="0" destOrd="0" presId="urn:microsoft.com/office/officeart/2008/layout/LinedList"/>
    <dgm:cxn modelId="{FD88742B-2931-45D9-89E7-9B2197A86C8C}" type="presParOf" srcId="{D76AAAED-3074-470E-A4F3-037CB7CAB1DD}" destId="{E6F1DE26-13A7-4657-93C0-B7F10980EADC}" srcOrd="1" destOrd="0" presId="urn:microsoft.com/office/officeart/2008/layout/LinedList"/>
    <dgm:cxn modelId="{8436D5A8-4E98-4D43-8852-C9B5823DA73E}" type="presParOf" srcId="{B6EA095D-311F-49D2-BC89-4FD9D2F339C9}" destId="{569DEC76-624A-440A-B9B8-6620A50CDF4E}" srcOrd="6" destOrd="0" presId="urn:microsoft.com/office/officeart/2008/layout/LinedList"/>
    <dgm:cxn modelId="{B50E4F27-8144-4ED2-B701-6BFDB317E5DA}" type="presParOf" srcId="{B6EA095D-311F-49D2-BC89-4FD9D2F339C9}" destId="{4228A3D0-D6D9-483C-8C76-510CB8BED6E3}" srcOrd="7" destOrd="0" presId="urn:microsoft.com/office/officeart/2008/layout/LinedList"/>
    <dgm:cxn modelId="{6A0FE2B2-175B-452A-B5ED-04EAA10310C0}" type="presParOf" srcId="{4228A3D0-D6D9-483C-8C76-510CB8BED6E3}" destId="{B88D8733-8902-472C-8D00-C6AD2C8EBD10}" srcOrd="0" destOrd="0" presId="urn:microsoft.com/office/officeart/2008/layout/LinedList"/>
    <dgm:cxn modelId="{8B9A1A48-B3AD-4B0B-8A6C-3889A35F7340}" type="presParOf" srcId="{4228A3D0-D6D9-483C-8C76-510CB8BED6E3}" destId="{8D14B6E7-F6D7-469E-B5BE-FD719C3F4601}" srcOrd="1" destOrd="0" presId="urn:microsoft.com/office/officeart/2008/layout/LinedList"/>
    <dgm:cxn modelId="{C7762181-B6CA-4763-9AEC-3E2E55EF7B7F}" type="presParOf" srcId="{B6EA095D-311F-49D2-BC89-4FD9D2F339C9}" destId="{3C6321CA-46F1-4065-A814-D14F90109050}" srcOrd="8" destOrd="0" presId="urn:microsoft.com/office/officeart/2008/layout/LinedList"/>
    <dgm:cxn modelId="{36DD49A7-33E7-41E4-91E2-978CA7DA534D}" type="presParOf" srcId="{B6EA095D-311F-49D2-BC89-4FD9D2F339C9}" destId="{BF45B4FB-3D57-422E-A1E6-8FD59CBA5D33}" srcOrd="9" destOrd="0" presId="urn:microsoft.com/office/officeart/2008/layout/LinedList"/>
    <dgm:cxn modelId="{015A92CD-9D59-4B33-A6AB-25190380D190}" type="presParOf" srcId="{BF45B4FB-3D57-422E-A1E6-8FD59CBA5D33}" destId="{C6F5C4E8-BFF0-4799-8164-0E31E5104486}" srcOrd="0" destOrd="0" presId="urn:microsoft.com/office/officeart/2008/layout/LinedList"/>
    <dgm:cxn modelId="{DB89ADFD-80C5-4CE2-BF33-87873B5913C2}" type="presParOf" srcId="{BF45B4FB-3D57-422E-A1E6-8FD59CBA5D33}" destId="{6C5B2D1A-4960-4815-900C-569DF1D0938B}" srcOrd="1" destOrd="0" presId="urn:microsoft.com/office/officeart/2008/layout/LinedList"/>
    <dgm:cxn modelId="{2B5D66AD-4E5C-42A9-9D38-8146B8CED1FC}" type="presParOf" srcId="{B6EA095D-311F-49D2-BC89-4FD9D2F339C9}" destId="{88013D35-0AD4-46AB-BFD8-AC9A42E01C8A}" srcOrd="10" destOrd="0" presId="urn:microsoft.com/office/officeart/2008/layout/LinedList"/>
    <dgm:cxn modelId="{3C9B2E59-EF83-45F7-B26A-F4B0DA4E4148}" type="presParOf" srcId="{B6EA095D-311F-49D2-BC89-4FD9D2F339C9}" destId="{B832061E-FF38-4D82-9398-FD2B87CEA5A8}" srcOrd="11" destOrd="0" presId="urn:microsoft.com/office/officeart/2008/layout/LinedList"/>
    <dgm:cxn modelId="{160A2869-A9F4-40D1-B0C8-AE994EFBDBDE}" type="presParOf" srcId="{B832061E-FF38-4D82-9398-FD2B87CEA5A8}" destId="{A279B5E9-6E98-4A67-B684-23D049F701FE}" srcOrd="0" destOrd="0" presId="urn:microsoft.com/office/officeart/2008/layout/LinedList"/>
    <dgm:cxn modelId="{0135D702-C95E-47C1-9710-F32E10AF12A5}" type="presParOf" srcId="{B832061E-FF38-4D82-9398-FD2B87CEA5A8}" destId="{8FBD2B98-5F27-4FBD-925F-A8BACB88424A}" srcOrd="1" destOrd="0" presId="urn:microsoft.com/office/officeart/2008/layout/LinedList"/>
    <dgm:cxn modelId="{89900010-72B4-4AD1-BCBD-89ACA4C21C1A}" type="presParOf" srcId="{B6EA095D-311F-49D2-BC89-4FD9D2F339C9}" destId="{DC8B7E4F-4A78-43AD-8E79-E3D1B3E14DDD}" srcOrd="12" destOrd="0" presId="urn:microsoft.com/office/officeart/2008/layout/LinedList"/>
    <dgm:cxn modelId="{47C2B2E2-3C38-445A-AD89-F6FD1AE8B469}" type="presParOf" srcId="{B6EA095D-311F-49D2-BC89-4FD9D2F339C9}" destId="{0DA45774-9C6A-436D-8BF3-93A7EFE53838}" srcOrd="13" destOrd="0" presId="urn:microsoft.com/office/officeart/2008/layout/LinedList"/>
    <dgm:cxn modelId="{9FDC410D-9B79-4530-99E0-5DEECD33A48F}" type="presParOf" srcId="{0DA45774-9C6A-436D-8BF3-93A7EFE53838}" destId="{72B82513-1CF1-4F74-94C4-710CFAA0879B}" srcOrd="0" destOrd="0" presId="urn:microsoft.com/office/officeart/2008/layout/LinedList"/>
    <dgm:cxn modelId="{B1D74F68-77E9-4915-AE13-B3F763A38542}" type="presParOf" srcId="{0DA45774-9C6A-436D-8BF3-93A7EFE53838}" destId="{9B6D3C94-CED3-46BD-84A1-3E35C72508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1D67E-5108-42CA-9EA0-B0BEFA1C53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9587D3-0534-4820-A6CA-9964901D2DDA}">
      <dgm:prSet/>
      <dgm:spPr/>
      <dgm:t>
        <a:bodyPr/>
        <a:lstStyle/>
        <a:p>
          <a:r>
            <a:rPr lang="en-US" b="0" i="0" baseline="0"/>
            <a:t>Selected features based on intuition, correlation, and completeness:</a:t>
          </a:r>
          <a:endParaRPr lang="en-US"/>
        </a:p>
      </dgm:t>
    </dgm:pt>
    <dgm:pt modelId="{BA9E7F64-D039-4E18-A103-7BFE6D66FC73}" type="parTrans" cxnId="{C7768F6D-93CA-4E5E-BB8A-A06943A783FE}">
      <dgm:prSet/>
      <dgm:spPr/>
      <dgm:t>
        <a:bodyPr/>
        <a:lstStyle/>
        <a:p>
          <a:endParaRPr lang="en-US"/>
        </a:p>
      </dgm:t>
    </dgm:pt>
    <dgm:pt modelId="{07639213-6C06-4269-8D72-ACC8B9987F32}" type="sibTrans" cxnId="{C7768F6D-93CA-4E5E-BB8A-A06943A783FE}">
      <dgm:prSet/>
      <dgm:spPr/>
      <dgm:t>
        <a:bodyPr/>
        <a:lstStyle/>
        <a:p>
          <a:endParaRPr lang="en-US"/>
        </a:p>
      </dgm:t>
    </dgm:pt>
    <dgm:pt modelId="{D584ADA8-47B4-4FC0-8862-3340F9F1ADEC}">
      <dgm:prSet/>
      <dgm:spPr/>
      <dgm:t>
        <a:bodyPr/>
        <a:lstStyle/>
        <a:p>
          <a:r>
            <a:rPr lang="en-US" b="0" i="0" baseline="0"/>
            <a:t>reviews (number of reviews)</a:t>
          </a:r>
          <a:endParaRPr lang="en-US"/>
        </a:p>
      </dgm:t>
    </dgm:pt>
    <dgm:pt modelId="{84755CED-426F-4504-95EB-AA40E0C17E8C}" type="parTrans" cxnId="{2383E947-E0DF-44A8-9C5F-C88A20269BC7}">
      <dgm:prSet/>
      <dgm:spPr/>
      <dgm:t>
        <a:bodyPr/>
        <a:lstStyle/>
        <a:p>
          <a:endParaRPr lang="en-US"/>
        </a:p>
      </dgm:t>
    </dgm:pt>
    <dgm:pt modelId="{07FF9407-DBE6-459D-BF1E-657007D1145C}" type="sibTrans" cxnId="{2383E947-E0DF-44A8-9C5F-C88A20269BC7}">
      <dgm:prSet/>
      <dgm:spPr/>
      <dgm:t>
        <a:bodyPr/>
        <a:lstStyle/>
        <a:p>
          <a:endParaRPr lang="en-US"/>
        </a:p>
      </dgm:t>
    </dgm:pt>
    <dgm:pt modelId="{66DE96CA-4BC5-434F-83BF-D9E70674A475}">
      <dgm:prSet/>
      <dgm:spPr/>
      <dgm:t>
        <a:bodyPr/>
        <a:lstStyle/>
        <a:p>
          <a:r>
            <a:rPr lang="en-US" b="0" i="0" baseline="0"/>
            <a:t>price (transformed)</a:t>
          </a:r>
          <a:endParaRPr lang="en-US"/>
        </a:p>
      </dgm:t>
    </dgm:pt>
    <dgm:pt modelId="{BB7CFD5A-6246-483C-8ABF-29AE2C5C16E1}" type="parTrans" cxnId="{BFC38B1F-AD18-438A-947E-F9899CBD65D2}">
      <dgm:prSet/>
      <dgm:spPr/>
      <dgm:t>
        <a:bodyPr/>
        <a:lstStyle/>
        <a:p>
          <a:endParaRPr lang="en-US"/>
        </a:p>
      </dgm:t>
    </dgm:pt>
    <dgm:pt modelId="{1062FCE9-FD5E-440A-994C-63DFF9C9E0F8}" type="sibTrans" cxnId="{BFC38B1F-AD18-438A-947E-F9899CBD65D2}">
      <dgm:prSet/>
      <dgm:spPr/>
      <dgm:t>
        <a:bodyPr/>
        <a:lstStyle/>
        <a:p>
          <a:endParaRPr lang="en-US"/>
        </a:p>
      </dgm:t>
    </dgm:pt>
    <dgm:pt modelId="{2296597E-85FA-4A2C-AA1B-0380779E381B}">
      <dgm:prSet/>
      <dgm:spPr/>
      <dgm:t>
        <a:bodyPr/>
        <a:lstStyle/>
        <a:p>
          <a:r>
            <a:rPr lang="en-US" b="0" i="0" baseline="0"/>
            <a:t>bathrooms, beds, bedrooms, guests</a:t>
          </a:r>
          <a:endParaRPr lang="en-US"/>
        </a:p>
      </dgm:t>
    </dgm:pt>
    <dgm:pt modelId="{5B5C2A99-6DEF-4AE2-A5B5-5BD8BC5E5D43}" type="parTrans" cxnId="{50998B20-61A9-4A78-B86D-31D836847531}">
      <dgm:prSet/>
      <dgm:spPr/>
      <dgm:t>
        <a:bodyPr/>
        <a:lstStyle/>
        <a:p>
          <a:endParaRPr lang="en-US"/>
        </a:p>
      </dgm:t>
    </dgm:pt>
    <dgm:pt modelId="{23AE8DEC-2947-41DF-AF22-593BC28CEDB6}" type="sibTrans" cxnId="{50998B20-61A9-4A78-B86D-31D836847531}">
      <dgm:prSet/>
      <dgm:spPr/>
      <dgm:t>
        <a:bodyPr/>
        <a:lstStyle/>
        <a:p>
          <a:endParaRPr lang="en-US"/>
        </a:p>
      </dgm:t>
    </dgm:pt>
    <dgm:pt modelId="{685FC6C0-034F-45AE-988D-37DA51171CE5}">
      <dgm:prSet/>
      <dgm:spPr/>
      <dgm:t>
        <a:bodyPr/>
        <a:lstStyle/>
        <a:p>
          <a:r>
            <a:rPr lang="en-US" b="0" i="0" baseline="0"/>
            <a:t>Target variable: high_rating created from numeric transformation of rating.</a:t>
          </a:r>
          <a:endParaRPr lang="en-US"/>
        </a:p>
      </dgm:t>
    </dgm:pt>
    <dgm:pt modelId="{3F500216-28E1-49F6-A192-F11452BE1245}" type="parTrans" cxnId="{97451F62-1B53-4587-BF71-B50FBA0A4E2E}">
      <dgm:prSet/>
      <dgm:spPr/>
      <dgm:t>
        <a:bodyPr/>
        <a:lstStyle/>
        <a:p>
          <a:endParaRPr lang="en-US"/>
        </a:p>
      </dgm:t>
    </dgm:pt>
    <dgm:pt modelId="{3CCCF48E-986C-41F2-942F-BC3FE0A65554}" type="sibTrans" cxnId="{97451F62-1B53-4587-BF71-B50FBA0A4E2E}">
      <dgm:prSet/>
      <dgm:spPr/>
      <dgm:t>
        <a:bodyPr/>
        <a:lstStyle/>
        <a:p>
          <a:endParaRPr lang="en-US"/>
        </a:p>
      </dgm:t>
    </dgm:pt>
    <dgm:pt modelId="{E210B61F-0701-41D6-A473-1B61EDDA2CB7}">
      <dgm:prSet/>
      <dgm:spPr/>
      <dgm:t>
        <a:bodyPr/>
        <a:lstStyle/>
        <a:p>
          <a:r>
            <a:rPr lang="en-US" b="0" i="0" baseline="0"/>
            <a:t>Features with high missing values or irrelevant to ratings were removed.</a:t>
          </a:r>
          <a:endParaRPr lang="en-US"/>
        </a:p>
      </dgm:t>
    </dgm:pt>
    <dgm:pt modelId="{A335EA4F-6F43-4333-BF35-EFEEFFB5B9F0}" type="parTrans" cxnId="{687EBF17-F485-4C86-925C-76FBBA29E2F2}">
      <dgm:prSet/>
      <dgm:spPr/>
      <dgm:t>
        <a:bodyPr/>
        <a:lstStyle/>
        <a:p>
          <a:endParaRPr lang="en-US"/>
        </a:p>
      </dgm:t>
    </dgm:pt>
    <dgm:pt modelId="{D651987A-3BAA-4939-B48F-6BD2A0F3B34B}" type="sibTrans" cxnId="{687EBF17-F485-4C86-925C-76FBBA29E2F2}">
      <dgm:prSet/>
      <dgm:spPr/>
      <dgm:t>
        <a:bodyPr/>
        <a:lstStyle/>
        <a:p>
          <a:endParaRPr lang="en-US"/>
        </a:p>
      </dgm:t>
    </dgm:pt>
    <dgm:pt modelId="{948D7CF9-6C03-4615-97EE-4AF8FA657DFF}">
      <dgm:prSet/>
      <dgm:spPr/>
      <dgm:t>
        <a:bodyPr/>
        <a:lstStyle/>
        <a:p>
          <a:r>
            <a:rPr lang="en-US" b="0" i="0" baseline="0"/>
            <a:t>Focused only on </a:t>
          </a:r>
          <a:r>
            <a:rPr lang="en-US" b="1" i="0" baseline="0"/>
            <a:t>numeric features</a:t>
          </a:r>
          <a:r>
            <a:rPr lang="en-US" b="0" i="0" baseline="0"/>
            <a:t> to simplify modeling.</a:t>
          </a:r>
          <a:endParaRPr lang="en-US"/>
        </a:p>
      </dgm:t>
    </dgm:pt>
    <dgm:pt modelId="{E2B233D9-59EA-4071-BA8C-A98E5D47CB86}" type="parTrans" cxnId="{739EA6AE-E5D3-4159-A91F-840277EEEC45}">
      <dgm:prSet/>
      <dgm:spPr/>
      <dgm:t>
        <a:bodyPr/>
        <a:lstStyle/>
        <a:p>
          <a:endParaRPr lang="en-US"/>
        </a:p>
      </dgm:t>
    </dgm:pt>
    <dgm:pt modelId="{A5B83089-9E4D-42EC-AFD5-139F20FCB7CD}" type="sibTrans" cxnId="{739EA6AE-E5D3-4159-A91F-840277EEEC45}">
      <dgm:prSet/>
      <dgm:spPr/>
      <dgm:t>
        <a:bodyPr/>
        <a:lstStyle/>
        <a:p>
          <a:endParaRPr lang="en-US"/>
        </a:p>
      </dgm:t>
    </dgm:pt>
    <dgm:pt modelId="{B53908DA-D544-4DD7-8B44-C1A67C35F2F6}" type="pres">
      <dgm:prSet presAssocID="{2961D67E-5108-42CA-9EA0-B0BEFA1C53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9A51E0-94EF-4049-8A92-A6B180010136}" type="pres">
      <dgm:prSet presAssocID="{6B9587D3-0534-4820-A6CA-9964901D2DDA}" presName="hierRoot1" presStyleCnt="0"/>
      <dgm:spPr/>
    </dgm:pt>
    <dgm:pt modelId="{3B578435-5359-47D1-9BAD-109F4E9CD612}" type="pres">
      <dgm:prSet presAssocID="{6B9587D3-0534-4820-A6CA-9964901D2DDA}" presName="composite" presStyleCnt="0"/>
      <dgm:spPr/>
    </dgm:pt>
    <dgm:pt modelId="{98CAD5CE-1E21-4457-870E-4EEF80EFD512}" type="pres">
      <dgm:prSet presAssocID="{6B9587D3-0534-4820-A6CA-9964901D2DDA}" presName="background" presStyleLbl="node0" presStyleIdx="0" presStyleCnt="4"/>
      <dgm:spPr/>
    </dgm:pt>
    <dgm:pt modelId="{5EDD2B18-70A5-425D-BAB3-C85982D7A344}" type="pres">
      <dgm:prSet presAssocID="{6B9587D3-0534-4820-A6CA-9964901D2DDA}" presName="text" presStyleLbl="fgAcc0" presStyleIdx="0" presStyleCnt="4">
        <dgm:presLayoutVars>
          <dgm:chPref val="3"/>
        </dgm:presLayoutVars>
      </dgm:prSet>
      <dgm:spPr/>
    </dgm:pt>
    <dgm:pt modelId="{5B41555A-B86E-4302-A53C-9BE23E21612C}" type="pres">
      <dgm:prSet presAssocID="{6B9587D3-0534-4820-A6CA-9964901D2DDA}" presName="hierChild2" presStyleCnt="0"/>
      <dgm:spPr/>
    </dgm:pt>
    <dgm:pt modelId="{F33272A1-1023-4CE1-AF1A-8C174F4D8078}" type="pres">
      <dgm:prSet presAssocID="{84755CED-426F-4504-95EB-AA40E0C17E8C}" presName="Name10" presStyleLbl="parChTrans1D2" presStyleIdx="0" presStyleCnt="3"/>
      <dgm:spPr/>
    </dgm:pt>
    <dgm:pt modelId="{31A08E72-E676-4A96-B67F-966F1E1217F7}" type="pres">
      <dgm:prSet presAssocID="{D584ADA8-47B4-4FC0-8862-3340F9F1ADEC}" presName="hierRoot2" presStyleCnt="0"/>
      <dgm:spPr/>
    </dgm:pt>
    <dgm:pt modelId="{CF88A5F1-04EE-450D-AEC0-44C95BA89821}" type="pres">
      <dgm:prSet presAssocID="{D584ADA8-47B4-4FC0-8862-3340F9F1ADEC}" presName="composite2" presStyleCnt="0"/>
      <dgm:spPr/>
    </dgm:pt>
    <dgm:pt modelId="{71952BE9-0681-419C-BF55-14384D0B760C}" type="pres">
      <dgm:prSet presAssocID="{D584ADA8-47B4-4FC0-8862-3340F9F1ADEC}" presName="background2" presStyleLbl="node2" presStyleIdx="0" presStyleCnt="3"/>
      <dgm:spPr/>
    </dgm:pt>
    <dgm:pt modelId="{C3413C06-A6DB-4699-8888-A3EE44D5D899}" type="pres">
      <dgm:prSet presAssocID="{D584ADA8-47B4-4FC0-8862-3340F9F1ADEC}" presName="text2" presStyleLbl="fgAcc2" presStyleIdx="0" presStyleCnt="3">
        <dgm:presLayoutVars>
          <dgm:chPref val="3"/>
        </dgm:presLayoutVars>
      </dgm:prSet>
      <dgm:spPr/>
    </dgm:pt>
    <dgm:pt modelId="{871E27C7-D87B-400F-BA7C-A0C0C45DAAA1}" type="pres">
      <dgm:prSet presAssocID="{D584ADA8-47B4-4FC0-8862-3340F9F1ADEC}" presName="hierChild3" presStyleCnt="0"/>
      <dgm:spPr/>
    </dgm:pt>
    <dgm:pt modelId="{59144263-971A-4B90-9921-E4ECDB6145BC}" type="pres">
      <dgm:prSet presAssocID="{BB7CFD5A-6246-483C-8ABF-29AE2C5C16E1}" presName="Name10" presStyleLbl="parChTrans1D2" presStyleIdx="1" presStyleCnt="3"/>
      <dgm:spPr/>
    </dgm:pt>
    <dgm:pt modelId="{959C818D-0436-4A98-A553-70B0815F2492}" type="pres">
      <dgm:prSet presAssocID="{66DE96CA-4BC5-434F-83BF-D9E70674A475}" presName="hierRoot2" presStyleCnt="0"/>
      <dgm:spPr/>
    </dgm:pt>
    <dgm:pt modelId="{09705CA7-0B92-4399-922D-B7234778C1B7}" type="pres">
      <dgm:prSet presAssocID="{66DE96CA-4BC5-434F-83BF-D9E70674A475}" presName="composite2" presStyleCnt="0"/>
      <dgm:spPr/>
    </dgm:pt>
    <dgm:pt modelId="{6490B302-6EB9-46FA-9955-38269A5794C4}" type="pres">
      <dgm:prSet presAssocID="{66DE96CA-4BC5-434F-83BF-D9E70674A475}" presName="background2" presStyleLbl="node2" presStyleIdx="1" presStyleCnt="3"/>
      <dgm:spPr/>
    </dgm:pt>
    <dgm:pt modelId="{22C2336F-25E2-4247-AE39-2A119FAF3DF3}" type="pres">
      <dgm:prSet presAssocID="{66DE96CA-4BC5-434F-83BF-D9E70674A475}" presName="text2" presStyleLbl="fgAcc2" presStyleIdx="1" presStyleCnt="3">
        <dgm:presLayoutVars>
          <dgm:chPref val="3"/>
        </dgm:presLayoutVars>
      </dgm:prSet>
      <dgm:spPr/>
    </dgm:pt>
    <dgm:pt modelId="{020A8538-87BA-4E58-9290-6187E9D9A717}" type="pres">
      <dgm:prSet presAssocID="{66DE96CA-4BC5-434F-83BF-D9E70674A475}" presName="hierChild3" presStyleCnt="0"/>
      <dgm:spPr/>
    </dgm:pt>
    <dgm:pt modelId="{DE0EFB2E-24E9-4515-BEA8-C473BA20A712}" type="pres">
      <dgm:prSet presAssocID="{5B5C2A99-6DEF-4AE2-A5B5-5BD8BC5E5D43}" presName="Name10" presStyleLbl="parChTrans1D2" presStyleIdx="2" presStyleCnt="3"/>
      <dgm:spPr/>
    </dgm:pt>
    <dgm:pt modelId="{F1BD56B9-4A22-4081-98C5-3E4AD8EA568B}" type="pres">
      <dgm:prSet presAssocID="{2296597E-85FA-4A2C-AA1B-0380779E381B}" presName="hierRoot2" presStyleCnt="0"/>
      <dgm:spPr/>
    </dgm:pt>
    <dgm:pt modelId="{D4D0A294-5F66-4808-8C59-17F679804ADA}" type="pres">
      <dgm:prSet presAssocID="{2296597E-85FA-4A2C-AA1B-0380779E381B}" presName="composite2" presStyleCnt="0"/>
      <dgm:spPr/>
    </dgm:pt>
    <dgm:pt modelId="{75162255-77F9-439A-B2B7-8D09EBAB39E0}" type="pres">
      <dgm:prSet presAssocID="{2296597E-85FA-4A2C-AA1B-0380779E381B}" presName="background2" presStyleLbl="node2" presStyleIdx="2" presStyleCnt="3"/>
      <dgm:spPr/>
    </dgm:pt>
    <dgm:pt modelId="{5EDD1C50-5E9D-4004-B8CC-A8B2DD0F0463}" type="pres">
      <dgm:prSet presAssocID="{2296597E-85FA-4A2C-AA1B-0380779E381B}" presName="text2" presStyleLbl="fgAcc2" presStyleIdx="2" presStyleCnt="3">
        <dgm:presLayoutVars>
          <dgm:chPref val="3"/>
        </dgm:presLayoutVars>
      </dgm:prSet>
      <dgm:spPr/>
    </dgm:pt>
    <dgm:pt modelId="{1F393E9A-07BB-4591-B4EC-982B0A9D86F7}" type="pres">
      <dgm:prSet presAssocID="{2296597E-85FA-4A2C-AA1B-0380779E381B}" presName="hierChild3" presStyleCnt="0"/>
      <dgm:spPr/>
    </dgm:pt>
    <dgm:pt modelId="{DF34BA99-78B3-4CC0-BC35-5089F4737D80}" type="pres">
      <dgm:prSet presAssocID="{685FC6C0-034F-45AE-988D-37DA51171CE5}" presName="hierRoot1" presStyleCnt="0"/>
      <dgm:spPr/>
    </dgm:pt>
    <dgm:pt modelId="{4124AEF0-67BF-45C8-BC2E-4604E36B4977}" type="pres">
      <dgm:prSet presAssocID="{685FC6C0-034F-45AE-988D-37DA51171CE5}" presName="composite" presStyleCnt="0"/>
      <dgm:spPr/>
    </dgm:pt>
    <dgm:pt modelId="{397141CA-845E-4EEF-B719-4A471DF5691C}" type="pres">
      <dgm:prSet presAssocID="{685FC6C0-034F-45AE-988D-37DA51171CE5}" presName="background" presStyleLbl="node0" presStyleIdx="1" presStyleCnt="4"/>
      <dgm:spPr/>
    </dgm:pt>
    <dgm:pt modelId="{2D59B08D-C3F3-43DD-BD4E-E0443311A930}" type="pres">
      <dgm:prSet presAssocID="{685FC6C0-034F-45AE-988D-37DA51171CE5}" presName="text" presStyleLbl="fgAcc0" presStyleIdx="1" presStyleCnt="4">
        <dgm:presLayoutVars>
          <dgm:chPref val="3"/>
        </dgm:presLayoutVars>
      </dgm:prSet>
      <dgm:spPr/>
    </dgm:pt>
    <dgm:pt modelId="{BD1D0E10-D4C2-48DA-91A0-FB8A9EEABFC4}" type="pres">
      <dgm:prSet presAssocID="{685FC6C0-034F-45AE-988D-37DA51171CE5}" presName="hierChild2" presStyleCnt="0"/>
      <dgm:spPr/>
    </dgm:pt>
    <dgm:pt modelId="{ED945BE8-B1C2-4A4B-9DAC-6FF7748F5450}" type="pres">
      <dgm:prSet presAssocID="{E210B61F-0701-41D6-A473-1B61EDDA2CB7}" presName="hierRoot1" presStyleCnt="0"/>
      <dgm:spPr/>
    </dgm:pt>
    <dgm:pt modelId="{AE929B5F-54F1-4F92-89DA-30FA2AF4370C}" type="pres">
      <dgm:prSet presAssocID="{E210B61F-0701-41D6-A473-1B61EDDA2CB7}" presName="composite" presStyleCnt="0"/>
      <dgm:spPr/>
    </dgm:pt>
    <dgm:pt modelId="{5CA3AB96-0906-4D23-A1F0-A8CA118478D4}" type="pres">
      <dgm:prSet presAssocID="{E210B61F-0701-41D6-A473-1B61EDDA2CB7}" presName="background" presStyleLbl="node0" presStyleIdx="2" presStyleCnt="4"/>
      <dgm:spPr/>
    </dgm:pt>
    <dgm:pt modelId="{B96F4DCC-50C5-4502-B6F3-588003936EFD}" type="pres">
      <dgm:prSet presAssocID="{E210B61F-0701-41D6-A473-1B61EDDA2CB7}" presName="text" presStyleLbl="fgAcc0" presStyleIdx="2" presStyleCnt="4">
        <dgm:presLayoutVars>
          <dgm:chPref val="3"/>
        </dgm:presLayoutVars>
      </dgm:prSet>
      <dgm:spPr/>
    </dgm:pt>
    <dgm:pt modelId="{82E15CF8-6AB0-4A84-8F01-D828C9B4D01A}" type="pres">
      <dgm:prSet presAssocID="{E210B61F-0701-41D6-A473-1B61EDDA2CB7}" presName="hierChild2" presStyleCnt="0"/>
      <dgm:spPr/>
    </dgm:pt>
    <dgm:pt modelId="{143638EE-1AF1-42DC-8EF0-FECEE9005A4D}" type="pres">
      <dgm:prSet presAssocID="{948D7CF9-6C03-4615-97EE-4AF8FA657DFF}" presName="hierRoot1" presStyleCnt="0"/>
      <dgm:spPr/>
    </dgm:pt>
    <dgm:pt modelId="{40499EC9-A6AD-40B1-8B06-258AB770DFB3}" type="pres">
      <dgm:prSet presAssocID="{948D7CF9-6C03-4615-97EE-4AF8FA657DFF}" presName="composite" presStyleCnt="0"/>
      <dgm:spPr/>
    </dgm:pt>
    <dgm:pt modelId="{9090228C-65CC-4895-936D-FAFF4BF711D5}" type="pres">
      <dgm:prSet presAssocID="{948D7CF9-6C03-4615-97EE-4AF8FA657DFF}" presName="background" presStyleLbl="node0" presStyleIdx="3" presStyleCnt="4"/>
      <dgm:spPr/>
    </dgm:pt>
    <dgm:pt modelId="{5CD83712-0EE0-4B99-94F8-F108A5DBE91C}" type="pres">
      <dgm:prSet presAssocID="{948D7CF9-6C03-4615-97EE-4AF8FA657DFF}" presName="text" presStyleLbl="fgAcc0" presStyleIdx="3" presStyleCnt="4">
        <dgm:presLayoutVars>
          <dgm:chPref val="3"/>
        </dgm:presLayoutVars>
      </dgm:prSet>
      <dgm:spPr/>
    </dgm:pt>
    <dgm:pt modelId="{69E9A276-1517-4BDC-BF74-241F3781B196}" type="pres">
      <dgm:prSet presAssocID="{948D7CF9-6C03-4615-97EE-4AF8FA657DFF}" presName="hierChild2" presStyleCnt="0"/>
      <dgm:spPr/>
    </dgm:pt>
  </dgm:ptLst>
  <dgm:cxnLst>
    <dgm:cxn modelId="{72673208-432A-4B0B-B8C1-AAC1AD158B2B}" type="presOf" srcId="{685FC6C0-034F-45AE-988D-37DA51171CE5}" destId="{2D59B08D-C3F3-43DD-BD4E-E0443311A930}" srcOrd="0" destOrd="0" presId="urn:microsoft.com/office/officeart/2005/8/layout/hierarchy1"/>
    <dgm:cxn modelId="{687EBF17-F485-4C86-925C-76FBBA29E2F2}" srcId="{2961D67E-5108-42CA-9EA0-B0BEFA1C53B2}" destId="{E210B61F-0701-41D6-A473-1B61EDDA2CB7}" srcOrd="2" destOrd="0" parTransId="{A335EA4F-6F43-4333-BF35-EFEEFFB5B9F0}" sibTransId="{D651987A-3BAA-4939-B48F-6BD2A0F3B34B}"/>
    <dgm:cxn modelId="{BFC38B1F-AD18-438A-947E-F9899CBD65D2}" srcId="{6B9587D3-0534-4820-A6CA-9964901D2DDA}" destId="{66DE96CA-4BC5-434F-83BF-D9E70674A475}" srcOrd="1" destOrd="0" parTransId="{BB7CFD5A-6246-483C-8ABF-29AE2C5C16E1}" sibTransId="{1062FCE9-FD5E-440A-994C-63DFF9C9E0F8}"/>
    <dgm:cxn modelId="{50998B20-61A9-4A78-B86D-31D836847531}" srcId="{6B9587D3-0534-4820-A6CA-9964901D2DDA}" destId="{2296597E-85FA-4A2C-AA1B-0380779E381B}" srcOrd="2" destOrd="0" parTransId="{5B5C2A99-6DEF-4AE2-A5B5-5BD8BC5E5D43}" sibTransId="{23AE8DEC-2947-41DF-AF22-593BC28CEDB6}"/>
    <dgm:cxn modelId="{52E21C2E-13E9-4BE6-8764-5FBC5EAAD8D0}" type="presOf" srcId="{E210B61F-0701-41D6-A473-1B61EDDA2CB7}" destId="{B96F4DCC-50C5-4502-B6F3-588003936EFD}" srcOrd="0" destOrd="0" presId="urn:microsoft.com/office/officeart/2005/8/layout/hierarchy1"/>
    <dgm:cxn modelId="{97451F62-1B53-4587-BF71-B50FBA0A4E2E}" srcId="{2961D67E-5108-42CA-9EA0-B0BEFA1C53B2}" destId="{685FC6C0-034F-45AE-988D-37DA51171CE5}" srcOrd="1" destOrd="0" parTransId="{3F500216-28E1-49F6-A192-F11452BE1245}" sibTransId="{3CCCF48E-986C-41F2-942F-BC3FE0A65554}"/>
    <dgm:cxn modelId="{2383E947-E0DF-44A8-9C5F-C88A20269BC7}" srcId="{6B9587D3-0534-4820-A6CA-9964901D2DDA}" destId="{D584ADA8-47B4-4FC0-8862-3340F9F1ADEC}" srcOrd="0" destOrd="0" parTransId="{84755CED-426F-4504-95EB-AA40E0C17E8C}" sibTransId="{07FF9407-DBE6-459D-BF1E-657007D1145C}"/>
    <dgm:cxn modelId="{C7768F6D-93CA-4E5E-BB8A-A06943A783FE}" srcId="{2961D67E-5108-42CA-9EA0-B0BEFA1C53B2}" destId="{6B9587D3-0534-4820-A6CA-9964901D2DDA}" srcOrd="0" destOrd="0" parTransId="{BA9E7F64-D039-4E18-A103-7BFE6D66FC73}" sibTransId="{07639213-6C06-4269-8D72-ACC8B9987F32}"/>
    <dgm:cxn modelId="{FDE4F952-0A6E-4DD1-8290-2B1CEBFEA1B8}" type="presOf" srcId="{5B5C2A99-6DEF-4AE2-A5B5-5BD8BC5E5D43}" destId="{DE0EFB2E-24E9-4515-BEA8-C473BA20A712}" srcOrd="0" destOrd="0" presId="urn:microsoft.com/office/officeart/2005/8/layout/hierarchy1"/>
    <dgm:cxn modelId="{FC99B276-5556-477C-B777-92180C7EB50B}" type="presOf" srcId="{84755CED-426F-4504-95EB-AA40E0C17E8C}" destId="{F33272A1-1023-4CE1-AF1A-8C174F4D8078}" srcOrd="0" destOrd="0" presId="urn:microsoft.com/office/officeart/2005/8/layout/hierarchy1"/>
    <dgm:cxn modelId="{255C4492-E45D-41BB-9F6F-82B6850FC0E7}" type="presOf" srcId="{948D7CF9-6C03-4615-97EE-4AF8FA657DFF}" destId="{5CD83712-0EE0-4B99-94F8-F108A5DBE91C}" srcOrd="0" destOrd="0" presId="urn:microsoft.com/office/officeart/2005/8/layout/hierarchy1"/>
    <dgm:cxn modelId="{C51D7A97-F6F0-4997-87A5-88D6BA8DAC56}" type="presOf" srcId="{6B9587D3-0534-4820-A6CA-9964901D2DDA}" destId="{5EDD2B18-70A5-425D-BAB3-C85982D7A344}" srcOrd="0" destOrd="0" presId="urn:microsoft.com/office/officeart/2005/8/layout/hierarchy1"/>
    <dgm:cxn modelId="{30E92BA1-A506-4FC6-9204-50D9AF2168E3}" type="presOf" srcId="{2296597E-85FA-4A2C-AA1B-0380779E381B}" destId="{5EDD1C50-5E9D-4004-B8CC-A8B2DD0F0463}" srcOrd="0" destOrd="0" presId="urn:microsoft.com/office/officeart/2005/8/layout/hierarchy1"/>
    <dgm:cxn modelId="{A6889DA8-091D-462B-82A9-A551521105C8}" type="presOf" srcId="{D584ADA8-47B4-4FC0-8862-3340F9F1ADEC}" destId="{C3413C06-A6DB-4699-8888-A3EE44D5D899}" srcOrd="0" destOrd="0" presId="urn:microsoft.com/office/officeart/2005/8/layout/hierarchy1"/>
    <dgm:cxn modelId="{739EA6AE-E5D3-4159-A91F-840277EEEC45}" srcId="{2961D67E-5108-42CA-9EA0-B0BEFA1C53B2}" destId="{948D7CF9-6C03-4615-97EE-4AF8FA657DFF}" srcOrd="3" destOrd="0" parTransId="{E2B233D9-59EA-4071-BA8C-A98E5D47CB86}" sibTransId="{A5B83089-9E4D-42EC-AFD5-139F20FCB7CD}"/>
    <dgm:cxn modelId="{C92AAAC4-61D2-4F23-99AF-13217E358299}" type="presOf" srcId="{66DE96CA-4BC5-434F-83BF-D9E70674A475}" destId="{22C2336F-25E2-4247-AE39-2A119FAF3DF3}" srcOrd="0" destOrd="0" presId="urn:microsoft.com/office/officeart/2005/8/layout/hierarchy1"/>
    <dgm:cxn modelId="{08C69FD8-91C4-4AB3-984D-447B87EBA615}" type="presOf" srcId="{2961D67E-5108-42CA-9EA0-B0BEFA1C53B2}" destId="{B53908DA-D544-4DD7-8B44-C1A67C35F2F6}" srcOrd="0" destOrd="0" presId="urn:microsoft.com/office/officeart/2005/8/layout/hierarchy1"/>
    <dgm:cxn modelId="{237A92E5-A523-4A93-8DE2-CA8E139D54DA}" type="presOf" srcId="{BB7CFD5A-6246-483C-8ABF-29AE2C5C16E1}" destId="{59144263-971A-4B90-9921-E4ECDB6145BC}" srcOrd="0" destOrd="0" presId="urn:microsoft.com/office/officeart/2005/8/layout/hierarchy1"/>
    <dgm:cxn modelId="{8BD55A0A-4348-420D-86D7-E2ACF8A15B5A}" type="presParOf" srcId="{B53908DA-D544-4DD7-8B44-C1A67C35F2F6}" destId="{E89A51E0-94EF-4049-8A92-A6B180010136}" srcOrd="0" destOrd="0" presId="urn:microsoft.com/office/officeart/2005/8/layout/hierarchy1"/>
    <dgm:cxn modelId="{CEBB5CE1-84AA-4E3D-BEE5-CB3323882C02}" type="presParOf" srcId="{E89A51E0-94EF-4049-8A92-A6B180010136}" destId="{3B578435-5359-47D1-9BAD-109F4E9CD612}" srcOrd="0" destOrd="0" presId="urn:microsoft.com/office/officeart/2005/8/layout/hierarchy1"/>
    <dgm:cxn modelId="{A97A0385-5266-4A50-8E43-0867D770C0C5}" type="presParOf" srcId="{3B578435-5359-47D1-9BAD-109F4E9CD612}" destId="{98CAD5CE-1E21-4457-870E-4EEF80EFD512}" srcOrd="0" destOrd="0" presId="urn:microsoft.com/office/officeart/2005/8/layout/hierarchy1"/>
    <dgm:cxn modelId="{D0E441AA-2FE9-4B1D-841B-0C3AC5CE578B}" type="presParOf" srcId="{3B578435-5359-47D1-9BAD-109F4E9CD612}" destId="{5EDD2B18-70A5-425D-BAB3-C85982D7A344}" srcOrd="1" destOrd="0" presId="urn:microsoft.com/office/officeart/2005/8/layout/hierarchy1"/>
    <dgm:cxn modelId="{F7C98236-0EA2-4424-B575-2575E6F16B38}" type="presParOf" srcId="{E89A51E0-94EF-4049-8A92-A6B180010136}" destId="{5B41555A-B86E-4302-A53C-9BE23E21612C}" srcOrd="1" destOrd="0" presId="urn:microsoft.com/office/officeart/2005/8/layout/hierarchy1"/>
    <dgm:cxn modelId="{C2D7150C-2929-49A0-A499-CF5885269CC7}" type="presParOf" srcId="{5B41555A-B86E-4302-A53C-9BE23E21612C}" destId="{F33272A1-1023-4CE1-AF1A-8C174F4D8078}" srcOrd="0" destOrd="0" presId="urn:microsoft.com/office/officeart/2005/8/layout/hierarchy1"/>
    <dgm:cxn modelId="{24675A7F-E86C-4B61-AA52-7C1D73DB83C7}" type="presParOf" srcId="{5B41555A-B86E-4302-A53C-9BE23E21612C}" destId="{31A08E72-E676-4A96-B67F-966F1E1217F7}" srcOrd="1" destOrd="0" presId="urn:microsoft.com/office/officeart/2005/8/layout/hierarchy1"/>
    <dgm:cxn modelId="{0B858639-1966-4B2A-A62F-5856CCDC6FF9}" type="presParOf" srcId="{31A08E72-E676-4A96-B67F-966F1E1217F7}" destId="{CF88A5F1-04EE-450D-AEC0-44C95BA89821}" srcOrd="0" destOrd="0" presId="urn:microsoft.com/office/officeart/2005/8/layout/hierarchy1"/>
    <dgm:cxn modelId="{191E0A67-1E1A-4B1D-B1A3-8E2020A78D29}" type="presParOf" srcId="{CF88A5F1-04EE-450D-AEC0-44C95BA89821}" destId="{71952BE9-0681-419C-BF55-14384D0B760C}" srcOrd="0" destOrd="0" presId="urn:microsoft.com/office/officeart/2005/8/layout/hierarchy1"/>
    <dgm:cxn modelId="{C86633A4-EBBA-465A-A7C5-8E29BAD253E5}" type="presParOf" srcId="{CF88A5F1-04EE-450D-AEC0-44C95BA89821}" destId="{C3413C06-A6DB-4699-8888-A3EE44D5D899}" srcOrd="1" destOrd="0" presId="urn:microsoft.com/office/officeart/2005/8/layout/hierarchy1"/>
    <dgm:cxn modelId="{196F06B6-7721-4FC8-B2EC-F26CD2345A30}" type="presParOf" srcId="{31A08E72-E676-4A96-B67F-966F1E1217F7}" destId="{871E27C7-D87B-400F-BA7C-A0C0C45DAAA1}" srcOrd="1" destOrd="0" presId="urn:microsoft.com/office/officeart/2005/8/layout/hierarchy1"/>
    <dgm:cxn modelId="{3A1A8227-2988-4BDB-98E9-4C64025A54A6}" type="presParOf" srcId="{5B41555A-B86E-4302-A53C-9BE23E21612C}" destId="{59144263-971A-4B90-9921-E4ECDB6145BC}" srcOrd="2" destOrd="0" presId="urn:microsoft.com/office/officeart/2005/8/layout/hierarchy1"/>
    <dgm:cxn modelId="{3C9683C0-8ABA-4A44-BE4E-9DCA1491775A}" type="presParOf" srcId="{5B41555A-B86E-4302-A53C-9BE23E21612C}" destId="{959C818D-0436-4A98-A553-70B0815F2492}" srcOrd="3" destOrd="0" presId="urn:microsoft.com/office/officeart/2005/8/layout/hierarchy1"/>
    <dgm:cxn modelId="{CD621E0B-C019-4493-94F6-ADF23A1DAAEF}" type="presParOf" srcId="{959C818D-0436-4A98-A553-70B0815F2492}" destId="{09705CA7-0B92-4399-922D-B7234778C1B7}" srcOrd="0" destOrd="0" presId="urn:microsoft.com/office/officeart/2005/8/layout/hierarchy1"/>
    <dgm:cxn modelId="{7DD715DA-0C4C-43D6-A82F-2891CFD7A27D}" type="presParOf" srcId="{09705CA7-0B92-4399-922D-B7234778C1B7}" destId="{6490B302-6EB9-46FA-9955-38269A5794C4}" srcOrd="0" destOrd="0" presId="urn:microsoft.com/office/officeart/2005/8/layout/hierarchy1"/>
    <dgm:cxn modelId="{32167C78-F5E3-4F15-BB27-E433DDF6EB1F}" type="presParOf" srcId="{09705CA7-0B92-4399-922D-B7234778C1B7}" destId="{22C2336F-25E2-4247-AE39-2A119FAF3DF3}" srcOrd="1" destOrd="0" presId="urn:microsoft.com/office/officeart/2005/8/layout/hierarchy1"/>
    <dgm:cxn modelId="{4CF10B76-B0BB-42D0-B845-33D2EF93692D}" type="presParOf" srcId="{959C818D-0436-4A98-A553-70B0815F2492}" destId="{020A8538-87BA-4E58-9290-6187E9D9A717}" srcOrd="1" destOrd="0" presId="urn:microsoft.com/office/officeart/2005/8/layout/hierarchy1"/>
    <dgm:cxn modelId="{320181F6-88EF-47D6-9FFF-4B776B95F054}" type="presParOf" srcId="{5B41555A-B86E-4302-A53C-9BE23E21612C}" destId="{DE0EFB2E-24E9-4515-BEA8-C473BA20A712}" srcOrd="4" destOrd="0" presId="urn:microsoft.com/office/officeart/2005/8/layout/hierarchy1"/>
    <dgm:cxn modelId="{5CD0BF20-0E52-408F-9B21-7F903ADFACC6}" type="presParOf" srcId="{5B41555A-B86E-4302-A53C-9BE23E21612C}" destId="{F1BD56B9-4A22-4081-98C5-3E4AD8EA568B}" srcOrd="5" destOrd="0" presId="urn:microsoft.com/office/officeart/2005/8/layout/hierarchy1"/>
    <dgm:cxn modelId="{933C52BF-70F3-4E3C-B7AF-A3029EBB47D7}" type="presParOf" srcId="{F1BD56B9-4A22-4081-98C5-3E4AD8EA568B}" destId="{D4D0A294-5F66-4808-8C59-17F679804ADA}" srcOrd="0" destOrd="0" presId="urn:microsoft.com/office/officeart/2005/8/layout/hierarchy1"/>
    <dgm:cxn modelId="{EADBE41C-E258-4402-91E7-CE53933EB486}" type="presParOf" srcId="{D4D0A294-5F66-4808-8C59-17F679804ADA}" destId="{75162255-77F9-439A-B2B7-8D09EBAB39E0}" srcOrd="0" destOrd="0" presId="urn:microsoft.com/office/officeart/2005/8/layout/hierarchy1"/>
    <dgm:cxn modelId="{FA6B80D3-3475-4698-B900-929998309222}" type="presParOf" srcId="{D4D0A294-5F66-4808-8C59-17F679804ADA}" destId="{5EDD1C50-5E9D-4004-B8CC-A8B2DD0F0463}" srcOrd="1" destOrd="0" presId="urn:microsoft.com/office/officeart/2005/8/layout/hierarchy1"/>
    <dgm:cxn modelId="{A98626A7-7767-43BA-A940-8977D73E2A04}" type="presParOf" srcId="{F1BD56B9-4A22-4081-98C5-3E4AD8EA568B}" destId="{1F393E9A-07BB-4591-B4EC-982B0A9D86F7}" srcOrd="1" destOrd="0" presId="urn:microsoft.com/office/officeart/2005/8/layout/hierarchy1"/>
    <dgm:cxn modelId="{0F88B35C-9A39-4A1C-8C16-25DD2570BE18}" type="presParOf" srcId="{B53908DA-D544-4DD7-8B44-C1A67C35F2F6}" destId="{DF34BA99-78B3-4CC0-BC35-5089F4737D80}" srcOrd="1" destOrd="0" presId="urn:microsoft.com/office/officeart/2005/8/layout/hierarchy1"/>
    <dgm:cxn modelId="{49B65502-C384-453F-821B-A00E3D7A2D96}" type="presParOf" srcId="{DF34BA99-78B3-4CC0-BC35-5089F4737D80}" destId="{4124AEF0-67BF-45C8-BC2E-4604E36B4977}" srcOrd="0" destOrd="0" presId="urn:microsoft.com/office/officeart/2005/8/layout/hierarchy1"/>
    <dgm:cxn modelId="{5B18A0C7-305C-4C25-8FCB-88019D32F0A7}" type="presParOf" srcId="{4124AEF0-67BF-45C8-BC2E-4604E36B4977}" destId="{397141CA-845E-4EEF-B719-4A471DF5691C}" srcOrd="0" destOrd="0" presId="urn:microsoft.com/office/officeart/2005/8/layout/hierarchy1"/>
    <dgm:cxn modelId="{2B03CF1F-F6AA-41C6-87A0-4B0C61B54B44}" type="presParOf" srcId="{4124AEF0-67BF-45C8-BC2E-4604E36B4977}" destId="{2D59B08D-C3F3-43DD-BD4E-E0443311A930}" srcOrd="1" destOrd="0" presId="urn:microsoft.com/office/officeart/2005/8/layout/hierarchy1"/>
    <dgm:cxn modelId="{0FCBDC41-51A6-42C5-8B68-A9A54562938F}" type="presParOf" srcId="{DF34BA99-78B3-4CC0-BC35-5089F4737D80}" destId="{BD1D0E10-D4C2-48DA-91A0-FB8A9EEABFC4}" srcOrd="1" destOrd="0" presId="urn:microsoft.com/office/officeart/2005/8/layout/hierarchy1"/>
    <dgm:cxn modelId="{AB65B8A8-9CD1-45FC-9FAC-98522AB8996C}" type="presParOf" srcId="{B53908DA-D544-4DD7-8B44-C1A67C35F2F6}" destId="{ED945BE8-B1C2-4A4B-9DAC-6FF7748F5450}" srcOrd="2" destOrd="0" presId="urn:microsoft.com/office/officeart/2005/8/layout/hierarchy1"/>
    <dgm:cxn modelId="{6B451048-A42B-4CB3-8AC8-3E4E7AC69294}" type="presParOf" srcId="{ED945BE8-B1C2-4A4B-9DAC-6FF7748F5450}" destId="{AE929B5F-54F1-4F92-89DA-30FA2AF4370C}" srcOrd="0" destOrd="0" presId="urn:microsoft.com/office/officeart/2005/8/layout/hierarchy1"/>
    <dgm:cxn modelId="{4A049B32-A865-47C8-B822-96C866A9ADB7}" type="presParOf" srcId="{AE929B5F-54F1-4F92-89DA-30FA2AF4370C}" destId="{5CA3AB96-0906-4D23-A1F0-A8CA118478D4}" srcOrd="0" destOrd="0" presId="urn:microsoft.com/office/officeart/2005/8/layout/hierarchy1"/>
    <dgm:cxn modelId="{09FBBCA6-6365-4FF9-859A-CBD59420668D}" type="presParOf" srcId="{AE929B5F-54F1-4F92-89DA-30FA2AF4370C}" destId="{B96F4DCC-50C5-4502-B6F3-588003936EFD}" srcOrd="1" destOrd="0" presId="urn:microsoft.com/office/officeart/2005/8/layout/hierarchy1"/>
    <dgm:cxn modelId="{1C0E8922-8C6F-45F9-B807-441AF49EA271}" type="presParOf" srcId="{ED945BE8-B1C2-4A4B-9DAC-6FF7748F5450}" destId="{82E15CF8-6AB0-4A84-8F01-D828C9B4D01A}" srcOrd="1" destOrd="0" presId="urn:microsoft.com/office/officeart/2005/8/layout/hierarchy1"/>
    <dgm:cxn modelId="{212D4D84-05AF-453C-8930-A26D149DCCAA}" type="presParOf" srcId="{B53908DA-D544-4DD7-8B44-C1A67C35F2F6}" destId="{143638EE-1AF1-42DC-8EF0-FECEE9005A4D}" srcOrd="3" destOrd="0" presId="urn:microsoft.com/office/officeart/2005/8/layout/hierarchy1"/>
    <dgm:cxn modelId="{8CC9DAB4-8754-4246-BFD3-69CB063A6A53}" type="presParOf" srcId="{143638EE-1AF1-42DC-8EF0-FECEE9005A4D}" destId="{40499EC9-A6AD-40B1-8B06-258AB770DFB3}" srcOrd="0" destOrd="0" presId="urn:microsoft.com/office/officeart/2005/8/layout/hierarchy1"/>
    <dgm:cxn modelId="{60342F06-EC62-4924-9A12-5C0FD5100C78}" type="presParOf" srcId="{40499EC9-A6AD-40B1-8B06-258AB770DFB3}" destId="{9090228C-65CC-4895-936D-FAFF4BF711D5}" srcOrd="0" destOrd="0" presId="urn:microsoft.com/office/officeart/2005/8/layout/hierarchy1"/>
    <dgm:cxn modelId="{79C8892C-1042-423B-9EC3-C800253569D7}" type="presParOf" srcId="{40499EC9-A6AD-40B1-8B06-258AB770DFB3}" destId="{5CD83712-0EE0-4B99-94F8-F108A5DBE91C}" srcOrd="1" destOrd="0" presId="urn:microsoft.com/office/officeart/2005/8/layout/hierarchy1"/>
    <dgm:cxn modelId="{3CBD2E28-DE96-4739-9B22-4E942E0219F0}" type="presParOf" srcId="{143638EE-1AF1-42DC-8EF0-FECEE9005A4D}" destId="{69E9A276-1517-4BDC-BF74-241F3781B1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0DA7A0-AF67-44E1-9E2A-4A0C9D85D9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AF765A-FBDC-4C61-AF11-E990982D5A26}">
      <dgm:prSet/>
      <dgm:spPr/>
      <dgm:t>
        <a:bodyPr/>
        <a:lstStyle/>
        <a:p>
          <a:r>
            <a:rPr lang="en-US" b="0" i="0" baseline="0"/>
            <a:t>Converted text-based rating to numeric; replaced "New" with NA.</a:t>
          </a:r>
          <a:endParaRPr lang="en-US"/>
        </a:p>
      </dgm:t>
    </dgm:pt>
    <dgm:pt modelId="{1573047B-0E0F-4363-ADD5-6B847AC479F8}" type="parTrans" cxnId="{34A243CD-656E-49A5-BEDA-85165EE4684D}">
      <dgm:prSet/>
      <dgm:spPr/>
      <dgm:t>
        <a:bodyPr/>
        <a:lstStyle/>
        <a:p>
          <a:endParaRPr lang="en-US"/>
        </a:p>
      </dgm:t>
    </dgm:pt>
    <dgm:pt modelId="{720606AB-9749-49E1-8CE8-3E320FFD639D}" type="sibTrans" cxnId="{34A243CD-656E-49A5-BEDA-85165EE4684D}">
      <dgm:prSet/>
      <dgm:spPr/>
      <dgm:t>
        <a:bodyPr/>
        <a:lstStyle/>
        <a:p>
          <a:endParaRPr lang="en-US"/>
        </a:p>
      </dgm:t>
    </dgm:pt>
    <dgm:pt modelId="{C7A18B2F-9229-4740-8CD1-DCA33F11ABD2}">
      <dgm:prSet/>
      <dgm:spPr/>
      <dgm:t>
        <a:bodyPr/>
        <a:lstStyle/>
        <a:p>
          <a:r>
            <a:rPr lang="en-US" b="0" i="0" baseline="0"/>
            <a:t>Created binary target: high (≥ 4.9), low (&lt; 4.9).</a:t>
          </a:r>
          <a:endParaRPr lang="en-US"/>
        </a:p>
      </dgm:t>
    </dgm:pt>
    <dgm:pt modelId="{2CD411E8-7773-4206-AE48-801B20202F70}" type="parTrans" cxnId="{C1E7A116-E683-49F4-B38D-17EAF5BECF90}">
      <dgm:prSet/>
      <dgm:spPr/>
      <dgm:t>
        <a:bodyPr/>
        <a:lstStyle/>
        <a:p>
          <a:endParaRPr lang="en-US"/>
        </a:p>
      </dgm:t>
    </dgm:pt>
    <dgm:pt modelId="{661C6D9F-AA39-4D14-B0ED-F710CA268D2A}" type="sibTrans" cxnId="{C1E7A116-E683-49F4-B38D-17EAF5BECF90}">
      <dgm:prSet/>
      <dgm:spPr/>
      <dgm:t>
        <a:bodyPr/>
        <a:lstStyle/>
        <a:p>
          <a:endParaRPr lang="en-US"/>
        </a:p>
      </dgm:t>
    </dgm:pt>
    <dgm:pt modelId="{BE015DFA-E8DF-4E65-AED7-42F7077B1292}">
      <dgm:prSet/>
      <dgm:spPr/>
      <dgm:t>
        <a:bodyPr/>
        <a:lstStyle/>
        <a:p>
          <a:r>
            <a:rPr lang="en-US" b="0" i="0" baseline="0"/>
            <a:t>Removed NA values and outliers for robust modeling.</a:t>
          </a:r>
          <a:endParaRPr lang="en-US"/>
        </a:p>
      </dgm:t>
    </dgm:pt>
    <dgm:pt modelId="{F4F9FA8D-4B73-4F2F-AC8C-1B37B5E4945D}" type="parTrans" cxnId="{38CE8595-5997-4E58-8C1C-4936E275FE4F}">
      <dgm:prSet/>
      <dgm:spPr/>
      <dgm:t>
        <a:bodyPr/>
        <a:lstStyle/>
        <a:p>
          <a:endParaRPr lang="en-US"/>
        </a:p>
      </dgm:t>
    </dgm:pt>
    <dgm:pt modelId="{D7EA77AA-E137-4FD6-8879-0981BB2C802A}" type="sibTrans" cxnId="{38CE8595-5997-4E58-8C1C-4936E275FE4F}">
      <dgm:prSet/>
      <dgm:spPr/>
      <dgm:t>
        <a:bodyPr/>
        <a:lstStyle/>
        <a:p>
          <a:endParaRPr lang="en-US"/>
        </a:p>
      </dgm:t>
    </dgm:pt>
    <dgm:pt modelId="{6A72055D-753C-45E7-87D5-4C67DA15C33F}">
      <dgm:prSet/>
      <dgm:spPr/>
      <dgm:t>
        <a:bodyPr/>
        <a:lstStyle/>
        <a:p>
          <a:r>
            <a:rPr lang="en-US" b="0" i="0" baseline="0"/>
            <a:t>Applied </a:t>
          </a:r>
          <a:r>
            <a:rPr lang="en-US" b="1" i="0" baseline="0"/>
            <a:t>log transformation</a:t>
          </a:r>
          <a:r>
            <a:rPr lang="en-US" b="0" i="0" baseline="0"/>
            <a:t> to price to fix right skewness.</a:t>
          </a:r>
          <a:endParaRPr lang="en-US"/>
        </a:p>
      </dgm:t>
    </dgm:pt>
    <dgm:pt modelId="{B1B9B460-BD57-46FB-9BE0-2BF10C152369}" type="parTrans" cxnId="{7AC674FC-8C78-4A7A-9F7A-DA67FBE68766}">
      <dgm:prSet/>
      <dgm:spPr/>
      <dgm:t>
        <a:bodyPr/>
        <a:lstStyle/>
        <a:p>
          <a:endParaRPr lang="en-US"/>
        </a:p>
      </dgm:t>
    </dgm:pt>
    <dgm:pt modelId="{E4D3E46F-E12B-48C0-8E97-A4FEF9402631}" type="sibTrans" cxnId="{7AC674FC-8C78-4A7A-9F7A-DA67FBE68766}">
      <dgm:prSet/>
      <dgm:spPr/>
      <dgm:t>
        <a:bodyPr/>
        <a:lstStyle/>
        <a:p>
          <a:endParaRPr lang="en-US"/>
        </a:p>
      </dgm:t>
    </dgm:pt>
    <dgm:pt modelId="{69CAD268-7718-4E01-9359-06D3007C4EDD}">
      <dgm:prSet/>
      <dgm:spPr/>
      <dgm:t>
        <a:bodyPr/>
        <a:lstStyle/>
        <a:p>
          <a:r>
            <a:rPr lang="en-US" b="0" i="0" baseline="0"/>
            <a:t>Cleaned review values and capped extreme outliers for EDA visualizations.</a:t>
          </a:r>
          <a:endParaRPr lang="en-US"/>
        </a:p>
      </dgm:t>
    </dgm:pt>
    <dgm:pt modelId="{CC013515-477A-4824-8CF5-C7DBD7787D58}" type="parTrans" cxnId="{E0D2291F-1F6F-4F49-AEE2-A7DFB23464C5}">
      <dgm:prSet/>
      <dgm:spPr/>
      <dgm:t>
        <a:bodyPr/>
        <a:lstStyle/>
        <a:p>
          <a:endParaRPr lang="en-US"/>
        </a:p>
      </dgm:t>
    </dgm:pt>
    <dgm:pt modelId="{24155DB6-9C23-435B-B4BA-CA03E239DBA0}" type="sibTrans" cxnId="{E0D2291F-1F6F-4F49-AEE2-A7DFB23464C5}">
      <dgm:prSet/>
      <dgm:spPr/>
      <dgm:t>
        <a:bodyPr/>
        <a:lstStyle/>
        <a:p>
          <a:endParaRPr lang="en-US"/>
        </a:p>
      </dgm:t>
    </dgm:pt>
    <dgm:pt modelId="{6E115691-D3BF-447E-BAC5-8B13A9D4CB73}" type="pres">
      <dgm:prSet presAssocID="{E80DA7A0-AF67-44E1-9E2A-4A0C9D85D958}" presName="root" presStyleCnt="0">
        <dgm:presLayoutVars>
          <dgm:dir/>
          <dgm:resizeHandles val="exact"/>
        </dgm:presLayoutVars>
      </dgm:prSet>
      <dgm:spPr/>
    </dgm:pt>
    <dgm:pt modelId="{1CEB098D-99AD-478C-B561-A60D539B4BD6}" type="pres">
      <dgm:prSet presAssocID="{A0AF765A-FBDC-4C61-AF11-E990982D5A26}" presName="compNode" presStyleCnt="0"/>
      <dgm:spPr/>
    </dgm:pt>
    <dgm:pt modelId="{3EB8C1B9-A0B1-48C5-865A-47DFDC6C6048}" type="pres">
      <dgm:prSet presAssocID="{A0AF765A-FBDC-4C61-AF11-E990982D5A26}" presName="bgRect" presStyleLbl="bgShp" presStyleIdx="0" presStyleCnt="5"/>
      <dgm:spPr/>
    </dgm:pt>
    <dgm:pt modelId="{AEDC3BEB-C09E-4612-8EAC-5FF634ADDEAB}" type="pres">
      <dgm:prSet presAssocID="{A0AF765A-FBDC-4C61-AF11-E990982D5A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11E974A6-36ED-4417-AEDA-BD50AB21413F}" type="pres">
      <dgm:prSet presAssocID="{A0AF765A-FBDC-4C61-AF11-E990982D5A26}" presName="spaceRect" presStyleCnt="0"/>
      <dgm:spPr/>
    </dgm:pt>
    <dgm:pt modelId="{C303E2C8-C669-4850-9C25-9A4BE5EC5CAB}" type="pres">
      <dgm:prSet presAssocID="{A0AF765A-FBDC-4C61-AF11-E990982D5A26}" presName="parTx" presStyleLbl="revTx" presStyleIdx="0" presStyleCnt="5">
        <dgm:presLayoutVars>
          <dgm:chMax val="0"/>
          <dgm:chPref val="0"/>
        </dgm:presLayoutVars>
      </dgm:prSet>
      <dgm:spPr/>
    </dgm:pt>
    <dgm:pt modelId="{3B050DEA-3BE5-4B14-A282-7D9B14A3F1FD}" type="pres">
      <dgm:prSet presAssocID="{720606AB-9749-49E1-8CE8-3E320FFD639D}" presName="sibTrans" presStyleCnt="0"/>
      <dgm:spPr/>
    </dgm:pt>
    <dgm:pt modelId="{B0CF31BD-3E26-4D0D-9681-94709293AB40}" type="pres">
      <dgm:prSet presAssocID="{C7A18B2F-9229-4740-8CD1-DCA33F11ABD2}" presName="compNode" presStyleCnt="0"/>
      <dgm:spPr/>
    </dgm:pt>
    <dgm:pt modelId="{4CDCFCA9-1DBF-426B-8C07-8DFAFDA154C4}" type="pres">
      <dgm:prSet presAssocID="{C7A18B2F-9229-4740-8CD1-DCA33F11ABD2}" presName="bgRect" presStyleLbl="bgShp" presStyleIdx="1" presStyleCnt="5"/>
      <dgm:spPr/>
    </dgm:pt>
    <dgm:pt modelId="{1E16AF03-D6FB-46DB-9C91-FEED14E80213}" type="pres">
      <dgm:prSet presAssocID="{C7A18B2F-9229-4740-8CD1-DCA33F11AB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0CD36F5-0532-478C-8541-BC405815DBDB}" type="pres">
      <dgm:prSet presAssocID="{C7A18B2F-9229-4740-8CD1-DCA33F11ABD2}" presName="spaceRect" presStyleCnt="0"/>
      <dgm:spPr/>
    </dgm:pt>
    <dgm:pt modelId="{69E395A1-01B1-4827-AB10-A68909B3CCDA}" type="pres">
      <dgm:prSet presAssocID="{C7A18B2F-9229-4740-8CD1-DCA33F11ABD2}" presName="parTx" presStyleLbl="revTx" presStyleIdx="1" presStyleCnt="5">
        <dgm:presLayoutVars>
          <dgm:chMax val="0"/>
          <dgm:chPref val="0"/>
        </dgm:presLayoutVars>
      </dgm:prSet>
      <dgm:spPr/>
    </dgm:pt>
    <dgm:pt modelId="{0BC997AC-D99B-45AA-9A7E-42A3A04F65D7}" type="pres">
      <dgm:prSet presAssocID="{661C6D9F-AA39-4D14-B0ED-F710CA268D2A}" presName="sibTrans" presStyleCnt="0"/>
      <dgm:spPr/>
    </dgm:pt>
    <dgm:pt modelId="{5583A712-66F9-42B2-8CB1-DC7394B9824F}" type="pres">
      <dgm:prSet presAssocID="{BE015DFA-E8DF-4E65-AED7-42F7077B1292}" presName="compNode" presStyleCnt="0"/>
      <dgm:spPr/>
    </dgm:pt>
    <dgm:pt modelId="{2C0FD7E7-8DE9-4C1E-A49A-E9648E53244B}" type="pres">
      <dgm:prSet presAssocID="{BE015DFA-E8DF-4E65-AED7-42F7077B1292}" presName="bgRect" presStyleLbl="bgShp" presStyleIdx="2" presStyleCnt="5"/>
      <dgm:spPr/>
    </dgm:pt>
    <dgm:pt modelId="{6B295525-CADE-4FC7-AC64-C1DBD4AA8033}" type="pres">
      <dgm:prSet presAssocID="{BE015DFA-E8DF-4E65-AED7-42F7077B12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4B631B1-6D10-4E6B-A7DC-EAAB25110E9D}" type="pres">
      <dgm:prSet presAssocID="{BE015DFA-E8DF-4E65-AED7-42F7077B1292}" presName="spaceRect" presStyleCnt="0"/>
      <dgm:spPr/>
    </dgm:pt>
    <dgm:pt modelId="{519F3188-D028-485A-A3F5-9844AAB79F0F}" type="pres">
      <dgm:prSet presAssocID="{BE015DFA-E8DF-4E65-AED7-42F7077B1292}" presName="parTx" presStyleLbl="revTx" presStyleIdx="2" presStyleCnt="5">
        <dgm:presLayoutVars>
          <dgm:chMax val="0"/>
          <dgm:chPref val="0"/>
        </dgm:presLayoutVars>
      </dgm:prSet>
      <dgm:spPr/>
    </dgm:pt>
    <dgm:pt modelId="{B366C315-3254-457C-982A-9D817F27F557}" type="pres">
      <dgm:prSet presAssocID="{D7EA77AA-E137-4FD6-8879-0981BB2C802A}" presName="sibTrans" presStyleCnt="0"/>
      <dgm:spPr/>
    </dgm:pt>
    <dgm:pt modelId="{F1982305-BA23-452A-A4DC-50FDB84CAC9C}" type="pres">
      <dgm:prSet presAssocID="{6A72055D-753C-45E7-87D5-4C67DA15C33F}" presName="compNode" presStyleCnt="0"/>
      <dgm:spPr/>
    </dgm:pt>
    <dgm:pt modelId="{5D61C29F-221E-4AA2-99C7-4E07706FC33C}" type="pres">
      <dgm:prSet presAssocID="{6A72055D-753C-45E7-87D5-4C67DA15C33F}" presName="bgRect" presStyleLbl="bgShp" presStyleIdx="3" presStyleCnt="5"/>
      <dgm:spPr/>
    </dgm:pt>
    <dgm:pt modelId="{97FEAD26-22A2-4B4C-AE77-B6068BF63748}" type="pres">
      <dgm:prSet presAssocID="{6A72055D-753C-45E7-87D5-4C67DA15C3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84E7173-0E7E-4565-985A-F4C31B2E9C4E}" type="pres">
      <dgm:prSet presAssocID="{6A72055D-753C-45E7-87D5-4C67DA15C33F}" presName="spaceRect" presStyleCnt="0"/>
      <dgm:spPr/>
    </dgm:pt>
    <dgm:pt modelId="{DF264396-1255-4F2B-BC59-CD07A5F23F94}" type="pres">
      <dgm:prSet presAssocID="{6A72055D-753C-45E7-87D5-4C67DA15C33F}" presName="parTx" presStyleLbl="revTx" presStyleIdx="3" presStyleCnt="5">
        <dgm:presLayoutVars>
          <dgm:chMax val="0"/>
          <dgm:chPref val="0"/>
        </dgm:presLayoutVars>
      </dgm:prSet>
      <dgm:spPr/>
    </dgm:pt>
    <dgm:pt modelId="{56F7833A-9555-44D6-BF88-7C38CBD80415}" type="pres">
      <dgm:prSet presAssocID="{E4D3E46F-E12B-48C0-8E97-A4FEF9402631}" presName="sibTrans" presStyleCnt="0"/>
      <dgm:spPr/>
    </dgm:pt>
    <dgm:pt modelId="{9162CF7B-A19C-429F-AD43-63DB3C7AC53B}" type="pres">
      <dgm:prSet presAssocID="{69CAD268-7718-4E01-9359-06D3007C4EDD}" presName="compNode" presStyleCnt="0"/>
      <dgm:spPr/>
    </dgm:pt>
    <dgm:pt modelId="{90169DA3-7059-465C-A85F-E331B0E4F897}" type="pres">
      <dgm:prSet presAssocID="{69CAD268-7718-4E01-9359-06D3007C4EDD}" presName="bgRect" presStyleLbl="bgShp" presStyleIdx="4" presStyleCnt="5"/>
      <dgm:spPr/>
    </dgm:pt>
    <dgm:pt modelId="{15551736-A442-4BDA-8B19-D4CB959B30BE}" type="pres">
      <dgm:prSet presAssocID="{69CAD268-7718-4E01-9359-06D3007C4E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85671E0-EF2C-43D6-AEA5-AB3D98B463FC}" type="pres">
      <dgm:prSet presAssocID="{69CAD268-7718-4E01-9359-06D3007C4EDD}" presName="spaceRect" presStyleCnt="0"/>
      <dgm:spPr/>
    </dgm:pt>
    <dgm:pt modelId="{CF4DCAAA-3675-4681-9F2D-45C3F6B63F47}" type="pres">
      <dgm:prSet presAssocID="{69CAD268-7718-4E01-9359-06D3007C4ED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1E7A116-E683-49F4-B38D-17EAF5BECF90}" srcId="{E80DA7A0-AF67-44E1-9E2A-4A0C9D85D958}" destId="{C7A18B2F-9229-4740-8CD1-DCA33F11ABD2}" srcOrd="1" destOrd="0" parTransId="{2CD411E8-7773-4206-AE48-801B20202F70}" sibTransId="{661C6D9F-AA39-4D14-B0ED-F710CA268D2A}"/>
    <dgm:cxn modelId="{E0D2291F-1F6F-4F49-AEE2-A7DFB23464C5}" srcId="{E80DA7A0-AF67-44E1-9E2A-4A0C9D85D958}" destId="{69CAD268-7718-4E01-9359-06D3007C4EDD}" srcOrd="4" destOrd="0" parTransId="{CC013515-477A-4824-8CF5-C7DBD7787D58}" sibTransId="{24155DB6-9C23-435B-B4BA-CA03E239DBA0}"/>
    <dgm:cxn modelId="{C55B8526-E1C3-4C4E-A8B3-C3CF51F4AD4C}" type="presOf" srcId="{A0AF765A-FBDC-4C61-AF11-E990982D5A26}" destId="{C303E2C8-C669-4850-9C25-9A4BE5EC5CAB}" srcOrd="0" destOrd="0" presId="urn:microsoft.com/office/officeart/2018/2/layout/IconVerticalSolidList"/>
    <dgm:cxn modelId="{E4CFCE28-5FC4-4105-B164-C21F004F479C}" type="presOf" srcId="{E80DA7A0-AF67-44E1-9E2A-4A0C9D85D958}" destId="{6E115691-D3BF-447E-BAC5-8B13A9D4CB73}" srcOrd="0" destOrd="0" presId="urn:microsoft.com/office/officeart/2018/2/layout/IconVerticalSolidList"/>
    <dgm:cxn modelId="{4B292465-2748-41F3-9C16-9B596281B082}" type="presOf" srcId="{BE015DFA-E8DF-4E65-AED7-42F7077B1292}" destId="{519F3188-D028-485A-A3F5-9844AAB79F0F}" srcOrd="0" destOrd="0" presId="urn:microsoft.com/office/officeart/2018/2/layout/IconVerticalSolidList"/>
    <dgm:cxn modelId="{38CE8595-5997-4E58-8C1C-4936E275FE4F}" srcId="{E80DA7A0-AF67-44E1-9E2A-4A0C9D85D958}" destId="{BE015DFA-E8DF-4E65-AED7-42F7077B1292}" srcOrd="2" destOrd="0" parTransId="{F4F9FA8D-4B73-4F2F-AC8C-1B37B5E4945D}" sibTransId="{D7EA77AA-E137-4FD6-8879-0981BB2C802A}"/>
    <dgm:cxn modelId="{6D71BA96-05F5-4C64-ACD9-406D6222CF5D}" type="presOf" srcId="{69CAD268-7718-4E01-9359-06D3007C4EDD}" destId="{CF4DCAAA-3675-4681-9F2D-45C3F6B63F47}" srcOrd="0" destOrd="0" presId="urn:microsoft.com/office/officeart/2018/2/layout/IconVerticalSolidList"/>
    <dgm:cxn modelId="{BF130A9B-3D03-448C-A153-ED819429CA76}" type="presOf" srcId="{6A72055D-753C-45E7-87D5-4C67DA15C33F}" destId="{DF264396-1255-4F2B-BC59-CD07A5F23F94}" srcOrd="0" destOrd="0" presId="urn:microsoft.com/office/officeart/2018/2/layout/IconVerticalSolidList"/>
    <dgm:cxn modelId="{34A243CD-656E-49A5-BEDA-85165EE4684D}" srcId="{E80DA7A0-AF67-44E1-9E2A-4A0C9D85D958}" destId="{A0AF765A-FBDC-4C61-AF11-E990982D5A26}" srcOrd="0" destOrd="0" parTransId="{1573047B-0E0F-4363-ADD5-6B847AC479F8}" sibTransId="{720606AB-9749-49E1-8CE8-3E320FFD639D}"/>
    <dgm:cxn modelId="{7E678AF1-78C4-49BA-B6F9-09DE66331349}" type="presOf" srcId="{C7A18B2F-9229-4740-8CD1-DCA33F11ABD2}" destId="{69E395A1-01B1-4827-AB10-A68909B3CCDA}" srcOrd="0" destOrd="0" presId="urn:microsoft.com/office/officeart/2018/2/layout/IconVerticalSolidList"/>
    <dgm:cxn modelId="{7AC674FC-8C78-4A7A-9F7A-DA67FBE68766}" srcId="{E80DA7A0-AF67-44E1-9E2A-4A0C9D85D958}" destId="{6A72055D-753C-45E7-87D5-4C67DA15C33F}" srcOrd="3" destOrd="0" parTransId="{B1B9B460-BD57-46FB-9BE0-2BF10C152369}" sibTransId="{E4D3E46F-E12B-48C0-8E97-A4FEF9402631}"/>
    <dgm:cxn modelId="{6F455B7D-C463-4F6C-983E-1E2D018603BA}" type="presParOf" srcId="{6E115691-D3BF-447E-BAC5-8B13A9D4CB73}" destId="{1CEB098D-99AD-478C-B561-A60D539B4BD6}" srcOrd="0" destOrd="0" presId="urn:microsoft.com/office/officeart/2018/2/layout/IconVerticalSolidList"/>
    <dgm:cxn modelId="{9F4FDD38-BA73-4B0A-970B-C3D09D139A28}" type="presParOf" srcId="{1CEB098D-99AD-478C-B561-A60D539B4BD6}" destId="{3EB8C1B9-A0B1-48C5-865A-47DFDC6C6048}" srcOrd="0" destOrd="0" presId="urn:microsoft.com/office/officeart/2018/2/layout/IconVerticalSolidList"/>
    <dgm:cxn modelId="{015930BC-1113-4B91-B22D-C73ABF69C057}" type="presParOf" srcId="{1CEB098D-99AD-478C-B561-A60D539B4BD6}" destId="{AEDC3BEB-C09E-4612-8EAC-5FF634ADDEAB}" srcOrd="1" destOrd="0" presId="urn:microsoft.com/office/officeart/2018/2/layout/IconVerticalSolidList"/>
    <dgm:cxn modelId="{14743059-2A4B-4059-9223-7299755D5C5E}" type="presParOf" srcId="{1CEB098D-99AD-478C-B561-A60D539B4BD6}" destId="{11E974A6-36ED-4417-AEDA-BD50AB21413F}" srcOrd="2" destOrd="0" presId="urn:microsoft.com/office/officeart/2018/2/layout/IconVerticalSolidList"/>
    <dgm:cxn modelId="{9EA11BB6-6DC9-429A-ADC3-F35286BBFD12}" type="presParOf" srcId="{1CEB098D-99AD-478C-B561-A60D539B4BD6}" destId="{C303E2C8-C669-4850-9C25-9A4BE5EC5CAB}" srcOrd="3" destOrd="0" presId="urn:microsoft.com/office/officeart/2018/2/layout/IconVerticalSolidList"/>
    <dgm:cxn modelId="{E6D5EA84-1C18-4E56-AA41-A0860C60BB98}" type="presParOf" srcId="{6E115691-D3BF-447E-BAC5-8B13A9D4CB73}" destId="{3B050DEA-3BE5-4B14-A282-7D9B14A3F1FD}" srcOrd="1" destOrd="0" presId="urn:microsoft.com/office/officeart/2018/2/layout/IconVerticalSolidList"/>
    <dgm:cxn modelId="{A5E70194-6896-4C85-A756-7D17CBC78F81}" type="presParOf" srcId="{6E115691-D3BF-447E-BAC5-8B13A9D4CB73}" destId="{B0CF31BD-3E26-4D0D-9681-94709293AB40}" srcOrd="2" destOrd="0" presId="urn:microsoft.com/office/officeart/2018/2/layout/IconVerticalSolidList"/>
    <dgm:cxn modelId="{6F4E69EE-7230-41A4-A57C-9D0D79C9BA67}" type="presParOf" srcId="{B0CF31BD-3E26-4D0D-9681-94709293AB40}" destId="{4CDCFCA9-1DBF-426B-8C07-8DFAFDA154C4}" srcOrd="0" destOrd="0" presId="urn:microsoft.com/office/officeart/2018/2/layout/IconVerticalSolidList"/>
    <dgm:cxn modelId="{8BA6B5B5-893A-42DA-B614-06A0F5570157}" type="presParOf" srcId="{B0CF31BD-3E26-4D0D-9681-94709293AB40}" destId="{1E16AF03-D6FB-46DB-9C91-FEED14E80213}" srcOrd="1" destOrd="0" presId="urn:microsoft.com/office/officeart/2018/2/layout/IconVerticalSolidList"/>
    <dgm:cxn modelId="{54E79F8D-4332-4FA1-AE95-7206F2C9B435}" type="presParOf" srcId="{B0CF31BD-3E26-4D0D-9681-94709293AB40}" destId="{80CD36F5-0532-478C-8541-BC405815DBDB}" srcOrd="2" destOrd="0" presId="urn:microsoft.com/office/officeart/2018/2/layout/IconVerticalSolidList"/>
    <dgm:cxn modelId="{5374DF9C-4445-4906-A2AC-4FBB9E6A4F77}" type="presParOf" srcId="{B0CF31BD-3E26-4D0D-9681-94709293AB40}" destId="{69E395A1-01B1-4827-AB10-A68909B3CCDA}" srcOrd="3" destOrd="0" presId="urn:microsoft.com/office/officeart/2018/2/layout/IconVerticalSolidList"/>
    <dgm:cxn modelId="{C989FB31-D481-4EF0-AC48-5C3220C73725}" type="presParOf" srcId="{6E115691-D3BF-447E-BAC5-8B13A9D4CB73}" destId="{0BC997AC-D99B-45AA-9A7E-42A3A04F65D7}" srcOrd="3" destOrd="0" presId="urn:microsoft.com/office/officeart/2018/2/layout/IconVerticalSolidList"/>
    <dgm:cxn modelId="{A2A495C7-6FAC-4857-86E4-D41D7ECB5DCD}" type="presParOf" srcId="{6E115691-D3BF-447E-BAC5-8B13A9D4CB73}" destId="{5583A712-66F9-42B2-8CB1-DC7394B9824F}" srcOrd="4" destOrd="0" presId="urn:microsoft.com/office/officeart/2018/2/layout/IconVerticalSolidList"/>
    <dgm:cxn modelId="{C739AC97-525E-4E26-9571-BDA374ABA177}" type="presParOf" srcId="{5583A712-66F9-42B2-8CB1-DC7394B9824F}" destId="{2C0FD7E7-8DE9-4C1E-A49A-E9648E53244B}" srcOrd="0" destOrd="0" presId="urn:microsoft.com/office/officeart/2018/2/layout/IconVerticalSolidList"/>
    <dgm:cxn modelId="{4337E114-4F80-40FD-94AB-CAD73BCE038C}" type="presParOf" srcId="{5583A712-66F9-42B2-8CB1-DC7394B9824F}" destId="{6B295525-CADE-4FC7-AC64-C1DBD4AA8033}" srcOrd="1" destOrd="0" presId="urn:microsoft.com/office/officeart/2018/2/layout/IconVerticalSolidList"/>
    <dgm:cxn modelId="{94FA1728-068B-40C8-BBD5-4A664D08289B}" type="presParOf" srcId="{5583A712-66F9-42B2-8CB1-DC7394B9824F}" destId="{F4B631B1-6D10-4E6B-A7DC-EAAB25110E9D}" srcOrd="2" destOrd="0" presId="urn:microsoft.com/office/officeart/2018/2/layout/IconVerticalSolidList"/>
    <dgm:cxn modelId="{3992323B-D0B0-4E56-AD4D-C03F76D5D1AA}" type="presParOf" srcId="{5583A712-66F9-42B2-8CB1-DC7394B9824F}" destId="{519F3188-D028-485A-A3F5-9844AAB79F0F}" srcOrd="3" destOrd="0" presId="urn:microsoft.com/office/officeart/2018/2/layout/IconVerticalSolidList"/>
    <dgm:cxn modelId="{F9A66CC3-06C0-47B3-9155-D63E235D5831}" type="presParOf" srcId="{6E115691-D3BF-447E-BAC5-8B13A9D4CB73}" destId="{B366C315-3254-457C-982A-9D817F27F557}" srcOrd="5" destOrd="0" presId="urn:microsoft.com/office/officeart/2018/2/layout/IconVerticalSolidList"/>
    <dgm:cxn modelId="{B060D060-0E92-4FD7-A326-BD07FFF81988}" type="presParOf" srcId="{6E115691-D3BF-447E-BAC5-8B13A9D4CB73}" destId="{F1982305-BA23-452A-A4DC-50FDB84CAC9C}" srcOrd="6" destOrd="0" presId="urn:microsoft.com/office/officeart/2018/2/layout/IconVerticalSolidList"/>
    <dgm:cxn modelId="{FE60B35F-0DF9-4DB0-BB93-9792A22F341A}" type="presParOf" srcId="{F1982305-BA23-452A-A4DC-50FDB84CAC9C}" destId="{5D61C29F-221E-4AA2-99C7-4E07706FC33C}" srcOrd="0" destOrd="0" presId="urn:microsoft.com/office/officeart/2018/2/layout/IconVerticalSolidList"/>
    <dgm:cxn modelId="{8FBD1A61-5E89-4F85-B32E-41D9F9E7C72E}" type="presParOf" srcId="{F1982305-BA23-452A-A4DC-50FDB84CAC9C}" destId="{97FEAD26-22A2-4B4C-AE77-B6068BF63748}" srcOrd="1" destOrd="0" presId="urn:microsoft.com/office/officeart/2018/2/layout/IconVerticalSolidList"/>
    <dgm:cxn modelId="{E8B2BF06-6510-4857-802C-16B1C07E824D}" type="presParOf" srcId="{F1982305-BA23-452A-A4DC-50FDB84CAC9C}" destId="{084E7173-0E7E-4565-985A-F4C31B2E9C4E}" srcOrd="2" destOrd="0" presId="urn:microsoft.com/office/officeart/2018/2/layout/IconVerticalSolidList"/>
    <dgm:cxn modelId="{9A5131B3-228F-415D-B5E8-5DA0F422CF0C}" type="presParOf" srcId="{F1982305-BA23-452A-A4DC-50FDB84CAC9C}" destId="{DF264396-1255-4F2B-BC59-CD07A5F23F94}" srcOrd="3" destOrd="0" presId="urn:microsoft.com/office/officeart/2018/2/layout/IconVerticalSolidList"/>
    <dgm:cxn modelId="{854A4174-C31C-45FB-BA64-CD59ABD9B951}" type="presParOf" srcId="{6E115691-D3BF-447E-BAC5-8B13A9D4CB73}" destId="{56F7833A-9555-44D6-BF88-7C38CBD80415}" srcOrd="7" destOrd="0" presId="urn:microsoft.com/office/officeart/2018/2/layout/IconVerticalSolidList"/>
    <dgm:cxn modelId="{DF09A364-D581-44B7-AE6C-29CD22898D3A}" type="presParOf" srcId="{6E115691-D3BF-447E-BAC5-8B13A9D4CB73}" destId="{9162CF7B-A19C-429F-AD43-63DB3C7AC53B}" srcOrd="8" destOrd="0" presId="urn:microsoft.com/office/officeart/2018/2/layout/IconVerticalSolidList"/>
    <dgm:cxn modelId="{2F954859-4914-4353-A377-7E357554D835}" type="presParOf" srcId="{9162CF7B-A19C-429F-AD43-63DB3C7AC53B}" destId="{90169DA3-7059-465C-A85F-E331B0E4F897}" srcOrd="0" destOrd="0" presId="urn:microsoft.com/office/officeart/2018/2/layout/IconVerticalSolidList"/>
    <dgm:cxn modelId="{0172E3C6-6E9E-4A43-B560-B10421DF2467}" type="presParOf" srcId="{9162CF7B-A19C-429F-AD43-63DB3C7AC53B}" destId="{15551736-A442-4BDA-8B19-D4CB959B30BE}" srcOrd="1" destOrd="0" presId="urn:microsoft.com/office/officeart/2018/2/layout/IconVerticalSolidList"/>
    <dgm:cxn modelId="{79E456F1-098E-486C-BB8E-810CC2A7CD78}" type="presParOf" srcId="{9162CF7B-A19C-429F-AD43-63DB3C7AC53B}" destId="{D85671E0-EF2C-43D6-AEA5-AB3D98B463FC}" srcOrd="2" destOrd="0" presId="urn:microsoft.com/office/officeart/2018/2/layout/IconVerticalSolidList"/>
    <dgm:cxn modelId="{896A71F5-E35B-47AC-9C6D-86DB9BEEAE84}" type="presParOf" srcId="{9162CF7B-A19C-429F-AD43-63DB3C7AC53B}" destId="{CF4DCAAA-3675-4681-9F2D-45C3F6B63F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5D62D-7BAB-47C1-B55F-2EE4982F2C5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F990C-7E08-4FFA-954E-3A2DE747717B}">
      <dsp:nvSpPr>
        <dsp:cNvPr id="0" name=""/>
        <dsp:cNvSpPr/>
      </dsp:nvSpPr>
      <dsp:spPr>
        <a:xfrm>
          <a:off x="0" y="53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Overview</a:t>
          </a:r>
        </a:p>
      </dsp:txBody>
      <dsp:txXfrm>
        <a:off x="0" y="531"/>
        <a:ext cx="10515600" cy="621640"/>
      </dsp:txXfrm>
    </dsp:sp>
    <dsp:sp modelId="{F66471F0-AF66-4303-BF6F-40F2569779B7}">
      <dsp:nvSpPr>
        <dsp:cNvPr id="0" name=""/>
        <dsp:cNvSpPr/>
      </dsp:nvSpPr>
      <dsp:spPr>
        <a:xfrm>
          <a:off x="0" y="62217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D8B5B-C4E7-4AB0-8031-4B161FC2E4E9}">
      <dsp:nvSpPr>
        <dsp:cNvPr id="0" name=""/>
        <dsp:cNvSpPr/>
      </dsp:nvSpPr>
      <dsp:spPr>
        <a:xfrm>
          <a:off x="0" y="62217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 Selection Strategy</a:t>
          </a:r>
        </a:p>
      </dsp:txBody>
      <dsp:txXfrm>
        <a:off x="0" y="622171"/>
        <a:ext cx="10515600" cy="621640"/>
      </dsp:txXfrm>
    </dsp:sp>
    <dsp:sp modelId="{18BFAA83-F3F9-4EF3-928E-8B755B480075}">
      <dsp:nvSpPr>
        <dsp:cNvPr id="0" name=""/>
        <dsp:cNvSpPr/>
      </dsp:nvSpPr>
      <dsp:spPr>
        <a:xfrm>
          <a:off x="0" y="124381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5354-DCC0-4559-A3D7-0AFE66CA4EFF}">
      <dsp:nvSpPr>
        <dsp:cNvPr id="0" name=""/>
        <dsp:cNvSpPr/>
      </dsp:nvSpPr>
      <dsp:spPr>
        <a:xfrm>
          <a:off x="0" y="124381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 Preprocessing</a:t>
          </a:r>
          <a:endParaRPr lang="en-US" sz="2800" kern="1200" dirty="0"/>
        </a:p>
      </dsp:txBody>
      <dsp:txXfrm>
        <a:off x="0" y="1243811"/>
        <a:ext cx="10515600" cy="621640"/>
      </dsp:txXfrm>
    </dsp:sp>
    <dsp:sp modelId="{569DEC76-624A-440A-B9B8-6620A50CDF4E}">
      <dsp:nvSpPr>
        <dsp:cNvPr id="0" name=""/>
        <dsp:cNvSpPr/>
      </dsp:nvSpPr>
      <dsp:spPr>
        <a:xfrm>
          <a:off x="0" y="186545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D8733-8902-472C-8D00-C6AD2C8EBD10}">
      <dsp:nvSpPr>
        <dsp:cNvPr id="0" name=""/>
        <dsp:cNvSpPr/>
      </dsp:nvSpPr>
      <dsp:spPr>
        <a:xfrm>
          <a:off x="0" y="186545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Exploratory Data Analysis</a:t>
          </a:r>
          <a:endParaRPr lang="en-US" sz="2800" kern="1200"/>
        </a:p>
      </dsp:txBody>
      <dsp:txXfrm>
        <a:off x="0" y="1865451"/>
        <a:ext cx="10515600" cy="621640"/>
      </dsp:txXfrm>
    </dsp:sp>
    <dsp:sp modelId="{3C6321CA-46F1-4065-A814-D14F90109050}">
      <dsp:nvSpPr>
        <dsp:cNvPr id="0" name=""/>
        <dsp:cNvSpPr/>
      </dsp:nvSpPr>
      <dsp:spPr>
        <a:xfrm>
          <a:off x="0" y="248709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5C4E8-BFF0-4799-8164-0E31E5104486}">
      <dsp:nvSpPr>
        <dsp:cNvPr id="0" name=""/>
        <dsp:cNvSpPr/>
      </dsp:nvSpPr>
      <dsp:spPr>
        <a:xfrm>
          <a:off x="0" y="248709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Machine Learning Models</a:t>
          </a:r>
          <a:endParaRPr lang="en-US" sz="2800" kern="1200"/>
        </a:p>
      </dsp:txBody>
      <dsp:txXfrm>
        <a:off x="0" y="2487092"/>
        <a:ext cx="10515600" cy="621640"/>
      </dsp:txXfrm>
    </dsp:sp>
    <dsp:sp modelId="{88013D35-0AD4-46AB-BFD8-AC9A42E01C8A}">
      <dsp:nvSpPr>
        <dsp:cNvPr id="0" name=""/>
        <dsp:cNvSpPr/>
      </dsp:nvSpPr>
      <dsp:spPr>
        <a:xfrm>
          <a:off x="0" y="310873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9B5E9-6E98-4A67-B684-23D049F701FE}">
      <dsp:nvSpPr>
        <dsp:cNvPr id="0" name=""/>
        <dsp:cNvSpPr/>
      </dsp:nvSpPr>
      <dsp:spPr>
        <a:xfrm>
          <a:off x="0" y="310873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Results and Model Comparison</a:t>
          </a:r>
          <a:endParaRPr lang="en-US" sz="2800" kern="1200" dirty="0"/>
        </a:p>
      </dsp:txBody>
      <dsp:txXfrm>
        <a:off x="0" y="3108732"/>
        <a:ext cx="10515600" cy="621640"/>
      </dsp:txXfrm>
    </dsp:sp>
    <dsp:sp modelId="{DC8B7E4F-4A78-43AD-8E79-E3D1B3E14DDD}">
      <dsp:nvSpPr>
        <dsp:cNvPr id="0" name=""/>
        <dsp:cNvSpPr/>
      </dsp:nvSpPr>
      <dsp:spPr>
        <a:xfrm>
          <a:off x="0" y="373037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82513-1CF1-4F74-94C4-710CFAA0879B}">
      <dsp:nvSpPr>
        <dsp:cNvPr id="0" name=""/>
        <dsp:cNvSpPr/>
      </dsp:nvSpPr>
      <dsp:spPr>
        <a:xfrm>
          <a:off x="0" y="373037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Aptos Display" panose="02110004020202020204"/>
            </a:rPr>
            <a:t>Conclusion &amp; Strategic Takeaways</a:t>
          </a:r>
          <a:endParaRPr lang="en-IN" sz="2800" kern="1200" dirty="0">
            <a:solidFill>
              <a:schemeClr val="tx1"/>
            </a:solidFill>
          </a:endParaRPr>
        </a:p>
      </dsp:txBody>
      <dsp:txXfrm>
        <a:off x="0" y="3730372"/>
        <a:ext cx="10515600" cy="62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EFB2E-24E9-4515-BEA8-C473BA20A712}">
      <dsp:nvSpPr>
        <dsp:cNvPr id="0" name=""/>
        <dsp:cNvSpPr/>
      </dsp:nvSpPr>
      <dsp:spPr>
        <a:xfrm>
          <a:off x="2980507" y="1262360"/>
          <a:ext cx="2112681" cy="50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590"/>
              </a:lnTo>
              <a:lnTo>
                <a:pt x="2112681" y="342590"/>
              </a:lnTo>
              <a:lnTo>
                <a:pt x="2112681" y="50272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44263-971A-4B90-9921-E4ECDB6145BC}">
      <dsp:nvSpPr>
        <dsp:cNvPr id="0" name=""/>
        <dsp:cNvSpPr/>
      </dsp:nvSpPr>
      <dsp:spPr>
        <a:xfrm>
          <a:off x="2934787" y="1262360"/>
          <a:ext cx="91440" cy="502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72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272A1-1023-4CE1-AF1A-8C174F4D8078}">
      <dsp:nvSpPr>
        <dsp:cNvPr id="0" name=""/>
        <dsp:cNvSpPr/>
      </dsp:nvSpPr>
      <dsp:spPr>
        <a:xfrm>
          <a:off x="867826" y="1262360"/>
          <a:ext cx="2112681" cy="502722"/>
        </a:xfrm>
        <a:custGeom>
          <a:avLst/>
          <a:gdLst/>
          <a:ahLst/>
          <a:cxnLst/>
          <a:rect l="0" t="0" r="0" b="0"/>
          <a:pathLst>
            <a:path>
              <a:moveTo>
                <a:pt x="2112681" y="0"/>
              </a:moveTo>
              <a:lnTo>
                <a:pt x="2112681" y="342590"/>
              </a:lnTo>
              <a:lnTo>
                <a:pt x="0" y="342590"/>
              </a:lnTo>
              <a:lnTo>
                <a:pt x="0" y="50272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AD5CE-1E21-4457-870E-4EEF80EFD512}">
      <dsp:nvSpPr>
        <dsp:cNvPr id="0" name=""/>
        <dsp:cNvSpPr/>
      </dsp:nvSpPr>
      <dsp:spPr>
        <a:xfrm>
          <a:off x="2116228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D2B18-70A5-425D-BAB3-C85982D7A344}">
      <dsp:nvSpPr>
        <dsp:cNvPr id="0" name=""/>
        <dsp:cNvSpPr/>
      </dsp:nvSpPr>
      <dsp:spPr>
        <a:xfrm>
          <a:off x="2308290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Selected features based on intuition, correlation, and completeness:</a:t>
          </a:r>
          <a:endParaRPr lang="en-US" sz="1300" kern="1200"/>
        </a:p>
      </dsp:txBody>
      <dsp:txXfrm>
        <a:off x="2340439" y="379334"/>
        <a:ext cx="1664259" cy="1033336"/>
      </dsp:txXfrm>
    </dsp:sp>
    <dsp:sp modelId="{71952BE9-0681-419C-BF55-14384D0B760C}">
      <dsp:nvSpPr>
        <dsp:cNvPr id="0" name=""/>
        <dsp:cNvSpPr/>
      </dsp:nvSpPr>
      <dsp:spPr>
        <a:xfrm>
          <a:off x="3547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13C06-A6DB-4699-8888-A3EE44D5D899}">
      <dsp:nvSpPr>
        <dsp:cNvPr id="0" name=""/>
        <dsp:cNvSpPr/>
      </dsp:nvSpPr>
      <dsp:spPr>
        <a:xfrm>
          <a:off x="195609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reviews (number of reviews)</a:t>
          </a:r>
          <a:endParaRPr lang="en-US" sz="1300" kern="1200"/>
        </a:p>
      </dsp:txBody>
      <dsp:txXfrm>
        <a:off x="227758" y="1979690"/>
        <a:ext cx="1664259" cy="1033336"/>
      </dsp:txXfrm>
    </dsp:sp>
    <dsp:sp modelId="{6490B302-6EB9-46FA-9955-38269A5794C4}">
      <dsp:nvSpPr>
        <dsp:cNvPr id="0" name=""/>
        <dsp:cNvSpPr/>
      </dsp:nvSpPr>
      <dsp:spPr>
        <a:xfrm>
          <a:off x="2116228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2336F-25E2-4247-AE39-2A119FAF3DF3}">
      <dsp:nvSpPr>
        <dsp:cNvPr id="0" name=""/>
        <dsp:cNvSpPr/>
      </dsp:nvSpPr>
      <dsp:spPr>
        <a:xfrm>
          <a:off x="2308290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price (transformed)</a:t>
          </a:r>
          <a:endParaRPr lang="en-US" sz="1300" kern="1200"/>
        </a:p>
      </dsp:txBody>
      <dsp:txXfrm>
        <a:off x="2340439" y="1979690"/>
        <a:ext cx="1664259" cy="1033336"/>
      </dsp:txXfrm>
    </dsp:sp>
    <dsp:sp modelId="{75162255-77F9-439A-B2B7-8D09EBAB39E0}">
      <dsp:nvSpPr>
        <dsp:cNvPr id="0" name=""/>
        <dsp:cNvSpPr/>
      </dsp:nvSpPr>
      <dsp:spPr>
        <a:xfrm>
          <a:off x="4228910" y="1765082"/>
          <a:ext cx="1728557" cy="1097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D1C50-5E9D-4004-B8CC-A8B2DD0F0463}">
      <dsp:nvSpPr>
        <dsp:cNvPr id="0" name=""/>
        <dsp:cNvSpPr/>
      </dsp:nvSpPr>
      <dsp:spPr>
        <a:xfrm>
          <a:off x="4420972" y="1947541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bathrooms, beds, bedrooms, guests</a:t>
          </a:r>
          <a:endParaRPr lang="en-US" sz="1300" kern="1200"/>
        </a:p>
      </dsp:txBody>
      <dsp:txXfrm>
        <a:off x="4453121" y="1979690"/>
        <a:ext cx="1664259" cy="1033336"/>
      </dsp:txXfrm>
    </dsp:sp>
    <dsp:sp modelId="{397141CA-845E-4EEF-B719-4A471DF5691C}">
      <dsp:nvSpPr>
        <dsp:cNvPr id="0" name=""/>
        <dsp:cNvSpPr/>
      </dsp:nvSpPr>
      <dsp:spPr>
        <a:xfrm>
          <a:off x="4228910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9B08D-C3F3-43DD-BD4E-E0443311A930}">
      <dsp:nvSpPr>
        <dsp:cNvPr id="0" name=""/>
        <dsp:cNvSpPr/>
      </dsp:nvSpPr>
      <dsp:spPr>
        <a:xfrm>
          <a:off x="4420972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Target variable: high_rating created from numeric transformation of rating.</a:t>
          </a:r>
          <a:endParaRPr lang="en-US" sz="1300" kern="1200"/>
        </a:p>
      </dsp:txBody>
      <dsp:txXfrm>
        <a:off x="4453121" y="379334"/>
        <a:ext cx="1664259" cy="1033336"/>
      </dsp:txXfrm>
    </dsp:sp>
    <dsp:sp modelId="{5CA3AB96-0906-4D23-A1F0-A8CA118478D4}">
      <dsp:nvSpPr>
        <dsp:cNvPr id="0" name=""/>
        <dsp:cNvSpPr/>
      </dsp:nvSpPr>
      <dsp:spPr>
        <a:xfrm>
          <a:off x="6341591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F4DCC-50C5-4502-B6F3-588003936EFD}">
      <dsp:nvSpPr>
        <dsp:cNvPr id="0" name=""/>
        <dsp:cNvSpPr/>
      </dsp:nvSpPr>
      <dsp:spPr>
        <a:xfrm>
          <a:off x="6533653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Features with high missing values or irrelevant to ratings were removed.</a:t>
          </a:r>
          <a:endParaRPr lang="en-US" sz="1300" kern="1200"/>
        </a:p>
      </dsp:txBody>
      <dsp:txXfrm>
        <a:off x="6565802" y="379334"/>
        <a:ext cx="1664259" cy="1033336"/>
      </dsp:txXfrm>
    </dsp:sp>
    <dsp:sp modelId="{9090228C-65CC-4895-936D-FAFF4BF711D5}">
      <dsp:nvSpPr>
        <dsp:cNvPr id="0" name=""/>
        <dsp:cNvSpPr/>
      </dsp:nvSpPr>
      <dsp:spPr>
        <a:xfrm>
          <a:off x="8454273" y="164726"/>
          <a:ext cx="1728557" cy="1097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83712-0EE0-4B99-94F8-F108A5DBE91C}">
      <dsp:nvSpPr>
        <dsp:cNvPr id="0" name=""/>
        <dsp:cNvSpPr/>
      </dsp:nvSpPr>
      <dsp:spPr>
        <a:xfrm>
          <a:off x="8646335" y="347185"/>
          <a:ext cx="1728557" cy="1097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Focused only on </a:t>
          </a:r>
          <a:r>
            <a:rPr lang="en-US" sz="1300" b="1" i="0" kern="1200" baseline="0"/>
            <a:t>numeric features</a:t>
          </a:r>
          <a:r>
            <a:rPr lang="en-US" sz="1300" b="0" i="0" kern="1200" baseline="0"/>
            <a:t> to simplify modeling.</a:t>
          </a:r>
          <a:endParaRPr lang="en-US" sz="1300" kern="1200"/>
        </a:p>
      </dsp:txBody>
      <dsp:txXfrm>
        <a:off x="8678484" y="379334"/>
        <a:ext cx="1664259" cy="1033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8C1B9-A0B1-48C5-865A-47DFDC6C604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C3BEB-C09E-4612-8EAC-5FF634ADDEA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3E2C8-C669-4850-9C25-9A4BE5EC5CA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Converted text-based rating to numeric; replaced "New" with NA.</a:t>
          </a:r>
          <a:endParaRPr lang="en-US" sz="1900" kern="1200"/>
        </a:p>
      </dsp:txBody>
      <dsp:txXfrm>
        <a:off x="836323" y="3399"/>
        <a:ext cx="9679276" cy="724089"/>
      </dsp:txXfrm>
    </dsp:sp>
    <dsp:sp modelId="{4CDCFCA9-1DBF-426B-8C07-8DFAFDA154C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6AF03-D6FB-46DB-9C91-FEED14E80213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395A1-01B1-4827-AB10-A68909B3CCD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Created binary target: high (≥ 4.9), low (&lt; 4.9).</a:t>
          </a:r>
          <a:endParaRPr lang="en-US" sz="1900" kern="1200"/>
        </a:p>
      </dsp:txBody>
      <dsp:txXfrm>
        <a:off x="836323" y="908511"/>
        <a:ext cx="9679276" cy="724089"/>
      </dsp:txXfrm>
    </dsp:sp>
    <dsp:sp modelId="{2C0FD7E7-8DE9-4C1E-A49A-E9648E53244B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95525-CADE-4FC7-AC64-C1DBD4AA803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F3188-D028-485A-A3F5-9844AAB79F0F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Removed NA values and outliers for robust modeling.</a:t>
          </a:r>
          <a:endParaRPr lang="en-US" sz="1900" kern="1200"/>
        </a:p>
      </dsp:txBody>
      <dsp:txXfrm>
        <a:off x="836323" y="1813624"/>
        <a:ext cx="9679276" cy="724089"/>
      </dsp:txXfrm>
    </dsp:sp>
    <dsp:sp modelId="{5D61C29F-221E-4AA2-99C7-4E07706FC33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EAD26-22A2-4B4C-AE77-B6068BF63748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64396-1255-4F2B-BC59-CD07A5F23F94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Applied </a:t>
          </a:r>
          <a:r>
            <a:rPr lang="en-US" sz="1900" b="1" i="0" kern="1200" baseline="0"/>
            <a:t>log transformation</a:t>
          </a:r>
          <a:r>
            <a:rPr lang="en-US" sz="1900" b="0" i="0" kern="1200" baseline="0"/>
            <a:t> to price to fix right skewness.</a:t>
          </a:r>
          <a:endParaRPr lang="en-US" sz="1900" kern="1200"/>
        </a:p>
      </dsp:txBody>
      <dsp:txXfrm>
        <a:off x="836323" y="2718736"/>
        <a:ext cx="9679276" cy="724089"/>
      </dsp:txXfrm>
    </dsp:sp>
    <dsp:sp modelId="{90169DA3-7059-465C-A85F-E331B0E4F89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51736-A442-4BDA-8B19-D4CB959B30B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CAAA-3675-4681-9F2D-45C3F6B63F47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Cleaned review values and capped extreme outliers for EDA visualizations.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02E7-9653-498C-AF81-C06CD84FEEED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8078F-1551-433E-844A-B86F89245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8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9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346DB-C2B5-5F3C-52EA-C82F80EF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304E4-4DC2-5B33-89F7-E5527AD66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8C5FB-D366-762A-89A0-A9D34F0C3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5D5A-3250-A818-2A3D-9BC7F4ED4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9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0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7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 built and trained five supervised learning models. I used 5-fold cross-validation to avoid overfitting and evaluated models using both threshold-based and probability-based metrics."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1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8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078F-1551-433E-844A-B86F89245DF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49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500B-40D9-24D0-E6DA-44F3E754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7A071-F9A9-76E3-D4C4-F56C95635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EF1B-1E63-6684-10EC-55925DE0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571A-12E8-096B-9708-CD90F778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8FC8-F907-3D54-B5C0-B6064004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C7FB-2729-6ACD-0448-5040D6B1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A419-E55A-F5DE-EFB3-B5CC00B4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14C9-3FB5-0114-4A71-F5CD9CED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14BA-7A1A-437A-D55B-5F7C1116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2E04D-6EE7-4A0E-1123-3B95FD1A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02197-D067-5F88-6A6F-36F63C0EC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1EDBC-CA23-E471-FC6E-F96F2E88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58B73-6B53-33BC-2C7F-04BB52C6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9F54-441A-4946-EB01-111815E7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BF56-6C3D-5FA2-C2A8-B0D75834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90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8BFF-E0E9-C468-50AD-B795BD35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4F67-FAA0-8298-E51A-61E95CA0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B30B-2260-2FDF-0347-1AFC7A82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9361-91E0-40DA-38F9-CEDE061B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FA67-5C2A-1CFD-550E-0BDC5192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8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53E-9443-3D79-9DFF-DA5D4945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6E4D-FAA1-204F-FCD1-3A3ADAEA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EBA3-86CE-DAB2-CE36-2D437BF0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7C98-7D28-EECC-7C70-6C941851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484B-2AE5-77A2-2DE7-7D8F5A69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5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169E-6927-BD99-FE88-18CC79B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945B-F6C4-014A-A772-F7D9CFA79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61CAC-A19E-8589-E751-BB6E9BEF7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41DC-9501-9CE9-F47E-CA50D099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63E5-4820-C562-C52A-AA42BD3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6264-4261-E5AB-B8E1-A8783DF5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0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39DA-75D3-7F5F-9DD4-19FC2C00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715F-F4C5-CD20-7A5E-07E6B235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D017-D5B3-FD9B-F522-09819FEC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796B4-4676-AE73-92D6-A10A4BBC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1C874-1D92-4556-DF98-5031992FB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39A4C-37E2-F780-4E18-3D88BF87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098AF-FD4B-287B-5445-23F7B1FD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BF7B7-F6B2-80A0-CEA0-5B77CE9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4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5999-7E01-EC53-14E9-94BF92E6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6E4F-43BD-43C7-DA60-31855768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90026-DEE2-D090-5C2C-B8E7BC16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B253A-9ACB-6493-D9A4-FE083FE1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5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B5821-7B58-1600-84C1-6FE28B05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6FF24-5559-E35A-99AB-EA668161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8BD0-C56D-6355-0A15-04BD4E05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8B73-E1B0-BD95-EF0E-8AA98C3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1CC8-AFFA-4BE8-7874-A109AFDF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50304-AABA-D5E0-B831-BF04250F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B996-2150-524F-77D5-D44AB0AB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44E9-B211-091E-595B-56A4E769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F651C-2804-F3BD-BC9E-3146C19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0E67-EE8E-0416-01D5-38A87AC3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C69FC-FCA8-3C27-F641-3A6C3400C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A2198-D10C-23D4-EC3F-8824A9356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AB9B-DDB3-62C6-0C3D-4332BCE5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31AA-0FD2-8FAC-A6EF-3BE3DD34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66E4-B54B-8583-6208-EE2102E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2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2DE23-C253-1DC6-DC52-3A26753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A292-72A4-185B-9743-312AE7E5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1607-379E-55C9-164C-5044A1367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95D8D-CBAC-4A76-B199-A4B995AD6ECA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1372F-1EF8-C566-A1A3-E3DA3FD39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2B5E-B923-2553-B9A7-073BE82CE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8D9AB-FC65-42AE-9B29-71F961F41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0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72040A50-EAC6-A8FA-BEBF-1288154D35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99" r="-1" b="10178"/>
          <a:stretch/>
        </p:blipFill>
        <p:spPr>
          <a:xfrm>
            <a:off x="-84201" y="10"/>
            <a:ext cx="12188952" cy="685799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86DB1-45EA-E6A2-18F4-1E524498D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408" y="1628950"/>
            <a:ext cx="10903321" cy="26611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/>
              <a:t>Optimizing Airbnb Ratings: Predictive Analytics on Property Features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F5E37-F83E-38AB-712F-F3F717F8DF93}"/>
              </a:ext>
            </a:extLst>
          </p:cNvPr>
          <p:cNvSpPr txBox="1"/>
          <p:nvPr/>
        </p:nvSpPr>
        <p:spPr>
          <a:xfrm>
            <a:off x="8208085" y="4325741"/>
            <a:ext cx="3582296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Group 2</a:t>
            </a:r>
          </a:p>
          <a:p>
            <a:endParaRPr lang="en-US" b="1" dirty="0"/>
          </a:p>
          <a:p>
            <a:r>
              <a:rPr lang="en-US" dirty="0"/>
              <a:t>Rahul Sadineni           (RXS230051)</a:t>
            </a:r>
          </a:p>
          <a:p>
            <a:r>
              <a:rPr lang="en-US" dirty="0"/>
              <a:t>Tajagna Parikh             (TPK180000)</a:t>
            </a:r>
          </a:p>
          <a:p>
            <a:r>
              <a:rPr lang="en-US" dirty="0"/>
              <a:t>Bhoomi Parikh            (BBP240001)</a:t>
            </a:r>
          </a:p>
          <a:p>
            <a:r>
              <a:rPr lang="en-US" dirty="0"/>
              <a:t>Aakanksha Bhat         (DAL241941)</a:t>
            </a:r>
          </a:p>
          <a:p>
            <a:r>
              <a:rPr lang="en-US" dirty="0"/>
              <a:t>Akshay Gada                (DAL873737)</a:t>
            </a:r>
          </a:p>
          <a:p>
            <a:r>
              <a:rPr lang="en-US" dirty="0"/>
              <a:t>Atharva </a:t>
            </a:r>
            <a:r>
              <a:rPr lang="en-IN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Nalawade     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(DAL679819)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9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essage&#10;&#10;AI-generated content may be incorrect.">
            <a:extLst>
              <a:ext uri="{FF2B5EF4-FFF2-40B4-BE49-F238E27FC236}">
                <a16:creationId xmlns:a16="http://schemas.microsoft.com/office/drawing/2014/main" id="{E6F5001A-375C-B669-E0F0-F6F185A4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4" b="138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4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3767B-2455-4D89-5060-54298104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5741"/>
            <a:ext cx="12200020" cy="139418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5200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385B5-B006-3E68-D60C-1E4E8C31A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29405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72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ACC5A-F4B3-3CBA-505D-F1C81C13F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A687-8073-ABAE-9D7A-57F1290A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" y="-948"/>
            <a:ext cx="12195240" cy="1202788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Data Overview</a:t>
            </a:r>
            <a:endParaRPr lang="en-US" sz="48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8056FF-CD39-03C1-B041-7069273F1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0599DA2-5A61-125A-536B-3DC8344DC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534" y="1616122"/>
            <a:ext cx="93277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Understanding the Airbnb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data consists of </a:t>
            </a:r>
            <a:r>
              <a:rPr lang="en-US" sz="2000" i="0" dirty="0">
                <a:effectLst/>
                <a:latin typeface="+mj-lt"/>
              </a:rPr>
              <a:t>12800 Airbnb's around the world</a:t>
            </a:r>
            <a:r>
              <a:rPr lang="en-US" sz="2000" i="0" dirty="0">
                <a:solidFill>
                  <a:srgbClr val="5F6368"/>
                </a:solidFill>
                <a:effectLst/>
                <a:latin typeface="+mj-lt"/>
              </a:rPr>
              <a:t>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0" i="0" dirty="0">
                <a:solidFill>
                  <a:srgbClr val="3C4043"/>
                </a:solidFill>
                <a:effectLst/>
                <a:latin typeface="+mj-lt"/>
              </a:rPr>
              <a:t>Number of Rows: 12800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0" i="0" dirty="0">
                <a:solidFill>
                  <a:srgbClr val="3C4043"/>
                </a:solidFill>
                <a:effectLst/>
                <a:latin typeface="+mj-lt"/>
              </a:rPr>
              <a:t>Number of Columns: 23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 includes thousands of Airbnb listings with features like: rating, reviews, price, bedrooms, bathrooms, guests, and more.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 Predict if a listing will receive a high rating (≥ 4.9).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 variable created: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high_rating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(binary: low or high).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2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AFF2-AC67-DEAB-905A-01D4B57D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6" y="-948"/>
            <a:ext cx="12195240" cy="1202788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ea typeface="+mj-lt"/>
                <a:cs typeface="+mj-lt"/>
              </a:rPr>
              <a:t>Feature Selection Strategy</a:t>
            </a:r>
            <a:endParaRPr lang="en-US" sz="480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1C0F31B7-AF2F-4C0E-BC90-C0952EDC6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39657"/>
              </p:ext>
            </p:extLst>
          </p:nvPr>
        </p:nvGraphicFramePr>
        <p:xfrm>
          <a:off x="833892" y="181822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958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01BB3-F261-16EB-BF7B-E6A7F469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53" y="709"/>
            <a:ext cx="12195906" cy="1141363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  <a:ea typeface="+mj-lt"/>
                <a:cs typeface="+mj-lt"/>
              </a:rPr>
              <a:t>Data Preprocessing</a:t>
            </a:r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Rectangle 1">
            <a:extLst>
              <a:ext uri="{FF2B5EF4-FFF2-40B4-BE49-F238E27FC236}">
                <a16:creationId xmlns:a16="http://schemas.microsoft.com/office/drawing/2014/main" id="{0FB9A5BC-40C6-5A92-6ABC-268CE7871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40520"/>
              </p:ext>
            </p:extLst>
          </p:nvPr>
        </p:nvGraphicFramePr>
        <p:xfrm>
          <a:off x="1111738" y="150783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006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0D79-F90B-EA71-BCAB-2053E978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" y="1803"/>
            <a:ext cx="12186139" cy="85664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  <a:ea typeface="+mj-lt"/>
                <a:cs typeface="+mj-lt"/>
              </a:rPr>
              <a:t>Exploratory Data Analysis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2A2F8-0DC5-7AA9-4EE4-B2CD0853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0" y="1004688"/>
            <a:ext cx="4619125" cy="2420375"/>
          </a:xfrm>
          <a:prstGeom prst="rect">
            <a:avLst/>
          </a:prstGeom>
        </p:spPr>
      </p:pic>
      <p:pic>
        <p:nvPicPr>
          <p:cNvPr id="5" name="Picture 4" descr="A graph showing the price of a stock market&#10;&#10;AI-generated content may be incorrect.">
            <a:extLst>
              <a:ext uri="{FF2B5EF4-FFF2-40B4-BE49-F238E27FC236}">
                <a16:creationId xmlns:a16="http://schemas.microsoft.com/office/drawing/2014/main" id="{C548BBB9-AC7F-2F20-44C5-690D47F5A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50" y="1006882"/>
            <a:ext cx="4965421" cy="2415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78134-6F9D-C569-B01F-0E04FA89EF93}"/>
              </a:ext>
            </a:extLst>
          </p:cNvPr>
          <p:cNvSpPr txBox="1"/>
          <p:nvPr/>
        </p:nvSpPr>
        <p:spPr>
          <a:xfrm>
            <a:off x="389590" y="3452397"/>
            <a:ext cx="42183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ptos Display"/>
              </a:rPr>
              <a:t>Rating Distribution:</a:t>
            </a:r>
            <a:r>
              <a:rPr lang="en-US" sz="1400">
                <a:latin typeface="Aptos Display"/>
              </a:rPr>
              <a:t> Majority of listings fall bel</a:t>
            </a:r>
            <a:r>
              <a:rPr lang="en-US" sz="1600">
                <a:latin typeface="Aptos Display"/>
              </a:rPr>
              <a:t>ow 4.9.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2227E-0864-BFF4-56FE-B517D8D1A73E}"/>
              </a:ext>
            </a:extLst>
          </p:cNvPr>
          <p:cNvSpPr txBox="1"/>
          <p:nvPr/>
        </p:nvSpPr>
        <p:spPr>
          <a:xfrm>
            <a:off x="6683907" y="3446807"/>
            <a:ext cx="47165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ptos Display"/>
              </a:rPr>
              <a:t>Price vs. Rating:</a:t>
            </a:r>
            <a:r>
              <a:rPr lang="en-US" sz="1600">
                <a:latin typeface="Aptos Display"/>
              </a:rPr>
              <a:t> High-rated listings typically cost more.</a:t>
            </a:r>
            <a:endParaRPr lang="en-US"/>
          </a:p>
        </p:txBody>
      </p:sp>
      <p:pic>
        <p:nvPicPr>
          <p:cNvPr id="11" name="Picture 10" descr="A graph with blue rectangular bars&#10;&#10;AI-generated content may be incorrect.">
            <a:extLst>
              <a:ext uri="{FF2B5EF4-FFF2-40B4-BE49-F238E27FC236}">
                <a16:creationId xmlns:a16="http://schemas.microsoft.com/office/drawing/2014/main" id="{0DAA5C23-FAA3-764F-2A96-050881DF2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48" y="3783916"/>
            <a:ext cx="4955930" cy="2391263"/>
          </a:xfrm>
          <a:prstGeom prst="rect">
            <a:avLst/>
          </a:prstGeom>
        </p:spPr>
      </p:pic>
      <p:pic>
        <p:nvPicPr>
          <p:cNvPr id="13" name="Picture 12" descr="A graph showing a number of points&#10;&#10;AI-generated content may be incorrect.">
            <a:extLst>
              <a:ext uri="{FF2B5EF4-FFF2-40B4-BE49-F238E27FC236}">
                <a16:creationId xmlns:a16="http://schemas.microsoft.com/office/drawing/2014/main" id="{9570170B-E4CE-F0C0-A2DF-60FBDCC95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741" y="3783095"/>
            <a:ext cx="4958798" cy="23708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29B101-EC87-4AC1-E9F2-586650B065E2}"/>
              </a:ext>
            </a:extLst>
          </p:cNvPr>
          <p:cNvSpPr txBox="1"/>
          <p:nvPr/>
        </p:nvSpPr>
        <p:spPr>
          <a:xfrm>
            <a:off x="209845" y="6138650"/>
            <a:ext cx="49701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ptos Display"/>
              </a:rPr>
              <a:t>Feature Importance:</a:t>
            </a:r>
            <a:r>
              <a:rPr lang="en-US" sz="1600">
                <a:latin typeface="Aptos Display"/>
              </a:rPr>
              <a:t> Price and reviews show strongest correlation with </a:t>
            </a:r>
            <a:r>
              <a:rPr lang="en-US" sz="1600" err="1">
                <a:latin typeface="Aptos Display"/>
              </a:rPr>
              <a:t>high_rating</a:t>
            </a:r>
            <a:r>
              <a:rPr lang="en-US" sz="1600">
                <a:latin typeface="Aptos Display"/>
              </a:rPr>
              <a:t>.</a:t>
            </a: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0ACF9-9E1C-8457-8094-26E4A528D244}"/>
              </a:ext>
            </a:extLst>
          </p:cNvPr>
          <p:cNvSpPr txBox="1"/>
          <p:nvPr/>
        </p:nvSpPr>
        <p:spPr>
          <a:xfrm>
            <a:off x="6489873" y="6143502"/>
            <a:ext cx="51171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Aptos Display"/>
              </a:rPr>
              <a:t>Scatter Plot (Reviews vs Price):</a:t>
            </a:r>
            <a:r>
              <a:rPr lang="en-US" sz="1600">
                <a:latin typeface="Aptos Display"/>
              </a:rPr>
              <a:t> High-priced listings tend to have fewer reviews.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4689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9596-0799-B645-FC52-87B8DE64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" y="3663"/>
            <a:ext cx="12182416" cy="128136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  <a:ea typeface="+mj-lt"/>
                <a:cs typeface="+mj-lt"/>
              </a:rPr>
              <a:t>Machine Learning Models</a:t>
            </a: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7BF674-96C0-2071-BBD8-8EDB1F62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54" y="1464163"/>
            <a:ext cx="6423992" cy="5396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>
                <a:latin typeface="Aptos Display"/>
                <a:ea typeface="+mn-lt"/>
                <a:cs typeface="+mn-lt"/>
              </a:rPr>
              <a:t>Models used:</a:t>
            </a:r>
            <a:endParaRPr lang="en-US" sz="1600" b="1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Logistic Regression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Decision Tree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Random Forest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Support Vector Machine (SVM)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Naive Bayes</a:t>
            </a:r>
            <a:endParaRPr lang="en-US" sz="1600">
              <a:latin typeface="Aptos Display"/>
            </a:endParaRPr>
          </a:p>
          <a:p>
            <a:pPr marL="0" indent="0">
              <a:buNone/>
            </a:pPr>
            <a:r>
              <a:rPr lang="en-US" sz="1600">
                <a:latin typeface="Aptos Display"/>
                <a:ea typeface="+mn-lt"/>
                <a:cs typeface="+mn-lt"/>
              </a:rPr>
              <a:t>Used </a:t>
            </a:r>
            <a:r>
              <a:rPr lang="en-US" sz="1600" b="1">
                <a:latin typeface="Aptos Display"/>
                <a:ea typeface="+mn-lt"/>
                <a:cs typeface="+mn-lt"/>
              </a:rPr>
              <a:t>80/20 train-test split</a:t>
            </a:r>
            <a:r>
              <a:rPr lang="en-US" sz="1600">
                <a:latin typeface="Aptos Display"/>
                <a:ea typeface="+mn-lt"/>
                <a:cs typeface="+mn-lt"/>
              </a:rPr>
              <a:t> and </a:t>
            </a:r>
            <a:r>
              <a:rPr lang="en-US" sz="1600" b="1">
                <a:latin typeface="Aptos Display"/>
                <a:ea typeface="+mn-lt"/>
                <a:cs typeface="+mn-lt"/>
              </a:rPr>
              <a:t>5-fold cross-validation</a:t>
            </a:r>
            <a:r>
              <a:rPr lang="en-US" sz="1600">
                <a:latin typeface="Aptos Display"/>
                <a:ea typeface="+mn-lt"/>
                <a:cs typeface="+mn-lt"/>
              </a:rPr>
              <a:t>.</a:t>
            </a:r>
            <a:endParaRPr lang="en-US" sz="1600">
              <a:latin typeface="Aptos Display"/>
            </a:endParaRPr>
          </a:p>
          <a:p>
            <a:pPr marL="0" indent="0">
              <a:buNone/>
            </a:pPr>
            <a:r>
              <a:rPr lang="en-US" sz="1600" b="1">
                <a:latin typeface="Aptos Display"/>
                <a:ea typeface="+mn-lt"/>
                <a:cs typeface="+mn-lt"/>
              </a:rPr>
              <a:t>Performance metrics:</a:t>
            </a:r>
            <a:endParaRPr lang="en-US" sz="1600" b="1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Accuracy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Precision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Recall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F1 Score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AUC (Area Under the Curve)</a:t>
            </a:r>
            <a:endParaRPr lang="en-US" sz="1600">
              <a:latin typeface="Aptos Display"/>
            </a:endParaRPr>
          </a:p>
          <a:p>
            <a:r>
              <a:rPr lang="en-US" sz="1600">
                <a:latin typeface="Aptos Display"/>
                <a:ea typeface="+mn-lt"/>
                <a:cs typeface="+mn-lt"/>
              </a:rPr>
              <a:t>Used </a:t>
            </a:r>
            <a:r>
              <a:rPr lang="en-US" sz="1600">
                <a:latin typeface="Aptos Display"/>
              </a:rPr>
              <a:t>caret</a:t>
            </a:r>
            <a:r>
              <a:rPr lang="en-US" sz="160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</a:rPr>
              <a:t>randomForest</a:t>
            </a:r>
            <a:r>
              <a:rPr lang="en-US" sz="1600">
                <a:latin typeface="Aptos Display"/>
                <a:ea typeface="+mn-lt"/>
                <a:cs typeface="+mn-lt"/>
              </a:rPr>
              <a:t>, </a:t>
            </a:r>
            <a:r>
              <a:rPr lang="en-US" sz="1600">
                <a:latin typeface="Aptos Display"/>
              </a:rPr>
              <a:t>e1071</a:t>
            </a:r>
            <a:r>
              <a:rPr lang="en-US" sz="160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</a:rPr>
              <a:t>rpart</a:t>
            </a:r>
            <a:r>
              <a:rPr lang="en-US" sz="1600">
                <a:latin typeface="Aptos Display"/>
                <a:ea typeface="+mn-lt"/>
                <a:cs typeface="+mn-lt"/>
              </a:rPr>
              <a:t>, </a:t>
            </a:r>
            <a:r>
              <a:rPr lang="en-US" sz="1600" err="1">
                <a:latin typeface="Aptos Display"/>
              </a:rPr>
              <a:t>pROC</a:t>
            </a:r>
            <a:r>
              <a:rPr lang="en-US" sz="1600">
                <a:latin typeface="Aptos Display"/>
                <a:ea typeface="+mn-lt"/>
                <a:cs typeface="+mn-lt"/>
              </a:rPr>
              <a:t> packages for modeling.</a:t>
            </a:r>
            <a:endParaRPr lang="en-US" sz="1600">
              <a:latin typeface="Aptos Display"/>
            </a:endParaRP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  <a:p>
            <a:pPr>
              <a:buFont typeface="Courier New" panose="020B0604020202020204" pitchFamily="34" charset="0"/>
              <a:buChar char="o"/>
            </a:pPr>
            <a:endParaRPr lang="en-US"/>
          </a:p>
        </p:txBody>
      </p:sp>
      <p:pic>
        <p:nvPicPr>
          <p:cNvPr id="15" name="Picture 14" descr="A diagram of a graph">
            <a:extLst>
              <a:ext uri="{FF2B5EF4-FFF2-40B4-BE49-F238E27FC236}">
                <a16:creationId xmlns:a16="http://schemas.microsoft.com/office/drawing/2014/main" id="{A796AD32-B469-AB4D-58FD-1EE67961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46" y="1930400"/>
            <a:ext cx="5943600" cy="3505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F77809-286B-7FC5-A018-D558D6DE24EC}"/>
              </a:ext>
            </a:extLst>
          </p:cNvPr>
          <p:cNvSpPr txBox="1"/>
          <p:nvPr/>
        </p:nvSpPr>
        <p:spPr>
          <a:xfrm>
            <a:off x="7382508" y="1462041"/>
            <a:ext cx="44235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Decision Tree for Rating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9905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215D-CFB6-1A30-B153-D4B2D4C2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53" y="3663"/>
            <a:ext cx="12195907" cy="102271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600">
                <a:solidFill>
                  <a:schemeClr val="bg1"/>
                </a:solidFill>
                <a:ea typeface="+mj-lt"/>
                <a:cs typeface="+mj-lt"/>
              </a:rPr>
              <a:t>Results and Model Comparison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06553E-CF33-675B-6A98-3A3AB940A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39" y="1129477"/>
            <a:ext cx="88356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Random Forest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had the best overall 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High AUC and accuracy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Balanced F1 score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Logistic Regression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offered strong baseline performance with good interpretability.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Decision Tree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provided clear visual insights but was prone to overfitting.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ROC curves plotted for visual comparison across all models.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EC98E-C3D7-4D7A-07CF-CCFBD37D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8" y="2894521"/>
            <a:ext cx="5049756" cy="3963481"/>
          </a:xfrm>
          <a:prstGeom prst="rect">
            <a:avLst/>
          </a:prstGeom>
        </p:spPr>
      </p:pic>
      <p:pic>
        <p:nvPicPr>
          <p:cNvPr id="6" name="Picture 5" descr="A table with numbers and symbols">
            <a:extLst>
              <a:ext uri="{FF2B5EF4-FFF2-40B4-BE49-F238E27FC236}">
                <a16:creationId xmlns:a16="http://schemas.microsoft.com/office/drawing/2014/main" id="{4B18205B-5BD2-E9DC-B72D-2A511D975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26" y="4152290"/>
            <a:ext cx="6661638" cy="1708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52AFF3-950A-62A9-2B7F-CA7F3DD6BE11}"/>
              </a:ext>
            </a:extLst>
          </p:cNvPr>
          <p:cNvSpPr txBox="1"/>
          <p:nvPr/>
        </p:nvSpPr>
        <p:spPr>
          <a:xfrm>
            <a:off x="6496747" y="3692507"/>
            <a:ext cx="4237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err="1">
                <a:ea typeface="+mn-lt"/>
                <a:cs typeface="+mn-lt"/>
              </a:rPr>
              <a:t>Model_comparison_results</a:t>
            </a:r>
            <a:endParaRPr lang="en-US" b="1" err="1"/>
          </a:p>
        </p:txBody>
      </p:sp>
    </p:spTree>
    <p:extLst>
      <p:ext uri="{BB962C8B-B14F-4D97-AF65-F5344CB8AC3E}">
        <p14:creationId xmlns:p14="http://schemas.microsoft.com/office/powerpoint/2010/main" val="128359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E5731-D3EE-F1AC-6C43-1501C03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" y="393531"/>
            <a:ext cx="12184265" cy="900131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Conclusion &amp; Strategic Takeaways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D3A7-0DDB-1D70-2032-5C66D468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Key Findings: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Higher price and fewer reviews correlate with higher ratings.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Class imbalance exists most listings are not “exceptional.”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Best Model:</a:t>
            </a:r>
            <a:r>
              <a:rPr lang="en-US" sz="2400" dirty="0">
                <a:ea typeface="+mn-lt"/>
                <a:cs typeface="+mn-lt"/>
              </a:rPr>
              <a:t> Random Forest offered the best accuracy and AUC.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Business Recommendations: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Airbnb could use such models in recommendations.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Hosts could optimize pricing and guest experience for better ratings.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74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536</Words>
  <Application>Microsoft Office PowerPoint</Application>
  <PresentationFormat>Widescreen</PresentationFormat>
  <Paragraphs>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Aptos</vt:lpstr>
      <vt:lpstr>Aptos Display</vt:lpstr>
      <vt:lpstr>Arial</vt:lpstr>
      <vt:lpstr>Courier New</vt:lpstr>
      <vt:lpstr>Office Theme</vt:lpstr>
      <vt:lpstr>Optimizing Airbnb Ratings: Predictive Analytics on Property Features</vt:lpstr>
      <vt:lpstr>Table Of Contents</vt:lpstr>
      <vt:lpstr>Data Overview</vt:lpstr>
      <vt:lpstr>Feature Selection Strategy</vt:lpstr>
      <vt:lpstr>Data Preprocessing</vt:lpstr>
      <vt:lpstr>Exploratory Data Analysis</vt:lpstr>
      <vt:lpstr>Machine Learning Models</vt:lpstr>
      <vt:lpstr>Results and Model Comparison</vt:lpstr>
      <vt:lpstr>Conclusion &amp; Strategic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SADINENI RAHUL</dc:creator>
  <cp:lastModifiedBy>SADINENI RAHUL</cp:lastModifiedBy>
  <cp:revision>2</cp:revision>
  <dcterms:created xsi:type="dcterms:W3CDTF">2025-04-29T05:11:33Z</dcterms:created>
  <dcterms:modified xsi:type="dcterms:W3CDTF">2025-04-30T05:53:21Z</dcterms:modified>
</cp:coreProperties>
</file>