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60" r:id="rId4"/>
    <p:sldId id="266" r:id="rId5"/>
    <p:sldId id="267" r:id="rId6"/>
    <p:sldId id="268" r:id="rId7"/>
    <p:sldId id="269" r:id="rId8"/>
    <p:sldId id="270" r:id="rId9"/>
    <p:sldId id="265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1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71" r:id="rId30"/>
    <p:sldId id="262" r:id="rId31"/>
  </p:sldIdLst>
  <p:sldSz cx="6858000" cy="51435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96"/>
    <a:srgbClr val="A0A0A0"/>
    <a:srgbClr val="0066FF"/>
    <a:srgbClr val="006699"/>
    <a:srgbClr val="008080"/>
    <a:srgbClr val="000066"/>
    <a:srgbClr val="011F4B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6395" autoAdjust="0"/>
  </p:normalViewPr>
  <p:slideViewPr>
    <p:cSldViewPr snapToGrid="0">
      <p:cViewPr>
        <p:scale>
          <a:sx n="66" d="100"/>
          <a:sy n="66" d="100"/>
        </p:scale>
        <p:origin x="2078" y="496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68E861B-453E-4836-904C-87CB7027A215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4CBA46F-1558-44FD-B649-C1073C6B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80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0D31485-3D2E-4212-80C8-FCC05907390D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1BA42F6-C273-4B59-A06A-B664248E96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07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61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239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998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032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318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112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762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002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737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130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35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621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03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726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1918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6932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7347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263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6813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456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7040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99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38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874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1387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647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120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748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42F6-C273-4B59-A06A-B664248E966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61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3" y="3348021"/>
            <a:ext cx="5143500" cy="895988"/>
          </a:xfrm>
        </p:spPr>
        <p:txBody>
          <a:bodyPr wrap="none" anchor="t">
            <a:normAutofit/>
          </a:bodyPr>
          <a:lstStyle>
            <a:lvl1pPr algn="r">
              <a:defRPr sz="5400" b="0" spc="-169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2" y="2872409"/>
            <a:ext cx="5143500" cy="463892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B38-ABCC-4F9D-86BA-9279155CFA40}" type="datetime1">
              <a:rPr lang="en-CA" smtClean="0"/>
              <a:t>2022-01-27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Remote Sensing application to Water Resources Management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9FED-A2B6-4322-A687-3EA65A9CB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096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3275371"/>
            <a:ext cx="5915025" cy="614516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382" y="740572"/>
            <a:ext cx="5915025" cy="2534801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2" y="3889887"/>
            <a:ext cx="5914132" cy="511854"/>
          </a:xfrm>
        </p:spPr>
        <p:txBody>
          <a:bodyPr/>
          <a:lstStyle>
            <a:lvl1pPr marL="0" indent="0">
              <a:buNone/>
              <a:defRPr sz="9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BA47-93B9-4A2C-B182-E22E6B54B655}" type="datetime1">
              <a:rPr lang="en-CA" smtClean="0"/>
              <a:t>2022-01-27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Remote Sensing application to Water Resources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9FED-A2B6-4322-A687-3EA65A9CB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41834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273844"/>
            <a:ext cx="5915025" cy="2650758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2" y="3367049"/>
            <a:ext cx="5914132" cy="1126370"/>
          </a:xfrm>
        </p:spPr>
        <p:txBody>
          <a:bodyPr anchor="ctr"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BA47-93B9-4A2C-B182-E22E6B54B655}" type="datetime1">
              <a:rPr lang="en-CA" smtClean="0"/>
              <a:t>2022-01-27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Remote Sensing application to Water Resources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9FED-A2B6-4322-A687-3EA65A9CB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41843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94" y="273844"/>
            <a:ext cx="5232798" cy="2244678"/>
          </a:xfrm>
        </p:spPr>
        <p:txBody>
          <a:bodyPr anchor="ctr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67863" y="2524168"/>
            <a:ext cx="4923168" cy="411726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488" y="3376297"/>
            <a:ext cx="5913239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BA47-93B9-4A2C-B182-E22E6B54B655}" type="datetime1">
              <a:rPr lang="en-CA" smtClean="0"/>
              <a:t>2022-01-27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Remote Sensing application to Water Resources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9FED-A2B6-4322-A687-3EA65A9CBD95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624962" y="590118"/>
            <a:ext cx="342900" cy="438582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5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1269" y="2057400"/>
            <a:ext cx="342900" cy="438582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45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92441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1745227"/>
            <a:ext cx="5915025" cy="1883876"/>
          </a:xfrm>
        </p:spPr>
        <p:txBody>
          <a:bodyPr anchor="b">
            <a:normAutofit/>
          </a:bodyPr>
          <a:lstStyle>
            <a:lvl1pPr>
              <a:defRPr sz="3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2" y="3637938"/>
            <a:ext cx="5914132" cy="855483"/>
          </a:xfrm>
        </p:spPr>
        <p:txBody>
          <a:bodyPr anchor="t"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BA47-93B9-4A2C-B182-E22E6B54B655}" type="datetime1">
              <a:rPr lang="en-CA" smtClean="0"/>
              <a:t>2022-01-27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Remote Sensing application to Water Resources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9FED-A2B6-4322-A687-3EA65A9CB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42267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2222" y="1414464"/>
            <a:ext cx="1657613" cy="432197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63200" y="1928812"/>
            <a:ext cx="1646635" cy="2692004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0747" y="1414464"/>
            <a:ext cx="1651636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74811" y="1928812"/>
            <a:ext cx="1657572" cy="2692004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03834" y="1414464"/>
            <a:ext cx="1649314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35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03834" y="1928812"/>
            <a:ext cx="1649314" cy="2692004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BA47-93B9-4A2C-B182-E22E6B54B655}" type="datetime1">
              <a:rPr lang="en-CA" smtClean="0"/>
              <a:t>2022-01-27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Remote Sensing application to Water Resources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9FED-A2B6-4322-A687-3EA65A9CB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10472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9299" y="3223129"/>
            <a:ext cx="1653779" cy="432197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49299" y="1692266"/>
            <a:ext cx="1653779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9299" y="3655325"/>
            <a:ext cx="1653779" cy="494392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0062" y="3223129"/>
            <a:ext cx="1648421" cy="432197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70061" y="1692266"/>
            <a:ext cx="1648421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69301" y="3655324"/>
            <a:ext cx="1650604" cy="494392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89933" y="3223129"/>
            <a:ext cx="1649314" cy="432197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389932" y="1692266"/>
            <a:ext cx="164931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389862" y="3655322"/>
            <a:ext cx="1651499" cy="494392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BA47-93B9-4A2C-B182-E22E6B54B655}" type="datetime1">
              <a:rPr lang="en-CA" smtClean="0"/>
              <a:t>2022-01-27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Remote Sensing application to Water Resources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9FED-A2B6-4322-A687-3EA65A9CB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88765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0DC4-CD88-46A9-8824-6CDA42C4C3FC}" type="datetime1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Remote Sensing application to Water Resources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9FED-A2B6-4322-A687-3EA65A9CB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5468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46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46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DC8C-8977-4335-B767-EC817F5F2F7B}" type="datetime1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Remote Sensing application to Water Resources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9FED-A2B6-4322-A687-3EA65A9CB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706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4EA9-E1A5-4DA8-AC1A-3014F7BB06F9}" type="datetime1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Remote Sensing application to Water Resources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9FED-A2B6-4322-A687-3EA65A9CB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30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80674" y="3348021"/>
            <a:ext cx="5143500" cy="895988"/>
          </a:xfrm>
        </p:spPr>
        <p:txBody>
          <a:bodyPr wrap="none" anchor="t">
            <a:normAutofit/>
          </a:bodyPr>
          <a:lstStyle>
            <a:lvl1pPr algn="l">
              <a:defRPr sz="5400" b="0" spc="-169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80674" y="2872410"/>
            <a:ext cx="5143500" cy="463367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C364-599A-4584-B522-B35B36F40AFA}" type="datetime1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Remote Sensing application to Water Resources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9FED-A2B6-4322-A687-3EA65A9CB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846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00" y="1369219"/>
            <a:ext cx="2826684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4911" y="1369219"/>
            <a:ext cx="2831603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04A0-FE27-41E0-8ADB-EF045E090803}" type="datetime1">
              <a:rPr lang="en-CA" smtClean="0"/>
              <a:t>2022-01-27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Remote Sensing application to Water Resources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9FED-A2B6-4322-A687-3EA65A9CB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41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273845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1260872"/>
            <a:ext cx="2826684" cy="617934"/>
          </a:xfrm>
        </p:spPr>
        <p:txBody>
          <a:bodyPr anchor="b">
            <a:normAutofit/>
          </a:bodyPr>
          <a:lstStyle>
            <a:lvl1pPr marL="0" indent="0">
              <a:buNone/>
              <a:defRPr sz="15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00" y="1878807"/>
            <a:ext cx="2826684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4910" y="1260872"/>
            <a:ext cx="2832496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4910" y="1878807"/>
            <a:ext cx="2832496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F01F-68AC-4D59-A2B3-F632F808C11B}" type="datetime1">
              <a:rPr lang="en-CA" smtClean="0"/>
              <a:t>2022-01-27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Remote Sensing application to Water Resources Management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9FED-A2B6-4322-A687-3EA65A9CB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26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9BF8-D740-4C5C-90F0-7C4FA0BF3A92}" type="datetime1">
              <a:rPr lang="en-CA" smtClean="0"/>
              <a:t>2022-01-27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Remote Sensing application to Water Resources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9FED-A2B6-4322-A687-3EA65A9CB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69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3BB0-8DDA-40F9-A0DD-7BD4B7526577}" type="datetime1">
              <a:rPr lang="en-CA" smtClean="0"/>
              <a:t>2022-01-27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Remote Sensing application to Water Resources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9FED-A2B6-4322-A687-3EA65A9CB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05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740572"/>
            <a:ext cx="3471863" cy="3655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1" y="1543052"/>
            <a:ext cx="2054264" cy="2858691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BA14-4443-4F72-8D81-89CDEBBCD951}" type="datetime1">
              <a:rPr lang="en-CA" smtClean="0"/>
              <a:t>2022-01-27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Remote Sensing application to Water Resources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9FED-A2B6-4322-A687-3EA65A9CB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371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740572"/>
            <a:ext cx="3471863" cy="3655219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1" y="1543052"/>
            <a:ext cx="2054264" cy="2858691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B528-F2BE-4EAB-9A38-F6405FBEE657}" type="datetime1">
              <a:rPr lang="en-CA" smtClean="0"/>
              <a:t>2022-01-27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Remote Sensing application to Water Resources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9FED-A2B6-4322-A687-3EA65A9CB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02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B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1" y="1369219"/>
            <a:ext cx="5756513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FE6BA47-93B9-4A2C-B182-E22E6B54B655}" type="datetime1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CA"/>
              <a:t>Remote Sensing application to Water Resources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F509FED-A2B6-4322-A687-3EA65A9CBD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488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3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430CAE-FA57-4CDB-A0AF-0433EEA46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04" y="700827"/>
            <a:ext cx="3585156" cy="2764622"/>
          </a:xfrm>
          <a:prstGeom prst="rect">
            <a:avLst/>
          </a:prstGeom>
        </p:spPr>
      </p:pic>
      <p:sp>
        <p:nvSpPr>
          <p:cNvPr id="6" name="AutoShape 4" descr="data:image/png;base64,iVBORw0KGgoAAAANSUhEUgAABFoAAAWvCAYAAACfFpWNAAAAAXNSR0IArs4c6QAAAARnQU1BAACxjwv8YQUAAAAJcEhZcwAAFxEAABcRAcom8z8AAP+lSURBVHhe7P0JuG7retZ1ziSnSXeSk9BIkxAIFp1AQChJ0UgroREkdCJQRDA0ooASukQpUEoELChRrCKCUERAMRZQUFKoxC4axVKEEumkUUCwREJyQoB0UPnNvf773Pvd45tzruaEk1P7vq77GuN9mvt53ne8Y4xvfmuutT7o7hM+7T13X42P/IgPfZfjib/1t/7Ws7M344M+6IOenb2Gh2LDmbPjW/lPibnCxj6l1zPmFp6i9apwNfcX6T3/5jrfvOeZ15Xe4k//R7/kPgbFRPjgD/7gexp/5Vd+5d1XfMVX3H3Zl33Z/ZHtbW9729073vGOuw/90A+9+5AP+ZD72L/5N//mPekZF+MoBtLCr/qqr7q38UU2MWr9jb/xN+7P6dHBd77zna/X4v9rf+2v3R/1tHOpB5pvf/vb788R+DrG9YlHudX68i//8tdJP20ENj7zEg809Fx9MeaHaVib6oH50jF/cfXT/OWwf+mXfundl3zJl9z91b/6V+/nzybuwz7sw+5Jl9Zf/+t//d6vr7SsIb8e+MRUj/72XE9dr72+jsbsXVOarXk6XSu9br/F6ce5XLWqUy/8zUlNMfrVN1qv+qJHy3m90wP59OzZ1hLkikujvsQXQ6PrK7Y4FNMaiEFgb36Ocsyxa8/+kR/5kXfvete77j7qoz7qfo7s+qiOczXSAHZriM7T+oiP+Ij7uYmr37221QVj2gjmSkO+o5riabjHdp35do+w6aN+mzPSza9fGs5p8xXr3Prw7dxBjfzy+Mxp95u+P/zDP/y+L+OuR7XYaKQDfLsuqB/+1q86QGPnbD7uw/e85z33+7p1li+uXnaNaFUzzfrJBs7Z88nHctnppm+c35FNfXvi3e9+9z3tM+skVtx5XcvZawtnPWsIcsznvK5ppFM9McUaA80IYlEd+Wo5b27q7fWohnPgcx30AmcM7V2ns5Y+qtO1v1obYFdHXPMyf7G0dl/TLE5OteuH3R7yTHdN6n/XBerVdf3oj/7o++vq2WHvu7bi1aH1xV/8xffX2BzU15+x/fqX//Jfvo8RT+PjPu7j7r7BN/gG9+f6rp4+Yv07th7qFm/u+kPzbk3ZzRHPmPLy69M4Gnc9HMXIkes6dD30w9d1az+K3Th5UBw6h3oW1/z1APTZt1brId+4fM/x4lp3LK45gyNbdvk9g1sfGtVq/0D1rGVx1YC0XCP9yPO8si++6Iu+6H6fgX7tofYRLXXsRbH2izHQSVOPrQm2dvoBfehH3XqyJvSBnb/7xnxotn7mY7/qQS/WQH792v/O5bXOXU96+qg3MWytUevEpp96dl6vwF/P5SM0D0iro5z2OG4ffGKaf+uDfOmdfrDGXVd6ehCze1F/zf28JumtJp+6MdDevo1bP/XSkNO8xLC1552z8Z+9tJatV/2Kl9t+d56G/WHu4ujUjxj90CoO6bLbP1/4hV94T+ds6nkn2kc+h6VJg66azSmbOuoZs9ePfVg+tLbNDYG99Tv3qvx6ZtNja6RW6+NYX/TEIS1H4Nu+O4Japxbw0+sINKxn1xeqWZwYmvXEbp1aKzHy1TI/ddNxfT2THGlWTwxu3Xx0Wmf61Wru/K6JWuLNfeNaB+AL7935zwmNnbiy/e2EfuJbeDNexbrc0rBZ9wZB59kf4+aBTYtuoLgbOf/GNA7pbS9b58qP2cLqPmVOYqpzhfxXuVjuY/mx2KucevdAWF6tV7il17i6Z9/7UPNg6kEYPbRQ3Oadtbqe+vRQ66FvrF+1e0iu5uqeeudcm8MtpnPqPsQrnStC/WW70oubG3f+5/reysHWBLKJb44bV+zGFVut6ld3Na5YzGMUu73CU9Yr/xU2f3mlEeyZ9uJJexLbo8ti2nNbG07dc39eIY367Do4dv2W1TvtD1G8OhHO+3HvxVDeibPnamx8tYqNV/2c/odYnLzF6lzlYXlnbliN4h6KfwjlnT09plnO9rwa7Q/P4T7A+6EWnfd8bu/IC7s3nYN6YnvedN/vGMXQsj+6P/pBB/vBir9eEdpjPsSK60NvbC/WE1ytT2vzvJQXjestnrEb03q3nmf88gRbOZt3IvvG3noGXOXDrbldUZz4sM+pemnesbwr0Er7Vt5Z8yHUD+7ewPqEh+Z8q9eH8JQ1bC7xKuaKYulHuJrbzi/sOpz37q06i+33MZ56Jzf2rANsj+mU+1D+xizDLfsJvvRW15paS8+ffsDe55e9u593jbsXd4+f9yduP1fXtOvZszh2XdU/NWP9h/ZFvKq3ONcjXfZ4C2fu8goPxe+ccH2wca013sqJJ65i8ES9rj66vvFD7t79HT5T8Dve8bZ33mcduLWAVzYo/vRf2WBtV/6Q76GY58FjvTyEM+5WHvtTNW+h/G6AWzfCY3XyPxT3PL1u7FXez/0pn3K/+fjiuRl30zavYnoQGfPtwwDopeOcvYefD2bFVheLiyBfna0H6dEBubC65ZVbP82hutXecf5w9pNeMeqeD9Tqn1pqsWF+kGtt4mqJkVdM34hbT/bm6cUhXr/15LxaWO/y6oW9D/iOxvUlpiNtdN416Jo6Vq/YctkQ2OtFv9WpX8ftuR8I0uNXC6tVnGPzC/LY+Hdu7IFG9dLYevFWHDTHYviKW+rBD07Rmp861WJLq36KAbatI1bM9lKM+TuKSQvPXvPXR1qrg8XBxrCvTj1D/fDTqh/21phOcXyxWpA/DXrG8u2h7qH2SLqO7df1g3y6yNZehGJWwwe4dDZ2e9Yb3WX25r51z5h0HvLXr/pYr+xirE33RvH6NQdH8cVuHNbb1nUM1YT8e22L3Z4w/ViNjtmzhXLrtTrsapjPzqnY7QX48m8teeaz15M9jeJC8c2Pb/Wgvuopvfxbj828+qKl50PXEHtOY2sgT769uH9aytf1rA8EOv4015/q+i0ZsTTk+4LFbz042ufsUO9oLuz8fRlTHB+oybZzR/0Us8eT8qCjvOpj63zGGlenuI2NxeCtfX8eF+mUp1axQT9sW6Oe0sx/zqn81nB19tqL5b+au/M09vrT6F3kKBZ6tvV8k8vXnhOv9q7X1qpv9eKCnh5ot2fkyU+Txtkve/sfxZ5zczRmRzmdA12s55i9mHKjcfaOsbygPrBf5UD99gzG8uDMQX3sGq1WlFPPYtF5vUC6xXXuWFwxS7azx+qkBc2tfsSd1zasP58arQkNqE6sn+A8rTSsreeX35rw21H2M9g7nnd+o8Xzb5+jzaN6jjShedHG7cm5usV0Xeu//rAx3ea+a1PvrYExO38xxdHvCPTEpL0oj3/nlj04L796aamFcMY5sp3+ree4eiGd1sLx7LGYxifYxUcxZ1y+9F+v89gXLeEUPc9PP9yyL65yrrD2U7PxaV885of1PU8sPDR+TGf5InhK3sbcin+e+mes8dp+wT/6g96wadF5mxuNTxTTzWDczYfnDY+0+bxYe3l7gEAxZz3x9cS39fLH4Fx9lCvPA7QPBfKbX7qOaTqW13lwXj9pdKxuD0YoLpYPq4PO5Xu49qHVsYcsvzryiuvDtBh+8+tlYSyPr7Vg60NKa0ETy+Xz0immmgs6bNi897rqjb2aNBwD+9asDui3FwwNdn3eiqtWevreNYD6YOPH/M3hjEOa+VvH5sVfT7jzK6Y4LA53nfshqp7lwNZCvWA9h2Kaf33Xz/rr96H1qdezF4TiznVWZ3uu3+0F+CFftVYj0kF+TKu+4PQbyz33Y71Vg+30A/10gD22B3bvYRrtWbk06uu8Lp13zI5QD+UXRxfTOH3Nrz4wPT24ZnttzaU5iE23fbLa6VTfcWtWq773WDyUx7YxG5e/mLWfufVqDPo479Viq8VWv6uXD/Z6g5jVQEgrwuo5BzpnT/nZ1mc+ngt+i8UPAX4g2B9s0TnufShXz/Z17w76xcnbftWn21/DUIfNfvDDiR9M8PyrTOmpqW/7X1xfyKirDjQ3+Y7Q/GkVd4J9ffUM8uR3PYzT2hzn+cTHbOtzTO9KM64trG9rnDH5H6pT7mo093P+7QPneMamlxaba9C+ZqPh/YPOxYpzvfYzCBRrz7Qf0z6pNlSrax/qRR0xxvKsiTpozJ4G5FcbW0M4a+38t0/2zvEh/+Yj3+kvJ+j5PJ41s5s/uoe297S3brlrT0te9YCvPYbFYnNYnbj+zk97SI/fNela6EM/e93Y+YtbnWrVg3Ea+9xYjWLZrlB9+7dnmP3MLt+z1XPPFy2ee/Y1bUx7z6uT7tlTrPeu6fYP4pvvzltu80pDHfmOxuz1g1CsGo5As76qA/nT4XfcmGCM9dcYtlYxxa1WOcXwx3LO2I256q/zzQutUdqbu/GnvuP9eV+0vP3tH3L/RcuKr8iJMy7cir+Fp8ZfxbHdsp9YW+dn3FXMQ7jKj0/BU+MewovWemwMD2nf8rHjZ/70H/yGjYhtvDYq26IYD4UemmLBRt+bXRxWowdfL3A37OptbDROqxsD+a5AUx0EOftSTiPdrQdn3cbrZ99ejKHaPYjY+bcmpJcfjeV5OPvAitbJg3a1HI3ZraF4Y76uCdIrzhF2Lc71uOVLJw2ol2DO+ujF4ti1FYvOIZ2zZnryzpfLzosWVKda7Py0+iFgazrfeuvvmm3P+qlWPeHG1BOt+lcrLRCXXnHb5/mDknxs/sBeTUcoRh3n7LTjaqFcNW71Wwx7/jT493rwX/UtZuOwntnSyl+v1eLr2qcjv77EnD3D6ZdrX3R/0KxmqFb1jKF6YqtT3El5HVcD9NN675rXa8fOq4nrk4dX/nTXv2vTnNM5r9nOzTlbezPtdIPzZXWqJV5e/SNb2NyNybYx8uLpl6NONAZ9dD12/sVXKx+edVbj1KlesdXcI5/YM2b9xbBZ++qwWf++ZPGDQH9tyDXZ3L1WxkCnvU9PbM+Z8psLmx8yfMnSv3fBbz/4wWR/QKFl3nLEOdJRS4x/78Wx93qon2gsr3k4R/qthfGi9XEUA+WbR+cY0gvVPOOrn/+030K+6px9nRr8ztn10F403j6hfP6zDrClsfsRrFGEajrKt47d72BPtD/S4XOt9osW+fZaX7QUX39QrepBNR3ZismvVj52mnqqF77m43xjepYVV+zqWafWOeY7yR6Ny9t82Pz1sS/qCU5NY76uB7ZOxZkbOk97a6eD5xrJSWNrxvKL65yvOmds4/WvRjp60Iv5nD31rDI+dYoxlnOuC3sarY2c4qspx/61d3F/3pBvD/dsdezZWu2zl46w8wJx+mgviuPb3jc2iovVwnzm01yaf7nFIZw9pVksyG+N8p97I3+xmE7+YoqD9FYrFAPFLcPG5RMfYWMW7ObfGpRz6lz12xrc8/XfaHn7a7/RInCPsOeLq9gXwebfmjC8TJ2n5j7vnF5VTw/NeyFn+VRcxZ62p+o9Jc5vtECxuzE7ht2kbdB4xgLb+sFDw0PPlwgehDTl7YOTNttSfjWdVw/ryxHdaH04AHkegvuBFFcDF8brD/WLaRRX7asH3s4r5EM++bs+PuQ6p1c9/YsXy95DGPjVuXrg148Yfh+SimOrj3rpnEbzits3QnWWrdXq1DewqW9OXRegJQbT4GuPpKWG62wfOU/P3E49BL2IwXpXh0Y61Qxye2kXA/LVaA7l1PvOAZqHY300J2QXu/N3fvYDfPqIxkA3ymnu69dDbB3TMM4nFuTnd05X31HsGZfWgm1rhXoF9tY4Db5l80nLGPIDW9dUbH2r1bU3pp8f0jCn9avj+rcHVnfZnNNojapZXWx82nE1uhZrN27fVGNjdu3TEdO90X7Ts3k0n3TT3HU457e18gM7nVgcbF98za24/I5XOvnztT4Ruhb1e8aeWrA1gE9+e8zagHzrszogPm69rXUVA9VxBHl+EPDlii9B9k9bVyuNrpc82L5BTO8/scYoxw8YftjwJ7vq2B985tuX/e2N+hKnN3r68I7yJUtftIhnp+Mo133THxy0lvWBoG/kb46RzXxoO7KZf2t8avGvniO0ZlEcVIc/pJEvhsb1Vt+QfnrFIlt9dF6faeTH0Hy2hvlHOSBGP8VDPrl8rocjtH9cz3T0sZ/TjNnF2QN9fmCjWd9n78bbd756ds4W2epn9zv95gTy+HHnXg/AVtxZK/95vGUrNxuwnSwe6yWyiWnuxuZjbu1rY3Z+a4D1vqhGNeHWOm9MebFexBSHNEJ2x0Ux7KcGX/0gVM/1KDZ7+ltH3q6Nc+i6tzbVK9a+jfY5O4qR1zMs2sv1JIZe6Lxj80oP9NC1Wh0913e6fPUc1hfDrmFxrfXq1FO1MK2NYXdkSyu9YmicfUdgyy8+vepVsz7SdLyll04xsP5iOg/Z9ePa96xil9/czlpQD/nve7/3DLbYU1GO44vkw5nb+JbeY/6nooU68VTt7eMp8YsXzbvCrXk8hFdR9xau5ta4jb8bfDcndqOih8yOi0nTDdCDsB9Y3CDph/RXK738e9zYYqDe1YjV2nk4shXv/IoP+SC9sxd+ufuwKQfy609MvV7Fd94Y1K1m16B5nWSPjR0D3Wo6Yg8uKGdr7XVfXWherrVr7tr3QKyOeJS/LyxjdjHtnd03rc/JNBc7nzPWsXWvt7NOtTpn3x6gdWkd0k6XZrqrLS6Kr07np6/c1TnH9Ynrd0xzYbzxnVczlrf55rrca1bdnffyVo3TtpRT/kPr2b7CenNt7K32mR8W9gNSqFZazUW9nl/YesJZZ/XS2Tl0jnwnNqfz4tSCqzk5j3zF0mmtsB7ShKt62VDOcmNPlCfOOnV9ytlrU4/lpIlrP3nGpGfeXYNT+1bu2p7KsHM5a8eFXPV2LdPrWtqb/UDbPj3ntNg6Z2/BOX0/bPiT3P7KkKMvT9Sr5tZuLM+XM45stGiqt3PB7pf+0MAXMf63D/+DjWP/08Tew91X2XbfXOk7ntdtYdw6rw7bQ3n5o5xiis9Ot173vsJisdq3/NnyZw8buzyx+wDSrL9d3/pdLcdytheau/dO3dg6lwf11P2xe7w9ZX+1x8P2FbKdhK0T6xfE6Wvnt706LtIupziErWdOzcuxezWks3qnzmOEzd85sK8eZON3XWLx6bZOWE794WpVe/3FhDStwT6zrvJDOqcu3kLx5mNPe574shedm6sY18Qe88zDnnWuU9eonlrPXavWC5rbzm/niMV1Ds1la2B1sZhq0N29xL5xJ9LfI6R3q6c9l9fcI9vGFHfOY/1hY1tP43grf/1nL6fPc8f1358trzSrFdPhgzf9Rguci/YQnhp3C1f5NReK6Xj64Sl9bMxV/GMa6j5vnefBQ/OOV9i4h/CYH14mZvv/jE///vfj3XCdL8+NCT0IHPHUwW5u524IN4IHoKMx7MvpfBikE3dO2c7+6LrZjPmhB9ZDPe/86qF62THN/DvH9DrfGIT1R7Z9YPSBBfTdB5JeDjTL0bexefWh2Ho2v6t1QOf56aRVP2icv76bi3x1QYyeo9jmLe6sVR3++nGeVjHFpVW95r5rxUenvWQsLv/WrKe0qukc5BbjXB7ybz/8595NK6bJX0xz7lptvvgI1XJE0EPrU43i6rsYfmtQ33zpbYwj8OmnudNuLsXwFVMcLbFinAN7yFe/2w+qW1x+WP/249rvfd7cd26BzTrv/dGag/jy82H1rF/12k/0Yz3rxRHoxXSwtcTiT669GmzNFUG/zQO3l1hcsegc0jUnRygW06z29hPXl3/Xn62Y1YDWxri4078xWwfY+es1pHHqFJPGGQfVwnp2Xh1szTc2Lbb6coT82BzS3n0gnn571LF9WGx7HsQW51wdvq6n8fZdP5B96xizQ/lyxPjhpB9UvIvE89dTzxj53UPOzYuvD8Higa9a9d1aGFcbWjvMrlc16nvnVxwtNAb1mmOx4gLb2iOw1/PG6BnP3qrDVh/NrTpoLPfsE5vTxqQB1dqexMWtlW+vBS0+a9g1A/MRg+LlqbHrDfL5UU59iQ1yxUH9rk69Y3POx1aN9g69dHafqY3im3s1I9TPHjc+HVzfyaD2ziE/7foFPnH1W6y47YPd3GJzy4/VrxbbQ3PJv7Xg7L38YtIpBorJj/kdIXsMWw/SUG9jHfnOfq2HZ9U+F9urvsyN9gsN8T4zL+XaN7u+cNbs2tUjOGffnvRBD5vb6shtbbr2cMZsXDEgDtdf78jGV0wozlFMEFONNIqp1s4v/9Y667GvTnFprV61EdijnPLzbz0oVwywuyb7fAD9WO/2SXEbA2k5PumvDj2Ep8ZdYXMf0nlKT0/p41YM+2P5e+GfgqfGhfTD5j+kdfqeJ/YKT4mBjTt7h3/iJ37f1zcxdlN0Y6yvBwyy00YbGsovzhjElO9m6IsWMeW7GbpREbY2bv/OsXpbc23GcH8TTR1sbaojD4356qVaZx8bc2pVtxj1YP1pOVbbC8KxfHleDL6N3z/1oSuueRuz9zLpoX/2Uy/1I9c1wT4sVT/umJ5a8ps3m7x0Wnd+660X8eK2ZzFpoXPgx/PDGz9NkLsxq1U9Y3XEtK7bP55rVK16332ZLw226lUT6g3PmmmKd1178e8HB6zW1tkjiNm+89ez3NYbzz7Enxr5dw3Z0xEHcqtTHKQFYpbA15pAtWg1/0W54rZnGl3X6tULlkfPUa46+0FrY7Be8m89c9/7pJqheaHz5ld9YO9apFP8Hk8ddB75sqffPNj41VgN/qv12b4cIU1xzqG66WH2fNsXOOZr3hu3awOnDoipB7bTv/M6tXDjtl7+9IrdesC2dnXsi10b/rSqB6vFXq1dh1ie/ujH6vDL233DLqY9LbY6YsQbi9v1ae7nnPlbJ6gnufR90RLVLLa5O9Z/PTkvpj3gHKoLp7++oGO2+myNsPltLJ1ozC8uGsPWKSZbWJ8jsm0d51Bcc2e3Pjv31YBioFrpFMPfOp86adGJ+dkju73RFyj02PW610uvfdFiz6nH7rnYsxO6Zrj9h3rdfs1p1xHqF4rJR1ev+qgOn157TleTL6qZLn8x7PxpFRvkFOO4OvkcT+0rfTSGesau69bCNHcNVjdCsZC9nvM5VqN+igHaZ416T4e/mLRidVanOCgOirnSqh7yAX8EeXvNjcXbF75c8RtyaCxHnM/MnleO7e/qp+m8Mb2uxa4BOK4f5blO9eUcxLXW8uq9+myrI57W9oPVRNh6jsiWLzindfLKRyOfeggbV0xxcMZtTL2kp//i67u4YuDs7cTWQpBrDc8923pjdfaanLXudV/mi5anxDyEW/lrv3V+4im9PCXmFuQ+T/7GdrFhz+GWZvbHar5oT7ewMWevJ8TeivknfuL3ufdFG7WNWI5jD4SrjWrDO5fL3wvcuD6do4dgL0xj+d0M3Txy6rk8rJ+Qvd6KqV9joLU3XVS7+LSci995bS+OaYrpGPLD6hQLqxWNr3r2gdVLwp8g9hst9SW+62HsQb8fcNVMe3WDPNeqX99GtnoKaewxFNt1R+ds+tTH9iO/np3rRxymd2rVe2sohq0YrO9db+PmeEsLiquv1dF3vW881Hsx5xyql54Y18h6YNcT98NDdRyrcdbZWlgcnbTY+FprSCeNYnD9e81Afjpymk9abBicp1XMObetVd9nTHWakxzQ766v2GI6yo3ZW/v8oX42xjkbffvH/dE+qmZsfeLpBza+9kb9Y/64trD+QNs8rmo4tj6tQXN0juUVB2zi8NSGxoE9An8E9nqpDh/tahSXv5j6cH76y4+rE4F9uVpnT/XVOXRenfbOlVY1YTX49trbRxu/2l0nLF/c5hur337dvVpc+uL46pmNb7VArWLqHeWq0Tuo+yd/cM5ebH3Rg92Pi3ruOd09trGO1arHXafmt/3IicAvrryr/rF+Q/ats7UeqpGWuZijuGrEE2ctY3k04llvteqr3NWS11pf7aOuK19ftLRXN44eNK+dG9bL9pt/+9kYBPZigLZ+tme+9pqjHHYaYvBqvYGtnrcuiAUx8US2jumXSy/9emhOeu1e3Xis3va7uvkD++nbmNN/1qmnauAZB1d9rJ/9jIH8kG/rQbVaJ+BbHZAj19rt9bYnfH7tv262X9nF+YKlf0/K80ge8KsJ9eIIfHvdYPs5/ex7XdNpXpi+GLEoN63OQVw9YT7MtlrFh3SK3Zhs68crX3B+pXHG4C1//UNxaRb3mL9jvmgM8q21o1i+rokj214TkLu17s+f94uWtd+KeQzyHss9Y54S/xieEhOeJ/YWaHShr7A1nC/Dnl/hMf+Jh+KfV+sh+I2W1bMOu+nzsfWAQbAxu+HFbUwvRHZx+W1yvja73D6Q7cOj+BjyIdApJns+cN4Np87WorUoVw/L1QtycftdGG9MDDsn580Dyqnnfhivd37oA4Vc9fj6oV0+G98Sqie3D1P7gQrqoTmUc7KenddP+2PnUN+r41yP4uqXjYZe+mAlNpRfzPnFHY0oVi/9gIzG7GHrpVMMjebvvPh6Rz57qf20dbf34lqP85p2zdJYsrVGuHtXLRDHl/7G1EMxfGltnfXXD1tzjVDcLa3mmxY6by7588V0whmXhj66DsXxm/vOH+nRXQ1j2DmJ4+uabK32R3sIaDSX+uHLD3zFQHFn78tdQyx/fVDM+rePaogT0/xbo12LdNNMN2Zff7yVt/6FcTHV37j08uNqrP/UgNYVtp9YHOwasW98dc56aawOja0rfo98PRPOZ4z+XY+eB80Zt4749g7oo1zXsp67/vVTnJgrrfrgO2tmX43qIFSnvObSuyit+mpvrq3nc7/t2vuo2GpUt77qrfP1yykPrmKvsPa0ztzyTw126xSNwRyaM9tVz/mu2FzScb59pZdWvlgv7Om0Nl3XrpcYe9Q16JlXXNd155aOvHpxDlf9yq1f4Ns9sTrArp/z2WuftffTKvZKr/mDmrG+lmzFbv76luxhtZFPvj7j6oXVKueMW/8ye8fNdUw7rK/zM+ZKK3sohy+uH/LvdXcMXScQW8zqlVNe19nzon+Txf6w3tbXH076K46+aDm/ZLE3HOHsPTSH6uZnl7t7iza2Dx+K2TlAfYC46sQgjj+tdIrhx/Y9Fp+W841FKO701z+UfxV36mwt2Bg4+4FTZ2NiNtz585WPxl0PdC6Oz5yKwTRe1731RQvs+RUe81/hRXLgVfTy1NrFPVXzqbouRHiq9mN4au3wUPzpe0yb/1bMZ3z63/eGDfv6hjs2IOxGLaYHSDH8PcjSE4fG7K2vMXsvy9U6+y02X8fishWTzZhmHxB6ObOVX24sZ223YvEK4uik9ZAenGtS3j4s0hAj3jp72fRQLd4x3WJ6AMvrGnkx9UGqGP56qKbz8s4ctlBP2XYOjq1VcY7ALjbQVQNv1cBizl70f65RWsiO4vP14X4/4IfWcvUcd57Y/NItVl5rai3ai+3H1qZrW71g3BoVh9BcVr/7yTi9/OmsFuTHrjkfezhridvY1WrMp5f2QPExW3aoTigujepsP/m7v+Wwp1M/1cnnWkXgq9/64WuvofGuQf2wu+btnerF6mL+NDZmyXauXXOJxa62Xnbu6bQ+7b/mKaZ8THN72lppnvb6rF4xq118MfWw/o1B49OfD8s/sTqOWP7GZ9vY/Gfd1Qi73h3D7rOeLUjT3P0g0G8tuibqtybOqyWeVvr5W8ONqR9jMauJUFxzy3fWQmDDkG/nzl8/qG71xJl38ZGt53D/iGW/ZWm9Vr/jla2+t0++/JCv2EDv7Ku8cpZnfmgdm3cxp5647Td7zF8MbF94Fddxz7uuyBZoGOu1dwayW/eugWsDfO3RfcZWy3jnTad1RSgGxUB7oph6rlf29ojz/Pqp7zMWg9hldR2x3lFfjdce2U6ypxVObbqtbzXixm7O1qxG5450nHdk29ytV8zyVn79bOyVv36WwbUPxdFQq1j2/PGsuTE00bW1P+3NvgxkE2M/+A2Wh75kaZ/VR7W2r853jfLVBxqXnwbwQVrrT6fjGbcx8JBWMCf3B+4cyymWVn5cbci/DMWAuFMrVHM1r2qt3tlP2BhIu/kbY/1AftfM/t+12h7YYjo3/zHcULErbNyL4Kn5Z9xDea+i3417LCf/U7SvYp3f4omreV3FPYTiX1brsdif+1M+5Q037nLtoJdIl89m7iH0UMyVTv5eCMWy13fncjvGM27t9LN3w936wba41ci39vXrtXFoXs1tYzvHNEM5kG9jN788D6VeNj0M+cUiiOnh24eUHoz7QFbbsXNIq7XiU8sHYb+i6WjMDvpyTnN1m4tjdfjrp5j87L1A+9KjnsSAcRr8mF4olm3j6i0abz3nyK5OLHbrGYNaO8czTi6IaR/uD7nyyt16y/KrBdWqD3bXK642FpNONti4q5jtLZuYrXEiuxhMd7XzZ2vu5uRoXJ3mZAzbD3vPkfbsGcMWq9V1RGO+1s95MfZGP3joS/5VP/UN7PW0fS3Z1p9mzJa/euo3J7bGoA891Ad7WtWK1dlcSG97vcViN7566RfXMXtkO3H6YzWu9Jv7ziN/x2KxmPw08wOdNIvbY9i6e+zcvug55AjqeR+dX7LUyx4R6LVXYXvfmOqiGP5ijOtvdU5/PWOaxabNJu7c9+aB7bFQzepCtaxNz+H9IX9zqldf6we9dSwnZm+OxdR/pLeamx82f5l+a4mQH8qNt5DPsdyzN2g+kObJrn9YDfmuU3uPz9q7Bq6F60JDjD1qr55ftKDc5m1Mf9e0WvXivBh+R2O5xTjnc531kQ6ffq6+aIm0qtd+rG79xurlf8we02m+GNZ/pcN3EhyL2bh88ZaWcbXOeRfb+JZGOh33fP1LtmAdugbFbq3il8XUL1s6Xf/dl87bE3J7lvqiBXue0rG3el7sPpN3tS+MT7Lv3M75xSuIicU5z9eR/awVQ/kbs/NrjpBmNa7WIThvXhtjHOhgsRvDdtYrrpjignOsL8dY7BWrcdZBsIbn3ofVPMH26BctJ1boVtxZ7CG9p+Bl8xdP1dq492X9V6H9PBpirzZDWK2nxl3V/7k/5Qe8vhH5O1+Wp04blS3/bmSon3w2e7FpuJGcs503BF6hmo71dIJ9b9Zq0O5D361+z+NZp/H2gOKxG726uPGOncOZh9lOVAv4PZR68Thno21u4oz1ISa2JlurnoBOD7tTj92XK/0Xnf5OrJeduHqjWV9X9Rrn31r1y9aH7Z1bNRBWLx02uIqrr3rJh/m2L/b6qjfk7wVvXG+t4aknVhyI8WFgv2hhkyOmI9LAxuoE9eqpuPrtmjnWE/sytEbry+ZYnahGPJF/Yx0XjU9/NYG9OaMxf/NpThtHh928e47IEROhGMf1t87ALmY1XEd7vy8XxcPGQf1itVzjWGwsv56x3va4ZAudr621jcatD1anftIs7sxdiLtVcwn8aWP2YrJHqObWPmPA+c6nOlDv7YurWsUu0oti6Jz34KkjBqorpn3g2P2JPRPYwXXfH1yN1Q706wVW0xHPnoyLw/qC/GdMGtbSEfjrVz3j4sKps1r6Np/dZ+UgpOXI1hq5x/oBnz4Wo0Yxsf5CuuXG7W37oVltx/SuGOhsnc2phnkHdfI7j/mu/FCdbPXqWPzG4Yn1id+5Grce9Uvb+nve+aFWHLiW57sL6o1+Wsa0t1+ojqP4jXM8dSCNehbDpwd7bO8bGumAWsUU11rEam1fDxFOW/NwrHbYuCt9KG81rniuURrrh+wbl7389WPgv8Jq3CLI73rWL2zc1lu7a4DOwfV2j9uL/Y9C2H0Prqvnp+dotEfZ6agvtj10riFuzWC8FCdPfnp4NT8EsbsWoRi5EdS4yk8Dzpizp2LZxRRvzLdx1QXnZwyefcMZVz2oHmyctXeeXjHGG1NczB+rI/9qXsbs3fs7f1rpdc4eL79ogZp9CE+JCc8Te4WXzQ/pmPxjeJGaq/uU/KfWeKjf1XhsXq+qp8difNEipriN33P9tikdgd8mjsDf3NafFl83RTq94FZHfFrpAXsM/N00aZ8/qNPdOttP+XK7AbPlh8awPRRT7XQ2tmPntOLW7bi+dFob4+bYB1K2nVv99OCqL3YU0wvKkU1c66Y2WDOQ62XnSxbsh860UI46q7P1HdmisRwazbWY7YPfvPSC1WPHXaN8rQUUcxUXqoOdh+zym4ejuGqltfPYOGi9/anLflhNO/2rczFbq5yzTjGt0/bOj2mB8+wR8of6SMcRNm9j4vqL2Xmx1WO9bEz+5lVfxTRvuJo3X/40EPi3FojZfcZuH9rvaF+Kl1s/WN/IBzRcY0zzRD2lU9/xxPpam7XXAzavYuiDPlqHzd/c8lu/rRWMyxNbvbOv8tMtD5oz/2psXP4IbM2h9VudNIzZW9/WANJG4Fst+bS6v650ylenetUuP40opr3hedBzAOp/+w705PfsfCiuumhcj9trvrA9sG+d4lrvYunxpVcNfnP0zEPn9ejInw9Xr/rOoXry+NTZd8Q5j5AO1heN6juyyUdz3dh6WUIayCZnrwd0j4kB9vpcra1Tr8VA+ZBGFCd3UXy6MZucXTtjaD5iaPuCJYrhc536osU5W3Opl63PhtamOP69nlD+VUx+Gl1rYz49uHfaP2qmsTquRUxzIS6GtBxP5t/j1t3YK9uJ4lqv1mLz2brup95VfvbVd1ztKxRT3GqdDK1bRz557dE0wq4zpNc1cI0c5dmnvljxB3zYH/DpTZzrbz/uZyrc503zaP3qp1q7L9hbn+0rGMu3H7vnjYPYrbs1jTFUiw/LLb9am8+m1xjS3jg6xa0mvWLC+lcHob7S2jhMq5jOi9m12tjVaq3EVj/9pfhyy2fvmtSzPrq2Z520jJEPn+uLFgmLq5iH8LzxixfJ3X43/9bcXrbGFR7TzH+l8zz9PDX2ReYI5/o8pvNzfvL3fz2mDbcbD7KhTbo+ubuRN9b51s/eDbE3TRphddICMcUVQ6cbFH048EORY3WgGluLxuY7njdi541DvZx9lF9sta5qXtXDNFdD38CnVy8cdM7mobIfWuXSbl5p8YvrTwGc81kzLzWaehHXg4q/l14vOzH66qXWvHwgWqrfubzO60le861fflrs1ehDVXNsnqE1KqY4dkjrjMF9IDs2juXrsZ43dteAX+9dVxCn//NfwpcHaa5+hGphdapRHbbiHBHSTBfyG7PLLyaUX8wy2+bHrutqYr3i7kkaV72mB/Vbz+w00kkjnbMv462Tv16K4W+dgb99373BBq0z0KqXeubf/QXNLaoJ9ceWRiz2yoblbf5y42DXaftf/c2vXj1C58W6X/d6VDNe6Z065aaTdsczF7pPz3lsH/UMG3eydcHtKS22jVkdsVhexzS2f7AnPA88g9sbfK3j1gtp9fx0nl6orvytq0e+7Suyteebu9xYDF97Ga/WAWH3fjnVcN7c/XDkOegcN7bcnvvsoB9z2jVoblEfYnaOeqUR1YDtXRzs3NIEtubgeNaqDl/65fNvjbD+vVawfbA3n7RC8Y7sMRsYWy/PMJ+NeofzV8e5mPzF8LkOrlfXKU09b9/1II/W+kO1iovF1A+k0/WW1zVob6S3Wsbse72Ki+ptX9nSyL/nUexDOc05n2N1m5vz8lqn1SiX3dxXJ6QhxhqlgXyrU1w22F7Y+OPWLL8xyim/Y7Fd++JBTHGQxqllLL8vWfa3qPlcz75g6UuWnhFbw3HnVf/5xJcDxTjKwSDGuLk1P7Z6TweqmeZq1VP95JPfPs2/+fl3Py/o1gt/a7Kx/HBqXeltzKlVreL4Vgv4d57Fp1kciMPVhcZXueXL65o4Bz49O+qvPromp67jc//VocWtuCv7Y5r8T4l5UbwvtaFFhdV6Wd1XjRfp52puj+l8xqd///uj3DZiN/XJNml+aBPDxhVDd5kG5pffDQNs6XRkA7HVY0urD5/oQ4IHtC8OuvGqUb9ppI89OB23z2W9pBHZNqc44K82qCmmemc8pNm5XA8XkC/XS6dewUMlbk/iEWj0IbdfsRRr3foTA+snvjhHMbTUE1tNfZ0Ps+bW9Wiejtmz6VEeQvmtCehZDX30waqaran81mhjcR/KmN3c+uBonG4aS7bts3p85RqDOaG5ND8xPhC8613vuvuoj/qo+6MvW9jlrbbx2fP2VC/0rZG1cr6522/9nPr50kHn5aFYaC7L7OXudcu/EFtMcWywtYB9a+Yvpnq7j0AcGG9v+dPLXz7WS+sDcu3XfqPl3PshDaxe/RbHxrdx2Fzz1VPH7Hssb+eTPYotvlhoLXfNy98+tlY15ERj8eL0uvf19lZMcacfqnnqLLPVpx7a681j+ylWja6DHGBLVw5Cfqin6sHqNLdl8wHnKD8tY/k9fxxpyTXvWN984kEMDXNrftXceRVXXeNFPbHna16Qf+dOv+dPz7vWfmuDMXvxG4s9d71/+kEJex/xL/cZrcedo2N1Q/3H5lj9s/f6r+9l/vXtnID+9qHHzYUzhl1cMXz1e8Y0Z7zSCfmbczGQz5r53NAXKcb1gOLY2of2GZv5dC3Q/EEt8VjdesD26lVPZ+zGNHdH9nqqHz492BN6a43EVQ8hrfTEbd1qZl8fPeOO+RzLweLz7bHz9IMxFKcGFr/5y9WA6jd3rN/6w/S3BliTsDpn/NqNke5eK9h+imWDM7Z5nr3K6XO8z6SOrj+45v6wqj+wsh97jqYL5/XeOvXR3gG+nSOKhe1554byoPrFsYvFrQvOMf/2tH1XQwyw6zkalxca7/3RPItHtp5lWFyx2WmccfzpbWz+ajTPKJZfXLqnXprZ14/VKb86rdPWKbeY1rtrBtWEN3zRso4rrO+MuxovH0MxD8U+RecWXib3RaDe13TNp+Bl+9rch3R+9j/y/e6PNl4Phs67Odqge9Oz0W3zO2dLoxgMp9/5argpttfiMZz16OipF4yHcR8knNdHN103drX40lnWp2NzjuK3b2QrdnvmU6s4SPuh9TxZ3/VcLhrz9cG0h+vOD+nweTH1oVac+n6I9KcGXmjWkd2H3/NFds6tB14PPeDveuz8dt6Oxs1ZPcftGfKddZofhrT4z7U4/ezNa+PS3prZ6i/mL4a/GGgOctXywcCXLOhfxXcN5JZTzVvUZ+fiW1N0nsayXsC5Wuz1Cq13/RYXVwPyO2J9uKZd140r9lYcvzltX9sP8G0MH43dX1BPUL3VWv/2gkBbjeqIsY89UzxPut/qMy35536H4oCNvzisP8f6yYfG69vxzgmM48Zma+6tJe7ehV2bsw60Lo4797PnIEY+HfOur1BPUL1iItvq15O8vVbG5XcE9q5D85S/+sZXMRHy7dzPGBBTTaC/Nay350H3s1h9WJ9+mBTPzl89+c0rzXqKZ1/Adq7TY/70xRiz62VZDj+kuXppduzcvjP/3kOOe87XGmVXs/6qVb3toTXa/Vjc9pBWdrar+RWbrSMbtE6OkC99qFdgO2Py4/aTf3WgmCuN+klr861Fn5G6l/iqVf6uHfCf1wLEt9bVTIM91tOJ8ovZftB5/fT8AD497D1Eq743ducH1Wx+Z2/1gduXGNzz6mY/46BxkLMsdmudWL3y9tqXv3MqNhSz/jTS2V6WbGl3RDh7gXI2jn+vKxRzHtU4vxAEe89nJ39QhT6j9hmqdb7qx5Ev1Mfui61dL5CWWCgOq5fO6kE9wcbVz+mv1vrVc8zf8wezOYZs/GLjapefrzFW44r5HR+rc4WN388e6XZ+asbNRWN9tE5ds50jzWK6ZsU0h2Je/6Llne94+xv+6tAtSNpjSPxF8NS8jXtKTj09Vf+peEwv/1Prvur+HsLL1tr8zttgC/+9s00G/DHIxTbx+QBq86cBu5F3E3fcGnvjrFZ1A1s3ztajo599+Ds/X8r0++C2NzhUZ/vaY/PGYuQud14I7GpXqzhoPVE8u7jlzrcxDZBz5ppfczRmr548Nh+U+hNE6wA+ePlTA1+0eKmBOC807MsW+dWnqx8aYlFdNj3tNWg96gWy1VfXZHt25C9m5w+tgRqtBX99OWLYmsXQbV63aucLdPLTqbfNh+rxWx9ftHz0R3/067/NYk3lbZ360VvMlr1azb86bMU4itu+zlrZNz/fxrLnL+b0X/XCV9+rIwZXa3s+Y52zp+WcLZ1TyxHLhzSKWf3tm397BvvLXu4ZI7Z+HIGNL0I1q1cMndUqFozrJ9/iXGPaO6fVCdmbm/vU3rMn93nRfMSVs+QTs/uyNdJXBLHxjNFbemkWx74wbi02H8rd/GLjVZ1TE4qjUcwiexrFnBS3XBjLb/3ROsrTS/uivsWf98Uivb0eyL6Uy6+uI9v23Hw2nx2KSSdm33VsP2O1iwN2SGt711vMtqwvqN5eu+2H3Tq6Z3sHbW9YT/XZvNRxXPvp317qA+lCsWlsf9mKwdPPVh+YBtzS2Jj6ODUd9dl6tCbppbFzQnb97DNj16A1hXoANvnr21rIlr/jOa909OsoR/32S72IE9OzVSxc1Wv+q4lQTAwbA43XfnXErd+81lY8sO3888f87ZF06nfnvX4oZnWiMfvGhXTjrm9aZx3+NNj1G8upznk9un8djcW61j6P9odVfYbiq++zF/NiW2bf9WOHq75RbHH1nD+tuJrls13VXGY//eCY1rIYrK+zt5gWlHPqPcZyQjpnnRjqie3UxOyONJy3np7/bDtuHatH33Xr2snPj8a7NttHWvc5fdHy9rd/yP1vtATnOz7xkO8K6Z15T9W5ilvN5WN4kZxQ7GNH2PNb2Lz4InhqbjG34q/s2dZ+xpzwb7S0WW208u833bPNZ3xuZLY2fSzWEdvAe1OwB+fyPED7QX1vonQwnVta3UBnn9Wgvz9YsKXheM7ZEdgh/bBxjmccW/3G4s7Yaoupt/pj2+OpAezi5fbh/Yw1zt868HuR+W0Wf23Ib7NYN7X67Yv9UqA5hOr2xQ1dNvPy5U2/AVBsPdUXOE/nnGPHCLTRC7kPVL2Qd+3plLMvcdy4tNszxbR/wubjasTtMT3nerF+1tQHBUfjehSzeuytxRWrddZhl9daptEcy9tzyJa9GjHkL+bsB/QCxle9pLe1isON2TXZmFPLcbWiGpFv/eXzwcZtDTZz6ro7Zzt1YK8HbNwZQwvE1LtjPcV8+deXfXvZuNUrzjPAfdo9231rP7a+uLmd0+ATWzybmK4ViK2WmJ0/pMnOv888NmwuuLmBRrHFn3FbZ+PYQzHsxRhjcY71kgaWd3UsfzXYWv/WvHrFQfmtCZ66jnJ7puOuo/i4cY7NIR0s7qy1FF+fu9ftZc/f8zmcvuMZH/LvMW4fUH7P/XQ2B/L1RUu/JSSv3KseMfBnQ73Uj3HzSdfRGMSc8dE4f+fZs7kOXaPHNDauWNjY9bHpvf6LTXP9kV2d9hnaJ5vjuHWyy3eE/HJ3jqdOvmoAnfpNY/dzcWJcX8dq81W7nvgjiFmKi8/jWza3auPOu74xrTOu2OKKYd91ZA9p5Svu1Lny4/bSsfkGawjZyy12r3u11MF0sWux93TXr2sj3nX2ObQ//PPecv3pqkOrPuq5GuwxX3O/imu8scXxw2o1r56/xTuK2XHzj9Wht+NltRzjwhrirl/XZ/Og9Y7FORbjmB26DmxxNUJ1Nv+M7zxcxYfmv+u1zA80z7mf8VsHjNN5Pe78N1oEhZp9CI/5F2LPhp6K542Niytb2JyH4uD0NV77Q/mLqzi2K97C+p4aF9KO4RyfeMgHP+cnf8rrmy2em8852BPdLGw9OPbD2+bF9elHPjrn6+WdzhnvuLr54Wp+6YM4uv1wsXXSQ/qnLdZDMN6+Gp8+ued8YqhPtmLPPsrpPP1yjYuVWwy2zmx8vRTEeij51cz+bRYfFsVZq/7kYL8USLeHJtDkt7bWFbw0z1/5PPcJHajP9KuRL3RNe6DSxT5E90FXzGqwiSsGjVu7dNPcuOa5Go7IdgX2HvjOaZtb+2/XE6pbHWhNlmuvZ/FnP3StcetsLUB8x/pqvMetGU+w0U3fsTg6aMzefjt7Stu4OP7tF/VaHH97F9NY/7I69VgvkW1jNi6NerHGXdet54hs9QxpprMx5tQ1qObqpZ9vNdjSXv3tOd9VbM9CH1qxL1rYV6M+ItSL2FiNhbjWOM1i0quf9MQ5GjtPw9j52U9zqifHbPzVyp9m/mU6pwamk724jT3zQvsB2cU1z95D5W5emvqOq18/qxdbs2Idm380lnvWTLPc9Yfm0/PNfdHz0rM4e7XT6Dm3X3rsfbCoxrJ7T173ItCv5+rR5K+njt5HjtUuH6pRLBqzp40gtzjvuX3X8RW7fWG1Fmwbg+V1jZw7Xp2LWbKH4vK57vnNqzUI68uPadg79i22h+pne3EeIT/K2326Ouicrb2ahj665unw03JeXL0jqF2N6kBzQ2iO20s256fv5Bn3EM9+zjz+ZTH6aS3Xn06ob77WMZ3VEJOv+LQ6X24+Vos9vWJC/nrZPsD6d0+7p1xjNtevXNe4z0/eWb2vqgeOsbxgvNz5oPNy1tZxY0+tXbt45nRe3OnH9K76jSd2r1u3nl/7fIT0r+I2lr9j90bxO06n3K7X5sdyqlVOeeVu3Go+hPxnDWNoba1161etclvb1ui5/zHcqyYfin8Mz5N7xp69XGmxxefF8+Rsneet9dT4q7iXsT0FL6rlrw5104uPbdA2aRvUhnbOxufB4QGaxjKdzoFGNwTI62WQjthqtneyrW6ot9hN51ysHj2YfUDoYV+/q9k55nfcnsIZv9BPdlTPsRwUo899qKS3RyjntO+8y1/fstzy1fUBcf+7ZjrWyZcB+5sscoBfnoc0GvN17eha9/0NGR9G2a1hcXL0lJ5z2H5jcyvWsfP2US8N9p0nsBXTB+hi6UL67PzNT424dbBe6hOv4sD1t477Q23XQEw1na+m8+VpP2vxNf/2LIitVjn13/FkOGsWH6pRHH99dM3NP57x0PW66vfUo+HY9Q3rP2P4WpP24MZU23hZvn700nWqnzTLD/zpbj/5zGnnVVx16yX9NNi3zlkjjY1TIxS7H1wdz/XY3K5FOluvWs1J7NWcTj0oZudXfFyb2Hqrl9VYfzHrx8aO5XdcBhoR+KpzsrzWC9u/rY245nT+oHDW2VqNz36gubVOjsWCusbF4dbkx9VtvPa4PmyePYeM+eu5Wuxi+rKjZ5DYRbrVSL8axuXRvppXeeKriX0pon419Aji+by30DtMbnWajzxa/P5wAvddxy9OP66F3PJpqVNthLT3fMfnsdzitkZxaoRba9S6onF9dd5aO6fbvr36oiWe4+C8NfG8oXP1HC4muzz19VgvILZ8NIZdV1jN9KC5YWtZD5EtZkvjyrcU57gxt+LPmCt/8zrnlh/4Wp909LE9h9PfefaO2Td2dQJbPCG39d98a++6dm+6f4zNo9ry2i/tGcwftnZrtGu158UijR0v851zXi3YeBS/uqEYx42hF12/HS9P346dWzvPrO7nasaN6RlsvPdA/RQbjYvrukVjFFNu8ahONc+60bi403/qNV6KT7/cnT+cvctjW773rw697c1/dehV4Sla2/RDEPeUmHDGPuSDs9dz/DJ4qJen1nlqf+zLV4mn6P2TP+n7veGhUM45til3o1ujHipx41vDjuW7ifqw1c1QPj2Uc1UP04eN6+ZBNbqh+Wn2wN5+4ewXmkfzqy+oj7D9QL0GeWmBc/7Wol7lYTEgLj1MK43m2ryLTav1Q3ZgF+sa+JD4xV/8xfcfFOnQ77cuHK2XWvVaPbnoPF1HYx84fXHznve85/XfkuHb9aepjzS3zx03D6SxtSBfsUC769s68akV1WDnj8BWD1jdrZPfkW9ZTDWMaZt7P9j2IRXEiN0XRNpba/XYtk75+fWx82JLozrpnXWiMZ3gvJgz95y7Y33YT+Ya9XPGls8H+apVXPPpftzYdPKr5VhM2H7SSUtu43xsdPXSnm+tq1dcsbh61XMO+mn9zth0FmvPVx1kE6NnNF6/OltLrPtwP7jqb/NaV+w6OLaWNOqr2OZkTKNe003vjNn5QTVCc8tffxu3cw/iENLP3/lqreaO63n1tudYbPdZz8fuN75yz2u1dZxv36F+rPOuNW4fxXbdqp0mbM1i0j3H1UB5p85q1ROYZ/cZiEs7buzZf5p62GM5rWH3V+sZNh/V6/nHLlaO2sDuPeh9iN5d8jaOJh3vOLHecY54fjGzfRm3TjsfY/b6dn4ybExzKz+IOf1s9dMaset1n2nGq+nY2iHI79lBr7UD8VCfZ7+O28uuT2uU3zgfqN/1a93Ellt+a+HYeXqxvroG6QFf/pDOQ76Qv7kEca3B5hTTMd/GlFu/jphWsWLyV4vu9sEeyyumnlcT1t86X82vuNMe1s+uz/age6f7R2/Vag9svdXJFppXa9D41vEE2xKu6qW9640b45j97Cc/Ghdz8sxdplOvbJvHRv9cP35977Ow2I1jK7aYWK18577bXrZW70Q2FLda3eOOxeWL7Nkct8/Nzbeo1uqnk+8N/0aLYwvS8VXhVeu9DJ7Sy26MV4FbOle9PO9avcjaXvXzVJ2nxP3MT/ve93GoFtp0ncc2825OOW7OWL00otjy3Qy+vXbTGYPcHghQfjmOVz2dMY7V6KZmB/rx7DWtakAx5RS/fQD7+urJMWwM8OlTj/tNfr2GtKqXDvKZH40eMGKXrUfnjuK81HwZ4gOl4/7bLL4QQOfWoDqx69c1ZKOdvS9ZkC4fdI3rvd7K377547nWdJYLY30v5cg/9dn1I6ZrvHpyqiEWs9dPOP31DvJ9MN0vWnxYBb20Brj9Yf5i1of5ylO7XprLxlXHeRr1W61qnHNMx3Xe/Vos1geCHroO9SNObtxajttLvabfvBzrZ2Oga1lM/Wz+xkD6wF+NNNSwt9037Xn24sWlwb5a6uz86+mce/XSObUg284Jyq3GxukVdw301BctZ2+rj7vGfLC9FhO3DmwvG1Ot/MhXv5h/Y1Ynf/2EYvMXA1dx9bR9YeN8dOCsx86vZ/uj53rn7pfy5bVnIP3WuHlBdeSx5cfi5fJhcfVhv+pDfbZiHdPgq8fGna9+qP9lc4H89lVf4hkDrWqn2b24cdCaiotAv/j2cPs48tcXndYljXL70pvfGnh3fdEXfdH90bpBtUDf1nS/XLFW7DR23vQd66X57Jqy7drV5/qLKS6duDrlp2EM6kfga3+0R9ofcrZG+6Aazc+8qllsvYT1YT5521NzA+frl3PuU1rAr5/WGMRvH7T4o3F97R4vPqQTjePa1x+aT7HN/yo25MsfjeXqM55aZ0z2hXF93IqBdCN0jXYNIT8dtq5BawxiOt8eup72Xs8o9ursHoP6SYs9H6TdGqCxnD12vlrgHDc+NH8Qk779E+WkURzb9rM1V6+axTk/eeaehPygZ+yadW3obA058os71/zUDNt3/RW/5Os+q644qA6kdTX/9bXWzqtZXDXyQeuD9ZPOasQPuvuET3uPxA//sHe8axvc8xOEw8at/URxt3K/JnHVy4mrmJfp/aFacKV3q8aV1qvq50rnjD1jrrT+6l977X+ZeQtv4QMBv+bnfOf7l3QfvsFDtQ+Wjh62Xih9qeQLEPHul31g3z94v9rmvsHs+cDLZz9Ui3/9of3V53z+vZt3v/vddx/zMR/z+r97I0+MevthXQ6fI7CJc+xF2IdLNvn7ot9+xNHZOW0cf7XSQpCfhhh+dfTqaFwv4opRIz+fH2assZ7EmEvX4/zQvOuXjiMbHw16jmx8rZ1x9eqHXR066rDJ1U8xXQOxekZ2dM7ng6AvDvvtL5qgHr36FlvPdGmc68Pfh8tq8u1aQ70A29rlqbW5rQsNdn5ro1esH3H+SmD/+5W92HpWr/zWrw/CaYjf6yCeD52zWROx+dPb3jcOF/nMxzGN1q9++PTRPYxsi7Rwa9VT+6OeIpzz6np2rYrbteqH152r2vLOL1zlN6/i2eqzGs2/mAi09YNitxfrJJeOmlicfHXFymmuID7d5rvkowH06798MWctdaIxDTH9uwti1aWH9OKujxo0d30CnzjzNn+/meILf+c0QM3+UU3n8l2z/oBAf+bsmf2xH/ux9/eKsdppOqpVz47N2Vz694/sR/bWaNdJXWuANIAdxUO6rTefubUWwFeMPHZ1HOXUlyPI9xzzpZL5mgu9dDAdsbT0Zz7eX9Zjnxt6ki9nr4ex/K55c+4+7V7deOds1puWnNa8dQe5+nENrXU9i2+dq5detZoXLcfW6YwDmmAcoVqd6xXl6sURxFib1qfYYqqVL81F17NrIUasvOoCe/l86deLHFp6ATH6MGfHdMKpkb/1c00d6d2KbV573prsnGiCXnZvQPMFunzFFcPfOtF2Lk9f0BFooNy9VmnUy86p/GpEtapTT+0hsc2zGPU2BsRYh10LvYhHvTrWS/1nx9Y1QnMsp/l17dRi49OTZ4SjMYitF6gW/XTOfs1v95JYcbsOxdaXc6geAnt+lCe/cbXogDx1uiZyrTPWE7s+xFSHvV7e+2+0vOO9/0YLKBj2HGrolv3E2oq5ioNb9leJp9Z4LO55en3Rmue4zXniSn838uKWBjwl9qrWiS//itc221t4Cx8I+BHf95u/4aWxD/19ULMX54Nx8T2YMf8+rHsgo3FxaRiLidXpB6x+yEpHL3v/3z/sv9rnvPt37+3s9RDT63z1T/DVuyOKhVM/LTZ99CK0jsVvndYYyq9GGr3keiGy8UXjdNICvmrx74cTcezbLxvf+WEgVqN+nLPB1uFTpw/m4osTA3KbU7Wg+dcTiN1a2bfeahVfjWwdg/yzn/NDhT7aj1hv6tbPIjs92l3TXR++h2JAfX1gPe0Yre/+KXsfBq9inZ/zr9eTQS8R5GI6uPFXOs1vdaD52R/9AFKf9VjuuTb1gJC2uGJBD/XZWpSH7Oq2V/1g2loWW63yi1895815e7FXet7tkV2P7aV8+ZFG8wDjU698cbE1yC4G0/csjZ6tPYeRprxy+PxQ7suCvvAWY02skS9kXDvzZucX79y6WMu+uDFWX0x6fug3VkdO9XfesGu6cwvn2vN1zq7fPW5M+YE98uvb9d65GNNKp1g2e0EOTXbraF6OxuztmfpZpNG9kJ/+9iuuHrYPPnl67Hmgnpj2gX7EAt8S0sJqVg+3JzDGU2tzTh+W1xzS2jxj4N9+Nq6YkG154pa+vVWNYvTqCHwRruqkdRUH2c81hur1rLl6NorXp+vYfX3Vd/WaV/WAb69Fc1yKWR3YOvkRmtPZS/r671xu8Ru7e9+4ntPErbu9QTHlYM8zzMa/45492eoLV7fYuPFbM1920GuE9LaP6uCp172LxaYfi3cOuz4b3/nW2T6QL9Axjulc/q9Dm9j52h5DGvGpKPZWXvYr3+KhmMdyw1NqPC9epPaL9ntunMVDmk+p9xS9t75oeQsfSPjR3/9b3D/AfdDeF7b7rJeZMXtxxfYyifsy6KF9Psz55PcBv/hiUW51irulh9UvJn99r/8Wi3M8a7DrccleLJ5abGAde0kVJ9/RmD3kT5tPrg8dfUhZre1hdZznqw7shx0Qx1+Ma31VqxrGaVz144jsPizFrRdXa3Xqp/7ZgB+M1aoe8PWhKy6u7GmsDg291I/69qcfSPstAtdOTrjqB7KZy+6ZjXHO1pw3Rn199KGzdazH1taH8CiOf+fR+pZ7YtfFsf4cr+a18bBxxUZYX4Ttc/dAELdr4xzLrw91imv9Ng7UUaM61e1oHfvSytFa1k/zcM6Gq1NMc6uf+tdTvW2P+TF7MWzVDekWtzpXTBvTt5exZytmq3axfPuliN/mch/QNn/r1Jcs8vn9RosvT2hY076YcC6vL238hoejMU359Vn/5ht3Pvmdt0YbuzH59YjAln/jsneOrm97wzzQuWsP9dy1AHXaF/R23cXS3ZitB+zWV932IPDXH1vM3ryhvtvHxvxd1+2XH9U89VazelBMNAb+5lXsIvvGnFobF9aPW684tti4o5zmchWH/K4PnvMGMdXftUkHitnjiXxprI5arsM+089nkXh76byHu3egno1jtWjUl7iuxaKY4hxXwznb5hV/VSM2hvqqb+TTT3sR6HVdqov5G/PVX/H2eeeYH6u5eacv7a1TzGoWe+qtDug5Fkfjqs/V2mcIFl9cOifTqPcz1nncPONyt2/Yed7r9UXLO9/x9jf8Y7hwNb5lO+3Pi6v81T79VzZY2xlzxl/lh3y3Ytb/mM7GnOMrnL6HYsPz6D2EF6112t76ouUtfCDBFy37kLXfPVT78OUI7B7A50OePV8a+6De+6eY/aCQ3sbJ27h9uaRZDPYi2t72WEzMtr7O5Wz/Z51i2YurTr7Nb33SaU7FNu9i0nIE16Lr0AeurYfGmEa1isnnQ8x+aONv3cSwbwzUU+DzIX5/EKiuI6RR38XUp9jicGs1p/pnS7vzdNLqWI2Ny74stxrI3vzRWB++XOlP3v1QyEYzVCdubbS+sdz6cK42ezHbi/XD1hoDf7bWsHVMH7LdwlUe6l0vzSm9/DvH4ootvvNiO6ZxIju91gU7r85qG29853zVsD7Wqf2465XPDzT7GwBAO/20ysOzj7j2fJ2n4xiL2ThQQy+49c45RtgxplfOuUZYbWS3D+17ex77kpHfeu0PgOL5fcmC4mlaS19M9GWMuuLO32LZPur31hzO88YdWz/H/KGY/HHzsBzztF/035dwzs0b5Oi/+zaN3RvF9K4rDqpT3a3dNdcD1Ltc58U5su31hPLb79B13T7kt/9x9xg/1lc8fR0jbFzn5YfGxcXs69+YtBYbuzmb115L44zlX24cnjqn1sY4rycMG5tGOmD9XbN9FhnTUNe1c9/sb6K5lttvNZ3XTzXOGISNvYq/Zd9aG7c+2JjO04vGfNbAniyOrzVf3dVJq7jzGnUsv546P3XXB3rqyL51ncPGwzluXp2nU5/1iPkcjfnOufFHcWkUU28x7aXYHW9s/eu53luHfPext/7qEBT4EDbmVjz7Y3xRbP4tnYdqXNkf08l/Ky6c/qvxFU9c2U48FPM8mi9Tiz1++Ve89vc138Jb+EDAD/8+n3i/r3vIepj60NWHaS/7ffH1EO7hK7aHcA/ijux92MtGo5dBD/pTD9j4enn0ImDfXtKKG59/j7H8fJE9bq2TZx+nlvNi0Fh/PhhhMWDuGxeNWxPr2DrzyW/Ot3oqxjEtBDH14ygeqtf1kgfG7PZDP3D0Q2mxUJx+u/ZwrtPqll9P9dwaNSfH8vMXs2NsTliuY30UU636aX3EWJv94dAH22Lre3Vha1Xj6gNxNK6P/GDd0DrvOkL69eyIctN3LG5RLDSH1r/5lLd62aK58e0xXxpnzum/NU5v1wWrhcU3Xl+a5rN7sR9cmqe45l2cozGfml03+vUZnFe7+quJnXfsHlyG1WffnuuLv/lt7Go7b+wYylku6O680byakx66/x1BjHvDlyx+U8UPgGr25YQ4+eL2h3y46g+yrS+wodj89R2v5rc2MV2r4oOemie6//rtHef84q3L1f6oP1CDrx+QNy7UT33IrYe06reexZXHRnOvU/n2jXPg7xroQx5Uozi6aV7Vq2asdvVPe+flniw+sqkFG5NWtmJCPW6f5WJr3/iMq98zLp7+uDUwvXpZ5NucYl0D16z95mjM57r5ciXaS2z1cGrhWSd/MXvM/9jcYrlbp1hHyL8x+dPZWqtrLcrb65F/j1dayNdRLAZ7vT3fOS7EZy+u2PxnjOsVN6dxvjSaU/3XaxBXHeTHkA7ko9OaZDvz14bhHNez50jvILbmDA9+0QIr+CJ42fyXwVNrF+d45uxFWjxF+yqmGk/JDy9aK7xMravcp+i99UXLW/hAwg/+bt/4/mjvYw9XL3r0YZMtiPHsENOHUexBvFy/sTz5HvReBN1vp57zatbXFXuhYC+qfcH0QnFMC/bZl7+8jTlfKtA4m+NqrE5ap78YqAZsXBpdj152YvnwfDnvmqXTixfSchTjQ0w/KIhh4z8pXu0+BPoBqj/hZeeP4ruOfVhsjdSI0Lzlwdlz8wT5qyHmZB/Kmo/zNDbfePOqoR+9tMZ+KPFFix8k+20WGua0+118uVEcjV3jatULGC/ppN89eK7jaizTaI7ZH0L1sN63Tlqr15gv5pe7PHOKiwvxUPxqn3WKK7Yj0DEPe9AexX5YZoPNAzmtA6i1185YbPOq1+0trXSw+6Nz7P5oXL+L4os1Lkadesm+NTbXke/sG84xzebTWsq3/1rHyA7Wxr3hy0j3ij3Ot3/NpvuMrnpsu6/rDxybT72LaU6dx2LPeXQtgC+KzRbSoG/N6q157zWQ1xo1L2RLv1psfOf9v3FQv5ivueVvj8nf+OxpQ3Npveql/Yxyth44T1P8WQvZ8m/dzh0733Fajp2vXgT2jpuzuXpdQkcoF1cfsy/oXvUcN//KR8952qd+tnI2xjWyv+y1fa+CfvZLlr6sZE9r9XZNsuEZd9rPefEtzpwdnwy37HDWbQ1he2fvmlzVvaWDaXVEe737a++R834r/4xvHJyze1b07NjnxdbZWs2x/psbbJ+4c8iWTmNYPRBfzq1z3J7Wpt+d0zkHfP2Llv57Z2gisOegyPPi1HgIp/5Tch/r6SkaVzGr63xjnjqnh+L44mMQ89A8V+NF1jA8tZfH8NYXLW/hAwl/3//2671+X3Uvepj2QdN5D2f+Yjxki+nDaA9i7AEdxdOpzqklvpw0+GKQA/tywl4uUHx9Yy8Qur0k6mexccVmW99q0K+Hs6/89QSN00gnjT5UADt/62sMxdIpZrVge2HbOYE6Pnz3g2Q9dc26Ho6usR+c+ncX+msBfNWlLZ4du5Z0W4/6gXp3DPk78q2frQ9Ut9iHULFXGnwbL2bXUKwYH2r7gOvDLduuz+57xyiG3tlrPUHzRufV3zXcLwdaR9h5wWlXB8PWKhbYz97rH9LZvve4hOYQq8tfP8XXh5jy9HLmweY3ByzutLWG9qj/LaY964cYPjjnVs+tM5t91L1R/e1XHIjF7Gq3ls2pY/Zisq8WpFUMsoGY5rraneP2kEb5UJ3QHCJ9e8/a+e+bHfshkDY9sDbWqR8AoTzxavaDEk299GWtODrssTls39Vb256jvJ1fSHPXpnHrh7T0o7fuu41FWmB9zv0Dq1cv/K2Rcxrbx2qCvNN/q97a1GBvvubTHqApRg/7Q3rx/I7bSzWrFfLlX7J1r3TMfoV0im1cH2dPYjpn1ze23svNhbQRNh9hYzZ2z8OVDeiyX9XuvN7QdXaduiccjfVkXdxXfoPl/I2o9KBzevJoOlqXxeYsruytS9z5LHYujaEe89VP14qNf/dK8VuvmPwh3WynLw3H1XPUgzXaZ0h9QfUgjY1hW3vXL/a8ar5bC7dW84N0N69z8Wuvb6ynsL1t3KlzpZUtmkvcuPimfww33LowL4rVuYVb+rdyn7efp/QAp+6Or9blMYh9rNfn0buFh+qc+k+Nu4XH4t76ouUtfCDhe3/Hj7m/Z+x7LzzoIY0evPnRS8GY73wAnw/vPpTjlZbzaq1WOsUv66HjYl8izpds6tRbdfjC9hNXY33NGbe3JVv9XLE+kDbI64MHbE05xYVq8Ld+9cpXTP6uBZsPbX14U08Ofx8Y+mFofwDpB9bG9RXl55d3zq15qV+fV/OCfNF41/cWtwaWWw224hyLaS7G54dca8QupjXB1nRpzumoEavVvMTtdVnd1q8a4uTJbw5pxXxh/ephcfnq46yVVn1Decu106MVW4Ow8fWlltjWwHlzxbQhG10xsbk1Fzp9yeJLgr4osKbywfWN9bO1i3HdHa0B+9Y13jlVv3U851I+e32uzu5JbJ6OYiAfri62BtVoTY3TCavTGJqHPOvnv2jf/6ad3XHnJtca6d3YOltvsdCXVXTlujbIz9Yayq1vcbFae9w4x3w0At3WpfiNXR09e26hMX997drsca9VteqhPsQUt73Ugzw8NVDsqZNWqH4+Gq1za2Mspuc9ioVqVqtegnHMD8VU/zxPHza3Yyxnc4uLxlBMuXp+Cotf0r1a58XGplM/J9mj8YmNodW+c416Xzqyi7F+rpN3EHbNTp20wbg50WleuGu75OsY02mP4vrLFbdkg2pBcbSWdMCcIqRVLch/a38UB87l13e9L4zZ9dG9LgfU6VlWvTTPvrJ3r+39hvXpvHnzO6alxs6r2OKaA7sjO1YrXz2lwX6lUz8bkz+d9S/zNy/H9/5Gy9s+5A3/GO55LvgxbMzmwzk+8Zj+mf+Ufq7wPH1c1Sj/MZ33Nertefp4auzLzK3ct75oeQsfSPien/TR93u7Hyh6wXiQRmO+/MDeA3nj3L/Ivg/64oBGdcR6iF898CG9UO72k079xPric9w6GxNWQ2y5UI3VMbc0+MTUD7KvXiw31g80t6t50UM4a6R7zg3z9cO7c7rnB285/ZDkB6s+AOqxDxLZ0pFDqz6LvYrRrzqwfaNztrS297j+4PzMhfL59IBpQGsL2wcbnz/59QF3f5uFL62u246znXW6lgj11DrtB+1srV+65/yx+dX/+sEY66nY7OXVS/MoDur51MRs4Dy9+q2nUG8bq2Z166G8amDj8so9j3SsnR/k7WNfsrSX6dPo2dEzr37ki3HO5rp1L0Ix0bgeHeuh62bMDtbR+cblx2rtFzs7b2QTF4Fd3JKNdtxew6lTveZoDfuipfUzp+bXeNeKhnF7WW3z6U/jxXV9utZs8kBu2rv/67251SN/bL3FBOdi2fmLk+sY6xfF8IM57XsRVp/t9OkvQnOrl2o7GqdXnLy9Zvx86kT1yjvzjeXv2tBMw7Os5/3Go3rbOzRen5zqQuNb9vKrkdbGhuLL2bh6hjMuNpedUzppdW6NNy57+jGNU6u4xutnt+bndVHTNbHn2nd7P8g1T/vOteo3kOhUa/tlC/VAJxpvjPN0tt/zvHWJ+WIx1cCt07zFirPn24/G7GLM1b4s/tSlKSYCW3H1k716V/NX4+xLTDqgl30GAx+dtNLbPtIp5qqWue+9D8VhdYpZzfW1d5xv76F6/LG+gvM0O7JFYMfGeuw69Bx6018datKw5y+Cl81fvKiWyZ+5t7RaKNjzxea+yvk9BHW21tnbU/so7tbcwkO1noq3/teht/CBhO/1Hd59/9DsB+5eMO6P7pEerF5AaLwxzvmL4Wf38MZeBmxpoXPoQd9DP9CtVufVqNf8tNXZF9OJrYNyIH1gw/Lr9ZzXVa362Z6qWWx56AXYy7Re5KpFa3uig87Zzzq008Li2VGtPtDxy7OG/WmZsfx+E+D84Sqdajie/Wwf8vbDo5jioN740Xl6CGzNB43zgfPs5aeRrV43Lg1H3LzWv99k6YfEnR+Wg9nUyAbm2/5pb6TR9bDG1rxrs3uitTl7X6r10NyyiylOzvrWX0w6C7bmt37zBPb63VpBTty6cs59trFYPr3NO9m+w9a2fSxHr65v7JrwleecjQ93ftXVw65DGvXhnH/3QDrNsXw1+PXTD1bGsDXE1ffqOdZnlCMXz16r57h59dU6WrfWjr05tm+tFbtc94i+oGugpvn0b0tA+q1PfVS/uvK3bj03t3TEYHrQfKD5d12qzeaYhnrO01Brf9A1DurTZ2ve+gutc30gG+1q7rx2btvvxqiD4qrFd9aCarSGNPnSMKc0+MTKQeM006+nuHXBOXtx+TY3/c6LD/XumP720vyK25jiOkf6y3Sg2J13/WwcrJa49MVtrxuTb/vlU697B/d9TBO6v8/rTWd7qQ+oTrbm1Lh+oH7zbUzn6Vdr621cdarFB/rd/cVvH5pv96pYMc3XORtf10UuWINz329f1XU0ZpePzkHuruXGlr/9XNXbWiGd9ck9NfRi7mh+4vXBvz2ps3Hbn3O27ut0oN7VBHb+NEBMvVVzUS+Rvx7l9OxYPvhvtJwFXgSvQiOkdV5E9uUV1n4rJpz6i+fReRV4So2n9vGq4x7CW1+0vIUPJHzf7/R1Xn+IYg9hz4qeF8Ye0Pmdu5diD+8evs7Z5Xvg95ICdv4I4sT0UulBz0+7ep1vr/nOWsbs9e68WhH4iwvrq97Wqk4v8mrxR2AXu3113POzXrXqLZ3iqiFuY1av2Ox67cXLJt+18gMQHTYv734LwNELXS7f1onNWX69sOtBnT7sbCxuXDHVAbFgzB53buWzlx/zrb+YNKA6UH+tiX/Ysx8Qux5BbOsRQ+PWBHf/gF6srQ/b1tmXAcbWrL53fvUN6VcfytkY/rDr0dyDWLZiOq/Oam1s412HNLZWPiyn2OKbYzb+c30jlGcdrZl92zVett8xfbo9P9A1YRffB1znILb9qnY1ux71GncuzkF+eyAt2Hw2Mfv8LE4MQlqxvtLI78gG5aexseUDf723Zuaqz403tlf7oQn07AtJ94q41l6sebOLgeoAva6Dc/bVNtafOXVfNj869LsezW97RSgWi3OM8vNVT63u//rbHGP2vWbqyo/1svbtIf+uAZ9+zMu5nOaP4uQsqoXO5Vu/rqOacprXavCp1ToaQ5rAtmwNwJFNbizmlr+YsP03h3D68hdTnQVbrE455dVT80bgtzbV2f7TTGdjlvkiqNPe3i9YindNuj5d53NPidVL3FpnjCNCPgx7foXyl5COceviCM33XD8x+2w15hPXPMWnuc+e4uLWxrMvoF8dfvb6wnoD/mL49LLrzkcHt14a6UAa5rTXL41dg3T4t1b37Bm3vbCLcQ5bE/UG26+YniH7HNl1WY1653cux97cP4DCl/qihX9jruKfqhFv4UV9i+KeGn/iKu9lNR/DQzXDU2u/6riH8NYXLW/hAwn+MdxeLrgP6R7U7hu+fQB3L/Wg5utDQjr7YqAF8sSvTnHV6+F+PvC3VqwWnbPndDYGQzHRWC5C+VsL6reeoditBemlCVvXOZpX67I6ofxi+c/5YzFs4rLps3755Ha9xLH7ALh/bUg88G+tuH1g9Vqfve7VFI/bFza/1U4LiwPjfGrstcgXjNeXH9XYOfRBwg9Yvmhx3oeSetp5d9yem6Oj3Jgd9OyDti9Y+m0WH5zqLb1wq2fHjSv37Iv99JebH886D8Xi+rPBziP/Mi2E8sppbh3P3OLbY+2B9sf2wbY+GnttjMWvllh1it26fGkVE6GajsBuHnHjiqHLp1Zk4z97L85583Ssl2rUL5YP2YrfmNagmuxq7R7Wk72LYtRzr7zrXe+6/9+5iklHHTG0mg+wp51fTj+MiGPjc192PzovHmg2v2rRdTS/cy2c4/rWVr1+kEA2frWwWnqvp+axuvWy/Zy1Wltkh66FWtWpBp5aW9cc5VvL84ex1ZFTrBjH1jEtpC+uuTd/YAe21QnNB4rBNLoe6uwcqukYs+eLsHGnH9nK7wj6qGfn+ZfVgFMPnUfofPPpux7dN64Lmzh7Y/fbXuNYnaDX1nDrOdZjfeaj03lc/x7japx62U77kg2scc8D1Hsx3R/OobVyBPZdB/Wga1Z9vnqCXaONifUG5Vz5673+q1lcuY7V0Wv3vLEc+T3b9vqvjji+4uRA/WxPmIY69kzPIuP6Avn5i2nNsX5R3Paen333aecPftECe37iIV84Y4yzXeU/ZmtTLM6cHV+dn/GwuvxXPHFlWzyW/xRs3nl+pXtlvxo/hMf84aG4t75oeQsfSPgBn/wN3vTA72WHvfDE9ADu/ujZsg977CHN34tqX4w9vMVAcdUqpnrOxWK5vRTyh+2p2PL3vl69/CC/XvNvHzSK0XMQK2brwdZ0vnEbv8fOt6e4a7PzLz5e6cDm70vZNfLlSj/8+0DYGnRdsVpRPq3WSHzrs9d841AuOxSzfafFzo9gHCHf1pIXzzhgV9989GId+nKl32TxIaI54c557Uv21mk/lOzagbX25Yp1tuY+VNV7OmJ3no5s/OkV1zwdtxfHcppz/lh+NU6djbviapRbr/mX21csfmPMr3G2csVDzxbs2qYprnmd1z79NNn49xnEVl3H+gzrx/VXC7afdOoLxMpLrxjQTwRxxYg33vzqVGP7KS7yr4Z5t5atAa3uC0fzFCtGT3LZP+qjPuru3e9+9/2XLfY7nNcFukfVpe0eQdeCFs3NMw++7aH7sjVKv/nzyen6tl6tDbIX13n2cre3rdUcqrX3eDr14jytdOvhrIdyrIMaXQM2PjXoVIO9dawWX/mtpeOuZb2IDVsvzSXN0Hqzic23awPszUcc8BmXs+ukn3Nu0fi0pbO2jdt4581FDWPQT/eWc7HFFM92VWdjzlqxeVqXfoDueshzLfads9c3ra2RZrpnzcZrK3/5kD1f5zHNh+LXh3LAfNtjzoFPjPnaj8bmVSwYp9t12/lDPcTT3/muifPqQTnZ8+nDPdSXI107/tVqTo7y8qEx++r0fFudjWuvtA7N31EciEW53df2kPPWXqyjMT/2rGKrdvo9F/LJj9VZ3l+Tvmh5xzvedvmP4a7tChUIV/FX/qu48JjeFR7TexHNx3DqPO94ccv3PBqwfudP1Q2n/bG4W/63vmh5Cx9I+EHf9RvdP4yjfd8LBp2z9aDtIe4hz+e4/n1Q83k5xWLl86+OWmKq18P//mH+LLbc9eXnOyE2BvVg+yhf7Xqtj2Kad3WKdYSNc9xYcF6t+t7Yjrh2aI2qxScmGtOv3zRWp17qIz8fXS/2vmjpNyxAjF5ff7E+00PneM4F6rdrzt8LOq36isbVS48ddu9UOx/wnzGYr16AnX4fPHxA8afx+wMlfxr1gtmbq3rrM7c+1MRdt9a6L7R2rdMofudXnfzbY3HNXVyx6Dx7+fk2X2+nRrGrt2PHNMrd/GI6X5a7Oew7v+L2vF57RvWcoiFv9yrs9Rdz1mArZp9TxVWX7dxDMT8UA+e8HNnSutKrb730XISNcQ5ptPZyHZGtnhbZ88mvVvX49Ot+QPeJMbt1An24bz76oz/6nr5osd8hvdZ9+6Qjbr88SFde8zWX4tyb+0PCrfnz7TMG6SzFsBfTOH++s1a96bN5iNHjxvJVB9Oq1vaB7CjXXKrjfPsprnzxnUdYDYT62F71CeK7TmnWm/Piwq61Y5CPwL68wrlO1SuHv1qN167W+uUuT9uuX/nNG9j1IKZeqgXV2l5jPYS0u6f2vpLbnt4vWdirV6162hrrLyb7Hutte3V+xfxXrA4+lrt1netl19kR0mqtkU1MlEtna7CF5rk12c6Y4vj3mK/4Pdar67ZftID8ei6Wrzmy1ZdzduxLFufFNLd0dr8Y81mjfYZs7/ntH3S+86vXNNYf08Dtp/k0p7Si8Xu/aHn23zsL3CPs+Yvgofwrn4bheeqesY/l5q/WFcQsT1zZFk/JWe2nxMOV7cRTYq7wItpXOW990fIWPpDw93/3j7vf5z1wnXtpeND38mDrQe0BK9bzpReI8/MhXAyNKBZ6wNMtppeQ82JWS2ysVi+H+q4nRwzZ6wHTqRdg3xcdiOMXe9apX2P2+t1YqJfVweYVnOP6QX69V+vsqbj8pwasv9rG1t4P/H3R0q8384nbeVUL0sm/mme/crte7aP0ykur3tOKICZ/MbAxbNlBH/UDNPSxH3b7wKv+1i0+br3mh+z6kd88Y5pgz1jn/m0W5+01+rsu9CNUI9bPVS98G+O4+ltHjvXZNVqNx1iN0Hk1H4uHcw3rr9gIerRmPgDvr+Lzn2tOt/u0udGsBhqL4xfnHOqlPtjr89SoN6BTnNx06qs5VfNK05gvppWO82qlAWmnB/lOiAF+axitAajlXu2H82rWL5v7xhcsH/mRH3l/Lobv7Kt+aNJz72E/YIoTr7br5bz5bg/m3ryKv7pmuw92TaI49nzgmE0e7nz01fqox6eGvrZOOHXSCtWrl62jxq5Bc9nY5dZOI+qVn8b+MAatO+4aVteRLl9+42K2LmwM3/rTqBYWd6WXFrBlh/VBfty6jdOvBuijdUax+cuvzwgbd6Vnj3g2Rdcg/a6Bvd8XLN1b/NsTsG2d+sq3hF0XtnJWo2P+Pca1h/WdzIfNJbuezCfWo7j29hlbDPv2i6EacX3lrw7S2v6CuJOug2vXNWSTs/cj6Nc1736DekV5Ys7r2vzRGKqZDp/90fNy9wo2J/3UU1odd97Os+sLmtP2wlcfaLz10nrTFy1QgcewcY/lPFXzxIv08qqwmi324qx5xjylp1cV8xCeJ/9V9fPWFy1v4QMJP/Tv/Sb3+74HqHP3uxdCLzw+D/H9QNmLo4cw9ADuIZyOOCyOD7vf0ikOVktcsfLY9KEffRVDv5rncWsYp1kvUExxcsXURz2vHoqD+kLngb8YqHb2eqqvekJ+9u0d6gWhnhzl5MOzTuNsPiT4oiXuBwv5W6uc1Shm+xWz9Vqb9tCuKVQjO1ZvKa4PFFcxwBaBfddFng+4Puj6E/n+xJ6mmNbEEeqnXtmtj5ji6NMWU2x57On6YqAvtByNqyMHN75a9V9cc9uYMw72HKoRofw+LNKA5nPF5oj1Uu1lvmIDX73j1kzbeTr8KNb+tG7RmE+8a4jVam6RFp8axVanWMfi4vaC9Vmv2evT+eZXrxwo3hHEbf/rr96Vv/VLR2zMFthC52J27mfN6m5uvfYDQD/AryYYN//eIf2gue8TkKP21Zz3ni+2nrsHyxFXbP1crRNszfxQz/KrpY79tvuo3sSyIX+a8nHnSGtrAf/WwWq0Bo7G9RRP0Ghd6lWOPuPqNHcEdrV2/sWd/mIQNqYamIYaaWFxxcL60RhWC9afLaQFW2Pn1JyRTvrbS76uqbziYnHtj/7Qondp2tbdnt/7BVdDna0F9Y5XKF+8PKxvqM80nIu94hXSTE9cmmHzq5WfvZ7qq5i9f2Brpbd9Y3bIhlAftzRWC4qvL8dy6tf1yC5Xr/XMxt89Ky5UC6oDaTT37m0QU9/i+Hpe+pxSfP2D8zQdW4/qNc7W2lSHXV65bOZh7/ZZsHkVV+zrX7S88x1vf8NfHVo8xe688VX8LY3H8Dx5L1rjCk/Veizu9HdRF0+ptTFXGk/B89a5hafEvPVFy1v4QMIP+17f9H7fe3DuA/98CHvA98GYjW8/FGycmB7E4va+Zt9aYoCGh/lqiUlrKa9+0Dl7WmdNmukjXzX25cRejHgoJm6/vYDquX53btV13J6q1xqmxabmzqeeVid/Ony96MVA+fWw/cby9odXY7HbLxiXk04xZy/VQtDvuT7NoePVOlcTIZ2ruCAG88dy+7Dbb7I4t4dAv62HmvLotMeaX+slFre/rYnAL64P4v21oepAuc25fbHXbWHMzt81w+x0zvU7+zprnXXqaeflfBmqm171N784fnNv/eo3za6d2OLLaQ2xa1Cd3VvN7awhTkx7sdji1JF31Tdun/mrtTHlo3r1xY4bC/w91/RVXXCeRj2D/NacTnVxa3W+x2gMOwcorrrItna96LmeMJwx5uWHhp7Z+cSlWS9Qra1RD/Xa9dr9Iwads/GdeyC0fu2v/NWultz2nji27Utc/YgRW9yiWo64EMtWr/ToNqddH74orzqObGqcOl2D1r658aubFnt1gb2Y/NtTffEhpBEhf3rFll9ca2MOV3GwOvVVHHTumPaZX52tUSykrY+uGRsUA+yud1+g99uK7QGx9kj7H3cvQ/1snXqC+tr49W/+cvs988VvzTTPOBqtRefFrt85lH/ui+oVZ/72Im5sPdGE9BDSw2wd5VSnnso995kjf/3HRf7OaeDeP2q5z/RcPf6T8lz3nhv2Q+ye3B6Ni+sPg5wXtyi+/PWvZvOp7/oVE3dO2FqmpU613vBvtDgSWzSugRPrv4XTd0vrFjb2eessWqwT7HCrTv4rFHcr5ik6j2nA6jwV9M68x3SeUueMuer7rS9a3sIHEn749/nE+33vwXm+/AObB/763RsewAhsHrwbV+wyrfPlAt1v4noZbUw07gXVB3fx+avVOdDuBQP1IkZuOWdc/YqpBohp/mLlFlNcWlcfZFZjPxDnl3+rFuyasPFVR/zCOI2NcYzq+2B49XKtX9gcrJ9ijM9abPrc9dn+d76YT16sl/xpyN3+nOdftuf2T4f660LsctTQs/k7AvvuQ72YU+vVh2m59bKEcsSdXxKw8Z85xUfj1iCs7sYVy1+McbazFns6Z40T5VkLbEx3dVar61qcGOu3P5CyFZs20OBvvVu71q982L7aP+VHuNpDYqvjWO982/vOaWtBc0Pn5ZZ/apVDk41W+1RvZx7WNxvIxfRg48upz9O+a7CaIKZ7p/2/cZ2L22Pn1TWf5uXY3IpxZLvqpZirPna965kvTeBrrznutYE0do+kVR/G7b802HdOxnLF9NsMYuWmA8ZIA+H010d1Wp+dVzrYtRfrnE3taMxHQ7+4a8ivVlrVxGLqtxi++qmntGA18gdxEa40th7wp1lPeMYttoacmF1OND712bsWuDXSKsb13i9Z7Dd9idl9gq5DdRCq11yMg5iN5yt+z8vH9ml+eV2v4vXdHin2rAentvN015+tfAzsxQGffloPlMe/dYB9e6pWyA/VMLfmlO88QlqOG1//ztmKCWmUVy6YV3Pba45r6170mSTb3lMop5jixFS/miC+2qvT+ebou/mc8wW+1tC5nLSay33OffRXo0RwHk+ccbdwpXFrvLb3FVroXfAXwcvmf01Dv6+656/pNfg3/qWfdve3/sxvfBI//3M/61nWa9jcr/iT/9rdD/m+3+GZ5xp/97f9hLsv/SOffVPvFt7x9rfd/e8/9bve/Xv/+s+5+zOf/y+8no9/4ff/n+/+49/2C+5+xqd9v7uP+eiPeJZxG7/oZ/0Db8j/2Z/+Kc88rwZ6/WU//0e9oU9r83m/5efdfa9P/lbPom5D/k/60d/jhfO/1Tf/hnef86t+8hvW+Wuy/otgn1WxB2oPaOjB66W8L7HQ/bgvHVpeDPvD7RX58NaLZOssigHn9duLAHcexfeSOV+OavdS64PR2QsYt0a3aojdNcP9oRK3D2xtz5hzDdSI+dLaes7LP7F1tw7sHNLe2KseYxrl7jmmtbGtY+vf2p/njntty8nfh5Hdb/5qkH8/wv+M0j/a2T/c6YsWeepDPULr2zU9uXNZNi/Hk2dMe7U5OGeDetn8tW1NzLf+9oJ9d3L3hvl0DdA5W32I65qn6ahGGhtb7Y3JD8XUW1+YGLMXp4ddD3o7h43f2rG6XbPu0ZgdQ1q3eMbA6qR1xsKuTT1u3Olno1evxey6lg/OV8dRXtf26h7Z88bdE82FTgT2q77U3L7VpLfPeft8c5AOuxj3pXu1f/Nle2l+2wNf83OkBe0VX3r47+qjH4T3S5A0Ue/tyf0yb7+kATWq67xccX7I3lr99UD9tH6LrX8yf8fzvPVLN/vGnVg/tI7LUCxWxzy37urJbU+c3DXb5wzyw9ZSp1od86e5OeXt+Aprr6fujd1D6UN624vr2V5xfV3nrjW7+NVvnmmkg4FfXJSPsD10fiLb1thnRbngyL5zcH61T3e9QW56J/mWUP6uR2yeqw9XOjt+qF7n2xe2DufadF5cOvW110Bc9zl6RrCBuHNuzdf+6vNIn0k67zdrT/a8pNH6tJa7jtXZmNYancdiwHx2/q0B+1kDTw1xT/qrQyeK2/gr24lX5buKfSj/xJXeU2q0sSD/eVxc2a7wkEZ4qtYtbP7z1jltT+nlVf5Gy4/8gd/57tt+y497NnoYf/YvfOHdb/zcz382emPuB3/wB9198nf85nef89u/4O5vfNlr/4PFiW/49d9995N+1Pf46hv3tR8qTr0r/FP/+A+5+3d+wz9596P//r/n7pt/k69/9+6P+vBnntfwro/40LtP+MZf9+4Hfq9vf/cZP/kH3H2jr67xBf/1n7zZgy8L9guDf+/z//Ddf/4H/tSz0cvBF0m/9zd9xt2nfsp3ekOf1uabffzXu/uHf+R3v/vf/d1/591v/p3/+TPPG/ERH/7Ou//qd/2iu0//Md/zZv43+UZf5+53/b7/5pnnjfAFye/8V3/m3Xf+dt/09TWG8n/8p37Xr36QfdXdf/r//u+fed6Il63/ovCP4e7LxRF7ITVe8nko95A23gc09kDunsqGHtpePPvhpjhwvg/5fbgDnxeQfB/k+yF1Y6CxY73vnPLty2iRrz6cIzRnBLn5Ua5aPrycH2D4EFpDMVda4uq3nvnrJz/96tADPrHVArHqrGZcezh7gSt/x/qhVS/G7K3jyfQ7P+2003etsR8Ii43tCR9SfLDxgWWPUcxq7Ny6DvUipg880Nys986veEdkS1eO2Ks8Oe3h8ssD561BMVdxYLwMaiHUH9I8Y51nX7/z8tTvWmSD6mDx9WoMrUNflji/ik9z11sOtn4I+quGfEfkl4/Om4e+Xde9/l2jtOsnXTHVMpZ3zm1rhfLYYnXQ3DZH/NbavFgd+XvMF/S1rHdsbkugURxb19gYtudq1m81ovHV9ajfjYlpgfN66D5EOUAPF8b07Rc//PZDkXM2oFlf0P7yQ1T7sh6v+tWD50f9VqsvWfoyh6+exbbGgT97vtZoa0Ux7Atj9l2T5o9pqdOeX53qQVrROH80VquajsAe5fFdMV/HrWcc6MDGlVed+oZ8q39rDOurftci+8Y3dgS1W2d7pntCjGvVOwi7dldIP1RTnXo7e4HWB4pfZGtusXVrf5hDWhu/9VpvWN36Csa3fFsDrXUUD62po3j59ZPe2cuSXW4MxXeszt4n53PYsZieCR1bNyxH/eaG9X3O87Qtd57YOH8+9ZpD9bducdARxJV7PsNhY4GdLV37eHt9wxctjqcAsJ32x8YnHvM/hqt6yyu0KCduxS+uYrKt7ynnj+EpsY9psy1P2/PgKfHF3Frj98cvWsBvlHy9j33XzR/En+eLFr9Z8QW//Z+6/02W/dLgIfhC4Dt/+29292P/gU+++2/+uz979z/8+f/1mee9eF990dKXFN/0477uM8s1/s5P+PqXX1aYr9/M+Y5/1yc8s1yD/yr/h33/v/vut/7qn/bgWlmf7/nVc/+DX702f+LP/M/PrK/hZeu/DD7lu/wd9w/cfeh6eBv3IlkWu2TvYb0P7L2XIpuH9usP6q/mxtGB84Vxasg/f1CC+tATlLNz237l4b6YAn891M/WSS+dM4ZvX87i+cQUJ7d1dA58rQ9N9rh1ENjV6sOec3HVqn/jsJrnuNzy9bL95Ev3fPlCa7zrnN9RzublW5vz4ju63n2R0hcl5ZR/fskSiy8nXq3Pzr2jGDC33fcgJl1H4zTRGmwegpjmVX61Np8Nt29jdaqFnWeXu8iXXvH1WD089To2x+15dSIbbh01um+sRfcFO399lUNn1671217Trr9oDNXca0W//p1vHXFX/bOFs1fjNJoPhsb5sflYg+Z1K7ccbC32eDIdPUXYOWSvd9zaxq3Bzo/+9hvSKM4xO2z/m8tfnTMW2K1x+671hmLq21hv6Hm4X7T05Qekl5Z+ikdfuNCgd65HfTjKFdOfcvebLLTk0d/n1fZOz3lzb/7NxXn5t+6zzU9XbtcIjflorU4a5TTmE1tM/taCLb3mw8YXgT2WczWuf1w/pnP6oDpw6hcXr2zZaTeX5t0xnvlgPXYvs1tb12vfP133hd6v+llWE696OOPEGG/szgvZql//Xdc0Nj84r14xcfs46+cDNTrnW41ixURIT++O5QdjlN+43NWBxth1c394JsTu+fxs7uX9DTdj9tYO6mPPY/OL6zttzk+w7TrB9ojmtLrI1rWNxuWa6+YHuQvjemgfvT6nZzH3qMiJW/bnwcvmPw/Ofvf8XJznxWP5/C9T4yr3MdvL1LvCQ+sXzpivTfgJP+K7PfpXiB6DH/o//3M/8+7v+aRPfGZ5Pnz8N/zYu3//N//cl+7jefDrf9lPvP+S6Sm4WqPP/Ok/+Mnz9UWSLzuC9ZL/FLztQz747lf/oh/7pr9m9TL1XxZeHPF8meyD2IulGB9Ei+sFFa9iVut88C/BPY/Z5MilccWzdvU7L6Z5NBfkO+N6EdXP+WIqF403Fuob+cRc5dG7lVvNk/k3rmNzqx6WZz29FL0gfRDEqw8uxfVS35fqyezr39zGuNd057E1y6WnPz8Q7AfWkw/Z/VDTDzZLmrjz2p6rfbU+u8atK2zvMRuWv3OG5i2+mnqs9+Zx9v4Qi00D2c1FLaiPJehne9/54K5Zc4KdR3Fdv40vp/Pi68t67n3iXG8bu6xOrNZi57Zc2635ZsczF3b96nO1jNl338S9R5tvz639Yb0vBzybNr5nVr7W60pvn4XF7R6u/+a087iaQ3VWZzWM8+st1lc9bAybo3Gaau+1MN5+tmY+yL/90jf/1hadq1ktNZyL9e4S8573vOf+aMwO+mm/yVODtpjeeWLrEdKXc2vftuaRrfhdhzNmfa3DstjGcLV2p16ay9VYZF9/1yGeNdM8a+767NqEdNOC1YvbD4a1idua53O0Z6kju1h5are/9AI0xPorIfvXU/3VEPnltieXO5/t7XmpRmtX/42rvywHnUPrG6FYc2yNYvpdq+osdm6P4VZvV5onNzca8+2cdu179mDPye7lnsE9h/PH8ui0F6p1dZ13zyxPG40TbOXjapaTFvvOZ/str9xz/p3z09s17Vyt+PqdafC+xhZe5nsIt/yrExc7NvnQYqzt/QXb1/u6v8fW7rQ9hFs6rxJf+VV/8+6Hfvqvvvugb/YTL/k9ftQvfRZ5G7d+kH8e/KZf+elv+qFfb7/2t/yHd9/tR/5zb+jJ+Jf/2t9z99f++pc/i3wNn/ef/ZG73/15f/DZ6H0Lf2Xoh36/7/hs9Br+9d/xBXcf+x3+8fse/5Gf/xve0J818hsowRclP+h7f/tno9fwn/5X//3r+d/ph/ziu7/0hV/yzOOF+iF3n/StP/7Z6O7u237Lb3z3bb/FG38r6bP+hX/79TVSf/Hx3+jr3H337/y/eTZ6+fovCw9UD9t94DrvQdzDv4f4rbge8Pk9tM8P+uWclBfTUq9xcelcUZ1ekL0c9wW5PZ9a9Rk3Hje2+M7T1Kuee0bsmu3axHOuxbKfXI0dn/Fpb+/Vou+Z64V5fiDScz3gU591Pc+XofH5YeecR/U2B/W3H4D74NgHvMZ9oZCvD5XVhZ1fNat71pYXyy+vNbau2395acDO94pnD2k079i1qqfGVzzXq7Vilwtqnut/xV2Xre24c1w2/3gVC+mtXy+t7d5X9QirG+sJQY1zjZf5Nmb7T8s526083HVEcYszb2udunSau+dLP7Qb8xVfTrXj+vYZkN4eW9vNr4941kNx8jb3Kpa92sszt3F+OWmeulheNTrP37p2Le2NngfGYq2BH6DQOY3y+fVg7ftCZr9oobv7Qy4N75nVAzHdj3vf7DGGemgO+Lyg3fxPQrpxa2Fxi1MHN2dh3Dy6vnGvGW5uursukR3STv9qrfa48RuH1Uu7c9eqZ69r17NTTnPa+4ed33PWl+P7BwC9l2jQPjV2v9dfvbKdvu0zQr7QupnL7r3iwXn+YqqvZjQOq2lO5S2BTlqd73hrOI98UK/1e2osTx04869iTy126+3aeBbt50jn+3wq/4qrt1xbe8ex8ytufmQvb3O3LrtePY9w3yW7d1en/XjGrDYa1we+9+n1ROxiXeGW/SG8aM5jebf8bayH8CI9vUpU/6oPtrXv+PQ9Lx7KfVHf+yP8ex7/p8/6B5+Nng++gPgxP+S7PBu9hj/z5/7S3df/Tj/z7h/9pz/n/t9fWRj/gl/+uXcf80n/2N2v/HW/9972G/6tz7/7AZ/2K+/Pvybgt1M+/MPe8Wz02pcUP+Fn/7q7v/LFX3o/1s+v+Ozfc38evsUnfoNnZ2/+osR8feFV/h/4w//j/RdHT4X6//z/5d95Nnqt/r/5u3//s9Gb8arrvwi6t5bBM6WXaC+vW7GN92Hvwd0Dv4f9FXu47wO+B/o+2PelUHx8qN5V/FVOL6WOS7YryqdVr+e69ALcecSd4xlz9nl1XuyZI2ZZrF7qrWvZC7TcYrenK/byPbn6Cz55V3U2N0J7bj/MYR/2lmwgtzrmfu4JbE2u5rI9IJs+dz3bU7umkd65npu7bO/guRZPYf11bq3OtTHuWl/1Vu0d6625ha7nqVPfUc6Os8XF9qXmeZ1a5/pKS04Ex7Ouvk42t/SQvZx6XL3NXdJZsp06aaQJu4/NP17VdL55/XCz1+JEOvVsDWNr2rpW54o7l86zd9x5OW7crlX2c375O8++Guca73ksRw/Wxw/JftDtH5x0bu3UN3fPbWtBp9ytuTHO2dLHYvqSRSwbnzr7JacxNPddM3C+60IHnW9vYpanrd7S3BqQ7cxPf7l6Vzodryi/eZzXzZrh2sWe9a5YzNkrXs2n9Vvy13ux+crn2xg9th/2B2/x4Brbb30x0z16dX/LOdel2vWyfnVurVH9p1ncGRt2rJ+eJ/ULaaaTPntM5xY39iTN5le/6ZcfNq8+sN52zqfGcjWKCXttMP3WP7KDtXKNu7/3HqcDaVVnx7f099rteZRX7p5j89t50qC799uu1+oUH8++Ok9n+VxftLQgf7tx9rEXKN8Z08V9X+Ps4yk448/c/GfciYfyngebc2rseTjHX1vwIn+F6OqvwPjS4BP/3p/3+g/9t/DlX/GVdz/nl/62+99wOX+D430N/9NP8Js3v+LXvvFLFfDbNedv3QRfZHzEt/mpr/8GSvO1Ht/zu3zLu9/x2T/jDV8+/bm/8Jfv1+UWvvHf8e7n+o2iV13/eeElEfel20uY3QeIfoOgl8t+qFiWCz30PdT34dwDvQf+sgd/L43uS0xvmW+xOes77dVItx7qD3tRYT/8+aC1PD+M0+sFvmvpeD6vH+pne9q+GlcLV6M8sa15L8nyxIZbOVjNK9tye6qvrXH2Vq0zb8+jvPRWc9d311UObb123VynPiR3zc751AtWc7m65dXvxrBtXGtfnWztp+1rY+tltdaeb8mmD9j70vpYu1tzKJ/t7IFe1+/WHItfG5208strvbqe9cVXXtdruffZ6nQ8+6vH7atjvUW2cuSvdnq3csuvzlW+c+hZcD5397z9vCymZ/H5HL7Kh3qot3jO8xa7PtD5aYf6PO/FxWlPC+sl7rXbta33ZTY6algTv1nQ/2Dkr3H4Kx2+bNGfuNVSTy9n//VVne3LNW+POuqRX65rEOnBOaf0zvnnR5rNvR5OFut89bBrFKHzYlZjtVbvzO94xXRR/qlvPue9s3Vbh1tzObWXm2tcvV3DdNPans61dt7z2Zdpfrup681Hw/Xd68y2fWzv1dzeqlfPWD8971qj1Sw+nXKax2qXK69+7NP2+0N7PtJIb7k9PcSzX8d6TUdca3Tmlp/GMvtq7Hqn0Xnz3/v0vIabC3w9VzxLPFv6n4P89tJ+4dKaxtWm1xw6bm+xOZ99b19rD11XKH4ZrnxIT816ay/tvsLW/rVZvQBqEvb8RfFUDZMMTfoKLWQMT63z1LjqP9TLU/EqNV5WB56q8dS1+tsNXzDsPz7rr8f8vJ/2g56NnobzNyv8z0E/7md99rPR03D+xsv7Gr6M+MRv8vWejfw1mK+6+0N/9M89G70X/k2T/a2XP/Gn3/iP0Z7wX2d/2Z/4dXf/0b/5C97w14ys88/6Z37rG754+sN//H+6+8N/4s8/G732G0X717f8b0TP+0XJ89R/WXh5xD64d+y8L1n2V2Mdz7+ycX7gR3C/9QDvxbH3YM+yWywG9hnQS2z71FOs73rcPuvvfBlG9bbvXua9YPYFtD8Ait3+1Nq1vOqh2jvf5qn+yfRBXhq79vWvn7Nn86ADW7N5bvzm3WLx8vHs89a8iq/uySu9mFaoxsZsjebhOu2HhnpfVnvncKV5xjnm5zs1l2z68KF9v1RoL539Nb6ieHkoVv36bl/B9n/2s6wmrn3nVd2T9WFOneeTk+auW0y/ecnthxxsffKng80Xmid//Xa+tu23/vjOvoxPvdbgPK+fpRxHGrDPhZ4JPRcif9eue1vMPt+W53O4Z8Je/+ZRL7tm3T8R5JZ/+oJx/W3/9XI1t/p6COfaP8RdW9rWot9k2R+IrJNexOi7+TvXjzns+8IY6uPWvmHjr+ftu+uP7dv2Svtic4rnf4jp7H2113V5BfZbteqX/5bm8gpnzM6tvuu9/qu7tbf+YnXTXq5W2vk2J399LPXX88eXLOdvLrVv2sv0ynOkrQ6IRdjaZ0/1U097ffnirZ6Xm1u+Wq0dbF/AXm9bg1bMlu72ny44b65pnqyvWOzqpROvtMort7y4fmNz7rm17NnUujhn8zzwmddzxJe37373u++/wHXOxue5sc+5mG7rXE/1GaoZT9st8NVn81C3Z9j5/C2med7C9mndzjXH5/qi5SmTuYXNvWIxD2EX+xZeROOxnNN/atzq67Q/VudFoU58Xlz1xBafivfV3E74cuR3/fqfdfe3/sxvvOTnf+5nPYu8hn8XZP8tD/8OyM/+9E95Nnoc51/B+a3/j//i7s/+hb/8bPT+Cb9J811+2C95/bdBPuxb/ZTLnv/Bv//veXb22pcVv/Pf+wPPRk/Hf/AFf/Tu7/vx/8Kb/u0ZPexfFQL/W9MX/sFfc3/d/rVf/pOeWV/Dr/mcz3uhL0pu1X9Z9ECOvSx6GEc+H1TPL1v2Q+nmXT3Qu5cc2fAq3gvjiuWUzyZPX/rpw7UP1svs+u2HEnl4zr351I86sC/5znvZ7AeSPjj0zNIjna3ReayW485112m58y+v3lefX6xe9N0Ho/rjk4/VLf6cr+PJ5o9rF9/8qxOv5vJQTfZl2HO4pV8NkLM1rph/66VbjRj2vLx0lunlV8/12A+xfZA91zTumuPuvd2D9EFvuw7bH7362t7yL8W2f5bbR9SDeZxfYmw8vWrCuabVk9+XUX15QyuN1dm5wjmPxc5p141usefa1V+5HTvH1i9mKwbode92/6J7dp8/YqrtWJyYnsP7TNtnSfd0x+2/83T5Y7nlZXMUG8stf/uP+qq3+rua2xXTjus75xDEtT7Vrqdqbw+7VuVZT+8K7xNjvmq4jvZH+9vRdWXfPl1ncec9YH9d3QMYdj752lsop9x0GqOY8tJ1THfngqu7GrE4vML2C8atRftnrzXQUkffrcdV7eqfoJPWWR/q99RKb8lWLz0H9rr1zOn6yWlu7R090JBbLNIUD/Uc4exjz3c9Ol+2dku2eOWjVZ0T2xdsH6vZGqVbP2Lh1hyru7XXd8WNvepvWTyGs49Tm+9qr3Zde1b0POnZ4DOlL3D7EtezomfNPlv2+bL3QD11fu6nM+9kPS/Zyz177lnIhvWYvvx6qZ89Yv3CrvFzfdFyhUTDOYYr2y08T+z7Co/18P7Q4/Ng+3Uew9rWDqcvXuEx//sD/uqXftndT/nM/9uz0Wv4537Oj3jh/6Hmv/vv/6dnZ1+7cf5juS/6V2++z3f91ne/8Gf80Mu/FuSLm1/8L/7OZ6Pb8O+1/Kpf/+8+Gz0fHqr/Mughjb0csAcw2PfF9RDfl0r5q7U2PO+dNHs5YHqY/XzZdB9ufj3tly2RDfuhZF80sbn0QuqlVG24elFne+hDyL7Q6dXv1o31U1zc+WP2NPSKzbGXK5sYtXcO9URDzM65Prau/GXrH1qLxWkTX+/1vT1W79QOZ+2Nabz61YhnjVCPaSyr53hqO498y3o9+z3toP5+mMX2DWz+CTGu5+bbd2lAdbe/1XyMcFUH2WJxt2KRrXhx9OvtXE92MXK6t5obpgGrsdc5ndXf68cH9ZQu1Nvm4OruOhnHM2bXJYbyzx63v/KBrRj3znn/nKynekHoHPnEbv00r3TTWp3VkLv3Xvdfx9W4YlpYL3jVC679jKcVnOvBc6d3QbHsxuy9M8Sxr865H431LKb5iXWNxfTDej+odw/AOV8aWO+xuRWPJ9of0H7ZfQPqLFfv5K2YesH1F4/NwXrE1plPPFz1md6V7sldm/q5xVMXg9quift/v2TBvcb6t0f2fdl8yj/3Bju/Hq56rZdbXNBCuj0He2bt+oXmlX8J1agXc9k1rT/Y2jEbpHNrfo3ptxewGKjfejxz0z1rXLEY9Yzp0Gzttv9dDzn66hmxn6Vi13/tPSeqi/VRfTyRvdiuwa4RXmmXe6UhZ++/k/xi5dVHR6xOdR3px+Jef7p20b62ognt+doew/PGf01ie3ve/jb+eXMfw4v08/4AP/DvP7z6oe98+91v+dU/9dnoYey/dfIY/NWW8zdurvin/5Nf8cq/GHge+KtF/9f/4094/Td1Xvav3viy47/+3b/oTXPy13t+3k99/K9q+bdznue3jE7cqv8y6EVjv/eg7kHKty/WnqNn3C307I2r5xyqe75ITm6t1YTtvZfMLabVcfOW+WF7b72qnc8Hq/4kqz/V8oHr/NAlXr/0q3v2ePZyst4ae3FefRDoA0Cacnat+MTtF1T9gLF6q+/81Ez3ITRneVtzf6hp/s3P8SFWe23y6/FkPeNVfr7i1pb2Lf18y3LL3zqOarduu6e6RuLobI3NjafGaqVzcvtZrbXnu9IPt3I2b9HcitXLrtmSTyy4d+LObXWs0blPI5s91ofn4rbGgq3eyi2HHl+1dx5n3fT1rPeeA/scPOeErR1fP8D1A4LY4s74vTZX4K+XzuXizudkNaoD6SyDuO1t89Mof5+NUHxruvuh4/oa4/ZKj3Y/kBrzuS5dT+erfXK15cJqNmf+3R/qi9v3wfawa5u+emnoL26f21fHnTN0XLDh1t66qMauRzHFX7G6aaeZFjandHH7hVu94dYqJt9V31dcje03G7hefTnmernnXC+6nhn7W7I9Q2iXL/ah/Vzf9Or1qqdil/nhqkZx51xjuenEasnb3rbHYtKAnVv14vawtvbC7utdw+0rlhvP/uoRt9bpo6/n7l3XNrrm3ctqyqvPvmhho719ti5rg/bBHoPz7F3DjUnzIW69tJZp1eMyW/mwGpurVmu5x+3hTW/OBF4lXkbzodwWoYWAPX9/xPP2dxV/2oxv8XlxpXGL4Rx/bcCn/4Lf+EJ/heiP/am/+OzsAwO+ZDn/q+rP+b//Z0/6qzf/0M/8tfd/Fel7/Zhf9qa/ZnT+r05+Y+a3/Is/9Q1/7eoW/PWwX/4LfvSj/1Dx89R/WXjY49XzyIO3l1JfGhiXc8V9YHd+FYf5Qfzeg/tyOF8McOp3HvmX4dQJxZVfj+bbGnR+1iuuD2n9extx/9pDX8DIqS/z66W2L7STveB2PcpFedgHzz587gtyj+w+UPgwcX7x0QeM/bCxXH1at65Ra8qubvXU8oHVMX2+9Orziq1BNVuD8mjsGtRnx6sam7f+rYXZr2Kdx60biyu283rAapRjTZBWx9VdDbknWp/V3LzmdTLNeF7bc91p1lfam78sftm8cOeZjlr1UO2tH08tbA3tMXsttufEVGPrOF/N9v65V5tXvbBXU54xH7gferb03OjoPumZAMX2/O2Hv3L2/koPey7F4m7FOuYPu9atxa4NrJ6+ov6WW6s6ke3siR3Us26tM9ZHbM0djeWq2Rccnruewc7ZxXQtu4Zyy9+5di27htWHenaUw0+zZ6cc9nqxLmJXN83mkL29c+7T9hPu+fbWtQmtJfA1v+ZcH6demq3L5sTqrS42l+azXN+ply2/+HxpnzVOfbxlP7V2DK7P7mGwHq5p/6hy/7By11it9HYtoD0O1Tv73n7Oddz46vCnmzab2DT3GqLcx+psfNz9kAZu7mrUZ3ExO53d12i8+rTO/k79emvPlh/P2Px0wHV2fc9navenePdc954a8vVU7j7neg7sM2zJt3woZq+pXlqLXY/GID7N+qm/s8ezTiy/49lD69n12R5e/8SR2PsT6udrordqvK/r3MJuinCOnwevUuup+Jqo4bct/Le+/XsjJ7/Hj/qlzyIfxpf+tS+7+1c+5/OejV6Dv0L0Cd/46z4bXeP8R2Q/9VO+07OzF8f/9P/9olf6D7c+FX3Jsv8Irb8u9Lz/I9J//Pv/+N2n/tR/+U15P/Yf+OTX/0rWz/0pP/ANX7L8ub/4hff/vXXX7dv/gF9499/9iff+Nazn+YeKn1L/ZdED1vPBPscepMDXg9uLqQf4STFiEfa5gz3EsYf/vgDqo3zYfpb1Rjc9vV2x3sSJP5GGuP1wvl+ORP7VrW/6xuzl7Rct/WN6X/IlX/Kmf1Sv+ZqXF1nsg8K+4FoPaF2bU75iVyPNfLGYqw8/+yEL+2CzvrSrXT97rdGYXU1aauyXOdW5mustXoG9ecY0HWO+1mDZ2tQD7DoD+xm3tuq0dlv7qdRLuY57LeLGby/1W8/1RjNtZAdxXSMsvtpnfDDGdLe3crDauDFY/2f+znd1muMV82+9ZTXsYfsuGleHDuz60ZPbvt/9ygfFyq+WuKsa5Vjz7pXWP4ipF76eMXg+NyN7mvWP2ZbFr9YZUz60xksQV2+ef56RV9zeV7v+tp96Yn8q9ENLrnqes+95z3vuvviLv/j+uev5Tc/6d/1dn67hzslx90s8r3frBnw0+wLZOQ3+3hnFsi+3Lqpx1q5+NG4f0jj3S+u6ZAviq7+6cTVR7uZDtvXtHNJ3fotnzFVO81pU44ppmMe5dvnKT9u1aY8iiO+a9m9yOG/vpIVbP1ytzfZXXj1cxdZ3vad/S1dcc76ad/Wi8eae+XHzT40rFrdMI01r2B6uR3FphNXd/Ch38zb2nE+x4J7oHnYuh19PrnGfh5yz84uzP7qnd8+cz6909zxmw6ucuNcYW8vGKKbcejufv1i/W6d9hNXcHqp/opz37vb3Mc5GauBl0SKGdJcnrmyLx/yLrf0q8BS9h/rb9ej8KZovi1tr/f4M/zjrf/mH/vSz0Wt/hehf+Wd//LPRNfwjsvtfIH/yd/zmz/1fRJ947H/3eV/g6kuWP/Pn/tL9l1gvit/8O/7zN6zn2972IXef9K0//u4jPvydd9/3u32bZ9bX/qem7/4jf+ndv/uf/OFnlru7//aP//m77/Kpv+QNv2X0nb/dN32uL0pu1X8VOO8pD/FeiD3Q7X8PXy+DfbHg+YJYLYTuIdyH+Wp2XC3x9VRfXnjny7JcL5O+EOmI2yek6agGnzhfgPhQ7gN6X4r0Gyn7ZQv2opUbsxUjvi9dTm1jfr3tPFv7XX+E1q/16dhaFbNHSCMdyM+mTusaz/rOYz6E7at13vP6E097P2DRqi8xy3OOy2o0Fp/GQ6hW84qLam+trvFZt3Gs/q7VMvvy9G1fjTe246knTv36r896Wl3YOHPr/ts5qHHuh2qsbr6OJ9NassUzZmvmX9T7LW6PO4bq2H9Xe1Fca+LYmvDVWz1trPVD9fja6z6oR+NzPXFh3LyLAbWaX33tvszXPMH55m3ucvtvH2Ba9aTvaAw0y9/nX9xn5anZ3Oqr+dDq/CHK2Vx1PG89Z//KX/krd1/0RV90/xynp1bX/LzeV/Pc/XF1D7SeztnF7Q9n4vn01Xy2DkJa5hDThWJjPTh2DumcvNJN+xaKuaVzi6u/XB1juJoTXOUs859xa4PV3rWKIFbf7V1HNrGup+vY9WzPnDqYLdCor9YFNj7UA7ankV2smrF8OOcNadfneb750HhZbPF7HqqJ9bC9YDhtjme9esxWfGuRdv7Woxw+McWf6+fa9YdEe++DYz30zEbxmyOmOt3Tu2+6dvUaynmI8uSvrvP8zWV7jcYgrnw9XT2HVzekC/W663jFen3vLn6FqJkTmothz+Ech8c0Q+PT/hCu4k7bVf1st3qDp/YQNv4pfS2eukZwS+ch/Vt4kZz3B/ifcP7Rf/pz3vDFyTf8+u9+8K+3nP9Nsd+82P+meNFfbVm+81v85Dd8GfCi/7vPy+DWlyzf6Yf8M5e/WeOv/XzpH/nsR/9NGev5p//sX3o2ei++5Sd+g7uP+LB3Phvd3f1X/+3/cPm/Hvkto8/7z/7Is9F7vyh52fqvAr2oTrDH/O6HHrK9DPbBzS8W5Z0vg9WC9DCdtNKD9LwE98NvLz8QX/7Zm6Ma9UcH5bKJ8aWHD+j95gn2JYuX1GrG6jUHzLZ+L7j0++2WvsThE1Nveto1u7VecrZuPF+Sck62vsWDOld1z9zF2tOM69t57dqD2NYJb61rveJpX9/WvUXoCOXR2V5O7rVfPvRBq7nH1rfzXe+OIL85La90Ow/lNp+zp3DGbSyke163aslPY7V3Dqe9fOd45m/MuT4I6Z69Y9fhtLlGe53k09u5NT8+umL7gCrnXBdg49sPtFgN+n3I98NaH9yrd84vQnVi9uavx+WtdTzzTraOqO94aqanb3PC5qDGaqWx1yM92HVvDeBWL7eYpqNanrOerb5g8UWLL1w8w/nVUAuhfusJimmO9YjNP7aui1vrrobjyXpvPuaAu1+bYxrh1HqI5a/WSb4r7lpvf471XMzyzF+7etan9Wo+Zy/i08+W/RblN+9Qrb0mq989zq6f/UF7P2dUvxqw80j/nEc5Z2+db6w+HIuhi90n5zxWN9TPGX9i63e+vEK+6m7P5/rH5mat93rywdkvrPZVfHFsYourBsoBa+c67mfHngVx7/WT/PVWve0tsjX/eqzPxZX9SnP1mrs+9GMO0Tg98au165Fm/e28Tw1xy7MvfO2uOFCjL4NzcZ6KzXMen4L63sXe85fF2dvXBLb3c05PmddV/mM4c04uzvHXNvyBP/w/3v2Kz/49z0aP4+q/Kfbvgfyh/9c/e/e9PvlbPbNcwxccn/+5n/mGfw/lv/hv/tQr/6+IH8LzfskCf/xP/893X/rXv+zZ6O7u47/R17n/N21OnL+58pVf+VVv+qtWcOs3VfT2id/k6z0bvRevuv6LoBeI/b4P1R7uoedCcedDd+P34Y1eBOd5denK6+UQ2aIYsfL6gaU/ZdovXHCRbuAXuy9b2mK8hHxIj/sDVmuyPaV92pbNBeWrQbffculLHDXEN09r0/rgrv1qt+64vo255WtO+dXY6+acrfi0HqI42Hl0zVt3x+Ym3txbF9wPA+f8ttYt1u/zUi11T9ZP5w+xuHppLcy3tei8NViGeqKRJu71CvRjuJpPuXDmVEvMWUNf9d51rHf54mI4tU9/uFWz/F2bbOmKj/J3rrHr0g+t2B6rJtBv3zsHvjTklQPbi56L89xwT/f8YKez+q0hZjvXs3nhuSZbt5jmv/H02mfpA38xkB6sZlobC81F/+7n/eKoOs3l1AZjcfL7QbYfZrdPqP72dPa2dA08V31J7q8MoS+2XT85aZ77JZ/arVfXpmu19rXJoUln91n7hQ92HZbtw+1pda60wqkV4Wr9qxONT1s9xNOnl2X9PZZ32rdPqPeNv6W74+0F029uYdcD1ZLfGjsX73r2+aB9yca3NasRVhuay9mvnOYOG8+HV/3v3mzfNY9i0Xh7Wf24yCa3uldxizNn51kfceOsW+vdmrNvre2bvXU71/yc21mjzxN7bcV3D8dzTVvXtGH7C2zYvKPxzolOurj1ltVsLstqBXFy7M32aXu1Oe08EFaHX+zmn8/x+sGzp/jGT9yDEk8+FRv7ohpPxalfjfP8VWAvyKvGrR53Hi+D7ftl5vCq+nl/wflXiB7D+b8Wwcd/w4+9+w//jZ9/93m/5efdfcrf+22fWV+D/6nol/38H3X3V/7Qv/KGL1n8Nsuv+LVP/5LnZfEiX7LAm37T5EM++O63f/bPuPsZn/b9nlnu7r7fd/s2d7//d/zCu6/3se96Zrm7+4v/yxfdfcmX/o03fVHir2j9p//2Z73hi6lv9y0/7k1fQvVFycvWfxXYB2ovtH0RepiG7q3uk14qKK57R1wvgtiHl3j1UjiRniO/OHl90dK/87EvitVe/XKxeOfsV3MJ6lb7ivlOlJffEWhb1/0w0IcIKP7k6i1aoxO7dif1EI1BDevVGmHrd9a8ghixclwD69t1in0xJka8+ubdnnPE9l29he1j5xMXYk+ekNM67PXfD0z56+eM31jcfqrb2i6t1a29X52t0boY1wtUI0L5q4HlqHnWLzesvpj2RNfWHMqtXjlw1YvzePaGbFDN+twj32qv3qnZuPXruXZ+AIdqVAf4ykVaaqm//Zyx3dfd2+zlRbnnPjh1yj17POvunKtT7N7H5W0Py/UtaIbydi8s2ZbnHOupXM+E8tpjV/fH9re2CNbKmvtyBX3p5Tq3fq2VmPPLMHrqqY31gvWSvd7RWC4dmv22otquH6TZfKA9u8fO9Sh396rxXodQXr5dl3p+qG7n7Z/qd55/yWe+sfEey41s2Rf6DbTP+FNrx863hzM+qLEEfnndZ8bWaa+ttRNfrWJ3jpCuNd4arVX5nbND12lzThRbjB7j5p9YTRqtbeeL7W973LjVAzHL8mL5sRjr137GrReqVW59FRu2p2p0Tbt3YrWu6oQ9T29r1w+csfWm/s5HnGvUNetZsM+XbLf2QlodIc3dr9jYEbfG7hnn7GI9g8/ncPGbg/UXX3uqDLbJK/A/JSZcxT6WfwvVPpnvPC6zXeG8YH87oLen9HFrDv//Aj9k/65f/7Ne/2skJz//cz/rWeTTcfVXiB7Dp33Gr7/8csZ/Lfx7f9NnvKGnP/r7fundz/9pP+hNfyXpqf+7z6/8p37MG/TwK/7kv/Zc/zbM1Zcs4LdxvvAP/po36eP+FZ3f9v/8L++PwXX4l37xj3s99t//zT/37u/6Ft/4mfc1/JrP+bz7L3DOL0qgL6bK///83l/yhi9ZYP+K0cvUf1Vw7/VS6SUVe3HAPmBDucvueQ/mfan08N+XwL5gTj39qN8HG7409wXRS+Lk+cLAxnSq10uyvosr/4rNyfnqL88crK6a+2HAup9rLRZP3exR7BXDlW+Zjv5cl9Zvr9PVWtTP5vlCxT8Y6H9pePe73/06/W8N/UOC4tWDvdbRdQAx6S/rV+9wNZ89rn25vlDt8FDuQ8hf7q4VOj911N76zs+1aX2KO3szTrO4uLHnutbfVT/ixXR9+9LMnqhm8XD20DW+RXNyPPO31ytWe+ud4+aghvtrn237QR/kpO283lv3M27XTy9Qjlrns3Tv8XOusH2We9Ujnuten2nzbY/nekE6+VYTVldP20d5tO2DnhU9O/aZzF8Nx81b7rMmbv/L7MXQhu0V2PnNy3ys5/7mkTU+54R7HqvXfeB55shGm15/NdQ5XTnWQpy8tBfGsfXXv97qtXdE1zeIX9Koz65J68qufjWuQHuZZmtw9immnvAWtr+H9OAxnSts/Y7VjMBnf2D3pf75rZNr1bOtteJvT+19sDWbx85na2I5+YptLa7Wo9zyiu8aX13T9LOpq+dYH5B2MY754+LUfgrOGtawZ+HZD93mX43y09jYeK6ZuL3G7p/u932mrnY8+yynfsVs7erKi6vP33WLXb9ojFfXPr162h7Ep7X3e8/gnsO7V+qlmttHz4pYzPa+fP1JVrN7fovFXGH9t7j+zsN5vryFfHvc+B2v/VWii37ilv1EcY7xVeJK71aN56n9qvv824UX+StE3+NH/fPP9Zswi9/wb33+c//vPi+K/srS+SXL8+Dqt3gegn/o9lf9+n/32ejN/532Y/AP5v64n/XZz0YvX/9l0cugh7kXyr5csJcGuC9iKLeXQPE9k4o/Xzb3D+p5schZrepHtvq49bLoRdNLIv1q9Mw8axizi7/SOeusfeeyZNt4ZAPzUL8PAH0IaA2b567b9lHds+YVb6395qepR/Puh4Ol3yCKxvsid+x/Z/Clysd+7Mfefd2v+3Xv6dyXLU/5bzHP+dZPHxZi828OxWdPOxZ7lfcQ06yP7eGqj5NrLy4bdO/heb/E0N7duFvap0Zx2Jx2bjsfMbC16Jr/7gPXXE7xYetC84vhjIO11a/aZ8+4893YZXYwF/W792P321nXeTnnWpi39WhvovP6gur0Zap73LH7fGvT7txxn3s9n/igPjHwlZvezqW1uIXVas609Lh9nD2DXPrm3rrsfrqqvb0tV6f8NB6j/HTldH3o8Ou3+bgGt563aWyP8uuLpvvA8wzdC3z006UpZ+N69p29pu2I7LT0ac/461DoXL982+fJ9NTq2ax2z9Dqx1s6kdbOvevCVx9p7FxWI7vcZTp46kQxaT7EK50luC7WtXuy9aRvbtbK0ZjGQtwybK2zn3pZnnHYHHee9QzVk89n7fRZr1i9E3K7n696z1bc3tuh3lGduPbllQ+qoZfuu2qH4s/5XMW0VvFcB/rd7z2Dew73PNse0LgexZTv2BpCPVSr3J4pO8eFeD1uz45n3/VArz5w9beXNOndus/SD+WV23F1HOvx5JveKDW0YDsZrs6v4hbrO4+hmCu+L3Au7IvgRTVu5V3Zszk+pd5jMeksF+c4rP0q72sjnvevEPmy5bv8sF9y90//yt/+5N+G8d8a/8xf/Fu+xr5kgc/86T/4Tb8t8iLwWzz/+u/4gmej2/Alkv+6eeG3Wtiesk7W6Af+w7/qTf9g7svUf1l4mO+zx3kP+I6d87kfzgczW3leAtF4KWY1zvuLr3q9VPpAdL5kVjOkt4TtjUYv2/13Utjrzbz2xdJ8+Zp3L5/iitm4eMbxq6UfL3A97IdpttYPtm5c/Zh965z+K9Zb516uPsD5YN4P1r5EwX5o6Lwfuotj67dZfMGCH/MxH3Nv498fSKvVeT3UK1t9RONyir9i849pnuuQTnOOxsvsV71g2mfNjnHjwD5Yllt/m1vOIv3iy9nxydVs3DXIDnuPqcNv3n4YQefmLv6qtwWNvV/F1/synT0Wp9f6jPXf3IrpunRtMM3m1bPm6nlS3UXrUD3a7YVdE/tCD2Jpupd7jqH7uw/u+zyjfzL76Yd6qdf1FwP5wxl3Ui099bw8md3x7B/Uar31B6ub9uae+XtNncfmcuW35tbedei55Dll3D6Aetl+ltsLpH/WSR89/6pRjLp8vnzu2SdmtcSf+7W9o5feU35Lxm/LGFs3/ZW/a4By0z2fWfWwOWmIx8ZrS6d9blyvG7tzYDv1+eTi5t7qJb2Tpy+tdLC9gtbLerrvev/bw661WBo7pzP/5CLb1m4ecW0bd7KYrdN+7MguZuefbjniymlP73l+2FqQvWMQU416re/V6DxexUA9LMPmX+UAe320H/bIDubrnvHsdd17Bnf98YQa+awZ3nrW1YMj8G18OfFqDtG42vL0uO+LW6zWla5zhHqov1if9Va+eS3Tiq9/0VLiFQRCMcsTj/kXZ9wer3gL9bdY25X/RfGUfl4VbtV4lfN5Cs56t+qzf0339ipx9Q/dPgX/3K/53Xcf8W1+6t1P+Nm/7v43L/6HP/+/PvO8Bv9WyH/wBX/0/guWb/JdP+PuX/5Nv++Z52sXrI85fvsf8Avv57lfmjTH7/0P/fKbXyL5raGP+aR/7O6X/9rfc/cn/8f/5Zn1vfhjf+ov3q/RJ/3A/8Pdf/Rf/LFn1vfiZeu/DOzrHqheTsvzIQ3Oxe5Lvpcan3vbg3wf4vsi6EUDvQiqA3y9BK5eJGl0vrpp10Pkp+EF60sNH1j7n4V8gPVBll+sPranKz32Mw7rP0K+JfDrqw9+etCXY1/+mJt6t7SeB2duvW//62s/uL4+WPtBoi9X0A8Pnfshgr8P4ftDDn8/iPig3gfs5e6h7cu4Pm7FnnNZjeazyLZ5Z41Y/fzt91jM1tjr33U7r5+c+jvjsbh623g440N5y+ZYPsrZ/bwaoZjuLaCx6+A83SvNuPZ8UD9IBx7Lgc07QefqetUnXOljc62HRbZIqzr94Nj+Vq9rBmkvt2569b79O6ZV/2dscVhNqNcT2ddHM312PV49g7N5bp1fGjUv+R2b75l3Mn2xV32lGU+IsRaugWdPv1nXc4rNs2mfQavb3OLOpX723DrT2Ofd8nz2iasmpGNMa6+nc3Y9WBvvKP97EvbXkqwXjfJXd9eIXd3uA+dbp7rsyyu//PY5nvuz2B2rX4/5zpxicP2Ond9i/tXA5t56WC9r2Zcs9qH1FdPaYFoL43rFQDsGsVc857rXKZ56nfPpNean1zrU11W8/Wz+e4/hVc2QznJzzAGayxmfXvPd+UM5xS3WtzGdb43V3/3QmrQu4nc9jIG/fbb7Od0rBudid//Ib571Wt1lcwji67ca8sXu9esadt7zt2dw15f2rld1y716DrNtftBP80kvftDdJ3zaewR96Dvfdv+vSBbcJKBEDPw7WbgVt0e4iomrcSumcbiKh6vYW+dw5kMxVz54TOP0w0N1wq16j+Ep9a5inoJ0npL/qv4R0rfwFt4f8K9+1ne93/+eeV4a4AHaA9kR+PuBwgvFveKB3ENaLB0afRATy8Yn5v7B/NV57D54Ohqr4cNPXzSsVi8vsTR9iN1//8O5D7P1BL1Q1HMe6rcvNXxoNd6+1TFXub2MWgN9NDfxxeg9ndZpP1hX17ycs8kXC8Yo3odyH9D9gGBetEAPvUzPdTZ32DrNX2zkzya/PuuVT+7+lg9sLXHy+cSgWjvvri2b2GoCW2STS0NN89PjqWV+bHxyOp56oX0QymldnIN50UbnzT8a0zVn/TR3feq3dWJrPa1RsXud64mu/ed/RNn/fpaGHNcfz3Wun3pRhzZdvvaGubWXmpsxLfldi3pzZJNHQ63Wl4b7zX7sN5JcDzkgD1ZLXtfUfeEc9CGXht7F8okxf70Xx+9IS099GVocO0LzscZ6kNv+U0O+XBruefns/Gc/fPrpfm4t611O15Zt5yzWfNpftDp3FCNeXhrA3xygvczfnMQ3r76wpMNfrXpWC+TLE6dH9uYmXi5f8xdPi4b1EmfcWolBedC8QIw+adR3a9LewuboiM1bfv00Lz59xuL460ct4N++9ZWeGHnqF0e7vdL8q9ka0di5O8rRB5/Y+kZgt9+wHtQvv15o6AeM2fXqXJ692n9P7Q8D2Pi9E/oNQe+G1qB1dETxrX19isPmoTc5UFyEnVvzA37a1ei6iEkX2CN/BBryHfN3rRDY6VejPrb3jdk4MUi3GNe951u1Qbya4lufsxfx8rp3aG5s/dDnFw9pinEOemneILe14ZPb/hEjTx3XulrQdUgPaKTHhnT05JyPBr32AWwMFMe/faEYfVULjNmzyY3GfDSsX9ehuZlXz9Ziu0+7ViC23q2psXjH1rI+5KvR9UjLeXV3TY2RLk1HcxGr/vbC1rWPYvnU23eUuObnPD3+1isNfaTjOXa+7+S3TsW2ro5i2FoXhGKiOMzn3BHk026dqyOv9XRe7P363737O3wmw9ve9sHvZLziFdZ+KwZW54xr0le+cMZcxZ7jcOaccef4RbAaXZgTT6lTzC2Np+Ks9ZDe88z/1Hks128fvIW38IGCT/3e3+z+4dwDFj3UsQe2e8Ixe+yhzl9MLyxk8xD3ssAe0sWoVf6+EPbBXx2xXlq9uPYHDjFhddJyjzvXgxdmP3g59vJQSx1Mp77rnU7zdEx3X55wFVPcxoAx8udrfRzFsVfDUSzwFQPFVc9YfazG1tnrVa/y0bo4svG1N3BrBuPmnJY60TicMeqcc6s3x13LclZvz69Qja0jh2Z16qn1EVOdfMgmhs5++GAHMVAupBHSp4HnnLsewCfW8apntvopDvhaPyiu/juvj7Mf8fK773zw0hc9PrlxkX6aWN/0tidx1a0mX35afP3w255kF4vyygX6+qxXqJ/qgLg+TLbeG1ffQEe8mCvUS+vRGpQP8tXams2VbjWKseaecZ512DXgF4ebX2+r1TqAnroerQFf9cTLrffmwZYO0gYxey0WuxbiYrbs5TtPQ73yi6lndmyOG5sW6tOcWjs03nkYZzN3OjTsMdefDrTGWJ3dH63PXluszl4noGEuMY3IT98PWf2wtT/krV6a7OnVXzQ+51ItkNtxCRu32JwrqLdM07keHfWFxrBzqubGh3pKr5jVAn5ja9A731q6vnzqdN3O64TdD3jWkM9eLDwl5uwZdyx3r5t4kF8vafBXy7hYx5hmccXU08ZFqG/IX08bt/nby87bedg4eXzWuXvFuLm1Dqem42pCfWwv0TgNfvVc83029GzdZ8S5H6rtyBeLxXrDbGrl00P91Q+91YDi6ru6u1fPOKQXdj3Oumde61TOzhfEd/0dy3d8qS9alhVHcDxjHsOtmPKb1MkrnP6H4qC+nxdPyb9V+zGk+Tz5L1orvKpab33R8hY+kPDDv88nvv6w9yCPvRwWxj2ET79zZN8XlYdxD+gezuzVuXpxOHpGbF9ehr0Y/SlkP4T0chQL8jANqE/aPmj5oc2HLke9QbWal9z67kUEfOKabz3XdzG7PuzF0WVXL389w84ZjeXqoR8CnIvna52Nq1G/xmnni9WSH4tTozrG4vZ6GQNfuo7lZ0tn/c0ZNq65bW9Rzs4jrfMYxO/a0jSX5nTWOK9VPTkWG/Lr1wf4+j57cB6B/s4l7c2rFwQ+/e71TAchrXNuZ72zZsdqNI/mIs/1do/1pWb7Pp002CKc+rBzE1fM9q1HvmKM+a0zFpsmfzWyydUnto5bpzh+zw7zMs+zJ0eon+1pGRrLU+dqTur0w3j3EV/cmJ51WI/8Zw6GxmKaP4K5mVfUlzi16knszgO2p41pzZsfrQjpFPf/Y+9PwL7t87uu75+ZeeaZfQkkZBKSmEDISkhYBAIhBAQkBLW4UNAKFisK1gUptrWt9WiPFksFsVURq7baFiwVEJSgomAB2RIIkIDZIEAgJCQzmYQss2V6v6553s985pfzuu7rWcKSYz7H8TnO8/wun+/3t5zn/3+d93XfdxCbL7/jahTDpw9cna21seuv57jzga5RnHiQ37o5Zy++Ovy7l9j5m5/02Bdd0zjHA9Woh/2Mcm+2HtVLL53mSW/io+vN1VtcpIN6DM5Prj04P3tZvfzszWExjSm6Fl9sOuyNG1YPnVfHtWeGOfSbbOiaXw33FLY3WjM852h7dqRRXP1Uc/tILxZ3xbPGaui3Wmx8xSFbsVBcuug8rNbWLqaaZ73WjK04kJdOfTR/5xxF4Ose3HqNq3qQpiPSEFsv4Lw+6jetdFr7/Vzb58P2HesfOq8frPd82XvGpKu3+kHXG5sOezSm/D3Timu8xUF91Es+xyvkc0S16Mf6Ofs2n47Pv2h55plXfp8XLaHzmoSruFDcle8K4jR+ha2zfBqu4q/yrmyLzb8C384LuN6cp9W4wjnX4WlaL6bWiVPjHF94qNaHX7R8GD+Q4EWL/b4PWOds7o8eqp2f9wxbdjny+4BxzbcfeuL2g6MPGFAnAntfXvtg9JIlsvng6cOnvqExxcajh76E9qGx/aBr4NNLfUOxeMZtzNmPGAS29S/ZjacvAK7p0m8Om5+zTnGolut6cqyHbPIaNx0a/Go0N2L58Bx3tYqtN9xeq9sYod7E7A8FxV2NrX6umGb61WKrx3qqRuPaOnz1X+9XevrdH/7roTg4+9k6wB/ZdsxsatOOG5cOG9/ON/tV3Dl/9XDOD1hn99fea2y0mqPmpjp654etVS/tn/qpZnMN6SDQ4d/7FWikg9nkqdGepsffGOWLE+P+6hkiDsRhfafnuPXyY7lQfnPZPIjRk1p7vwE/NPZ6O38IgK2/WNvqOGdvrtuz+rrqCfiaZ7Zizj6K2XqO2NxAc5TPOYauy89Xje0H0on0Gz9Wj96V5n39qGHtdlzGTsO5XH5zuXuE/4w7+64mrB/46qMa1gl332+cc2Cv5867X3qmsoG8xlw+VDMN1yfYsp/nUG5zszpqOS+Gv7j8zaHe4IxbrXpPs3pL4+4li99e9cKKXZ2ea937Ox/mqHlqPfSANB3ZikOgrY/uLeSj2xHkxuC8/GqxlduaOWffOHlQbHRdHbyKYZdPpzncmmkUs/XqB6EaUH73Ax0E+cU2LnF775zjO3sC9tXKXr51WG7f9lnPVuf1uHAdgW71Ola787XTROOqb/bG1dgaV6weXyxGrz1n0ouwWs7rf1mMYzEhX+vRmoA+2iMf0tud98A2tajYFn0Iq5Hmajeo1b3i3whc1VnbQ31c+XbsLxT35VbnoV5ebjw0jpcyxg/jw/jbCT1Al1f7n92Hgy9v+6dtfXEvzz3cg3wf+KAWDfF92FSrvCgv9tD3wegDcj8k+zCIcovnF3dyP7DOWmmk0zl7fXY8Y8vfmLixy3rdWpjWko75wv2wy3bWfIhQ3uaqc/ZSPFzVkgPsrbF9sj8stEdQTPupL0K7h2DHW2xMo3qus62G43l+Ml9oTNXGrVGdfOXu9bL4zTE2+88+9vLQv7fgi79z+7M5F1vtq5qwtupszc1rXLu2emn9oGv9+UFET456tS+2rwirK+6815BPHNDY+Xxan/exvapnOdtXWvxnH+VgOhsT2bcG0NZ3e3F7FtPY7Ond+/UEYsE18u3ehu2v+NW9ur9WX259QX2LXaorr5zmZ5m9nk4W13ztfNoHPbP3+R2Lv9JbNo5FPcdzrMvmBjaPdkfc/jvH4qA1O2ucFHPWXQJ/BPb62B7UFmO9fPb212Hw/BxG52J3ra96cr1jyV9M58Vsvl7zVw+LOccKq4/3YWNOLlaftvvBnPQP3nvZwgbm0fOsZ5r53fV3xPSqR3fHffZQzMY2V9nLoa3WsprVDWvrWI1zvfgbB7Zvug+dV+shnbC1oet41jnnbfsqvtj6yCeu2q53HLF4ce2z3dPlIrDt/ndeLDbujUmvuHoK5Ymzp9yHsWdxuTuOHWsaW7ccEFPOHjs/uXWWzXVrv8/f8zlczKl9pateeP6bwxofwmPjFuci0LjifXjI93LiaXW21/gYnOP/G4nH9vhi0dgc44fxYfxAQw/6/bIePfij6+L6kucLzPn3yPuw8IA+nyenTrXZru4x1+X3wdGXBuyhH/eDoQ+Z2IdEMRtbfnBefPnFh3I2Flc7v/ONuY/FdVTXOPsgxHqB5mzniQ+7DtmXxUS26p4fwOz3xdYbFgf6as3bR9sze1822gOQdj1ubHssrZDt9NVLfS8X2aod6+HExjp23lxtnl701Dy45hPry46XLF624L5soVHuOaYIG6NGvMrbPlu7zrvWkx9E+m0WPbHxNS6aWB800xXX/tkvc8gvrrwT9K96lHv2ukwTdtxsq+d4Vb+4U3dZHt32Y/MM9b4xPet63pWz7DkY2cL2qE7xnreew569PYNdqyNGfZAfgYYe6qm+5DSOjV/QXC7KaQ7M1Tmf1u9cw9ajeQtp5cuPare+IR/wNVcx21XfHbGa9bt799y/QG/r9Hzauh1DddIAOhH4zx6cswM9tfZFWzXExMAXzzmA9Rdzxrle/+L0ofG1vs1pffEtF9nENddn3Prpti7qmpe+o7gvzA+7mF6ytJZnL/WHofFgOGNdQ3OArXtzAuXVd+vryBZXu3jH+gz1lb18equ9bK7SO5FW3PpLNlpLNtDTjn11YvqNAcPWOHNAbPcbOi+/XGgd3B/dJz330D6JfY9lb+3qq7Gkp2b5fRfGnsN7PzbOetre6+N8BkN5J+sphvyNf2nuWqMXsh/SK791KPaDd8lz2Iau8DT/omb2eB/z34eHfC8nzp4ei41/Mfn3IZ1T70r/vprs9/leKq50X8ge+TA+jL8d4CHfhwv2oeWB34M8sp0fMNH15kP3Z/cSjT5gfLAsy6v21k+jB/5+IBQTw9YF52cMbO7pr9754QLFdb3H81zelVZ6G9+xeB+Eviz5gbUfdvvAKz6cNdIurpp8eywmWx/A6p5fAospjt8XVz+Mx/60cPushz03h9Z599vqy3e9scXvOoWNSQ8aW6w+iIlQfbWXbOV3nt2xueiYT636ssd3n1dPzr7YuPpBIDi/bzw79rhjg3LqOVqv1rEXP2c/jbsewvbUfKy+3OYGm5t62fzVSWtzy08jlttc73Nk9YuD/O2nuLHbx+aLk9d60oGrGM+3nq8962I+z2B0Tas+IrDVs9zyfLmPaTQmuNKor2Vj6fgQ6x/To11NqGboun4ilNvYgW/nE4upJpbTcWOW+TBk3xhQs3Vv/+0+5INym7PVwWz1mj7s2Ispt7GrX01sH+5cbN0zz3HvjyvUk+NSfHqdF1efIX+Ug81hvXTEs6fqQhrlF19O5/nyy7eXu9f0ScPa9bmkh9avedu69bTHk9VfsgOtdNNOH8rXg15i+8tY+E79chy3l+quLjYvWyPmu0/v1Nra8YxBNjjHH9KGc57O+PSr0XHz7f3uPddnjmuaYuyHnrM9N3vB0nnPz55rNOsHsp2afR9Ox/5bDX3EdOp9md0x1sPaxCzPWFxU98TZV3Vork7zuetwdzz/MVxYQcdE9lhMcVfYmOJO29qfhjPnIZyx9+U8RuuxeEjrxdTZnKv80/a0GvzxIaz/hcQu3v2eD/5p04fxYfztjp/143/I3QPes28foMDWQ7eHeHZkl9tD2T0jvw931xvXB0l1+qAXx+7DKcphp+MLyPlDPBuduPdr/S3p9QVsP1TrHU698lB/0BcUFFdM8wBym0eE5g/5o2u+KJ72jrM5KjaNYvmrB6u5YIdy5eyXrvKhOiC+Oh3FsmPX+dMqpvP8zsF8WRN0npYxY7E7nvoSuyjmBPvmt5Zs0BjS2/hi9BTrfbXk6rWXFfUuPu200m6/IIiVYz3KE7tf+oqj37rB6hUnv37rIfv6HCM92sbgBYv/1tk9Z1z8+lGjWq7TaLzNT+N0VI99Y9j4m4PimgPHtBpXetWF6qQF1auOGD03l1tvey6m/VgdMZgWX37YWsCXTvXqabX0zO+ZJNY1n/nv/m8/gHon04iuqyXXsVw1er4WJ2b3kl77QaSeoLFVr/E1D9V0xHqrT4TsKBe7Dlc6xbquVnH89dRnx8bdpwPVvsqX29y0BhvrPB1+8bAxtFyDPuplmQ9cy5GLdFyDGnt/1FNjdF2NBX956B4vFqqpz+1VXgRxxdR7ts5BfL3WJ7LTLeestTGL058ee7Hmydq1d9vj4txLnmX+e2zPNfeVPH55O8fV3z42zjk73eZTLNCIxlgcFhOqcY6juQG2c73Zdv6qk9bWW03YGOeY1hlzVa+Yrecc+e/bQ9UDvp3zNIPr5lCM67Ne/VQPijnrXN1HYoEOnv3w1zNWr5rlrUb1tie53QP1xV89eWrx953BdTH2cHHydx5XR720+Hd89V1MWB+t+i4mrfTYzxj44D+G+6pXPusoOHYNmwRn3GLtG5dtcZ/9xGq80PiuzzHAal2NEa7yYHOfho19KE8t/sfGLx4bBw/FvhAduIr/8IuWD+MHErxo8fC01z3o+1DfB3ZwvQ9fcF/LB3YfBn0B6YNxH+bixZ21xPjQ6ENRnHwfQP0Je3/K7ovT9hihfqJrVJuuL2FesvSipQ8qoJcmsNe3c3Y9qd2HHm0a0XVx/KvjiGLAMZ9cRzZ5zWHzuPEI9cu/9cRtPWTDUJ6xRH1Xo/xytlZ1mqfGu33kK39jylej9VYL+HZfQP3EHYfzs+f6XjueX7qKCWe8a33rA/Xuuph0gM9e3R+Odw62lny5eilfbOvd2MWL2zrNT3FQXHrVqW/aW98xnz5bf5qN4fzNJLGNe+vQpnGOd/u+imNLa8dXzPbdfFXfsfPqRHaQuxp8vrj25XXjrmKq0xw5Aps4fmxsW2v72hg6u77Av/uAv+ed+Xe9cwbOI+gpAu3WtN7rq/l2zV4/4th2DsRWs34bP199n33B9sR/kl1uLO4cG1tzieJAP/XUuPoBuzi54Fid1akH142ZBi0+PajR/LPxbZx8qOfVjK7rBZxjPazPdXnVcF5M/ThW80T6m9N+sN67p1BcfW8/8iKwizlZDtbP5pYPaTQvckGeuHqCNCE/Nn6Q39r7AxS/VWB9aItxD119d6iP5tc5VL9eikNx6rHroXtH7Dmu+uZLC9jzQXZgpy+/eVGn+5MOFLN9V2drrRay8+/aszcu9dnaK2e9tIrD/DSwe4KNX616l8cnJq6eI6ZTX7BjS2d7Ys8P+Z6mFWiGem4Otjd0Xb3G5rqxAFv7o/sNxNQzFFdsOjuXxdUXqCNua25fwF6tmH1tzRXyYTppFee49e590dL5fShu46/w2JgTNRlWZ+PPuCtc6Qe+x2hc4SHdEw/FXo11cV/uVd8vpKeH8FJ1Pvyi5cP4gYQv+ryPvTu6Lzzo/aDVB4OHbPdLD3oxPfB7CIvB/DSwGPdzD/Xi9ofSYny4oAc68PmBz5ek80+kyov1WZ1l9Wn3JRmdF9MY0iunD6Bi+uC870NRHrsxhsbV2MQgbI0zP7pm518N4NNvccB39p7tKu++OlFeOdUI+UIx1atmdnWa362zNYpBSGvHsmycy81BNayRNd+1wrNG/SA0T/UjhgaKlctvX7Q3tvdqGBtsnfrgO/PZqyEO2MW4f9qD4viRNps4bF2hXvLLX1a7PqpBA2g3j80RVKs6ja05Ko6/mNUqRm9pYXHY+BrjWWPXFU4d9vvi9KQ2PX50vnOVTn0jjWKW2y8/tj88u5pXmsU6uubvB0PPvtYk7XppXZyzqwHF8PcMbg9sLWAXo4ZzGs3B1VxWp/EjLbb8COz5OkLHbOc81f9VvXpnb+xp8W/f1UmDTUx+OTG7/H2BUj9pFNNLetfyoZ5D9aoV0oLqdx3YquWYDjQvCHIxHXHVRBBrvuwJtN502PJvTv00pq0lTj/1hPUQ6i+G9JtvLB82nm37yVdPxdDwgsX/LOTfyLA29I1t7yVsr9ORWx+NBapRPdTD9gs7n/XTfJxa+WHHhCH7avDLVQvTEVfvxYF6Ib3G5hzqKfAVQ4f/rMdezFnPOW29tF9xtcyRIxR7dZ/lb2ynXz/VZBeHrvliOhvjHIpp3fRFM/367ZnoPD+CY754pUOjPcfGp9eYjhisFt+OjW3r0IJTi7060Bw0h7jIVoz4YhoDLUxrY9gvX7R07LxCMfs22/FEOvf5w2P8j9UKG3tfzmO17sML6eUKLUa4iruynXnhpY4nrM6L0fzwi5YP4wcSfu7nf/zd0TPPB0LsIRucs3nY9wGyD31+5+t3nn+fsfn7oUMMXx8uHuZs/F6wvOlNb7pjL1q29rI654dB4+jDQg0f4n2QQRo7Jr79EKLT+Bxdr+ZqpZMGfzrbW+fspy+y8dFIp7hqVU88pLe6V9pydp2q0/wgG5QDtPQRt0a+am/+2WPjOWM2DmiKcVykv32kVQ57Y2pc7Fda9ZNW/ey+4KPji2VafPbF7g1Qozpp1RdWpxppOBdXLwi0u3eK21rO2Xaf0maPrvN3D27dehHTtbz62TkC/jPmnGuoPrDxFSen/pFeaK5QDDrfOtWqJ33H+qqeY7W299WrH77VqY/81Vqds1c2MfvMM9fi+cWC+e7F8vmbe6F+2Fsf+hjyt/7FQP3Q4a8XMbBzpK+t51xu42uMwJd/a+WH6hYHG5O/np3zmevWVgzfOTa98DumxZefTv1Wrz5cN+69p4srN3+sFp2zn3KhXnZcmC9/PqDduOul2MCG4optnjrWR/p62D7Sqx6e9YqpVtrFQTHnEcTEHVc6UJ3yinMM+tW7Iy3r4cXK+b8LGVu/yeL7Q384Uy7Ipx+ro76YXQt+tdC53ObSEaEx4qnjmr0523EF9nrJn8bW4dv5kwfVhGrwpwn1AtXbdbiqVxxurXTSaI6ci6Nljvb5UuzeZ/WN1UrHOX/9iAF5EbZv8XTKxzNOX7G8ePqqCfVa3D4/i8X1PaTDJyaNeq/v5rGY4oAPQczWh+Zn46rriOH0rx7UTz2B2O/zogVO8UX2YjbuKufKtsj/UBzfxj0tNmxOuO/8xeLUuE/zsbWu4l5on2d8Cw4vpY8Xgg+/aPkwfiDh7/2CT7y7j9wXHqx9KAD7+WF2PvC7nxxxPzic91DvXnXNfv7AoYYPxj58xfihw8uVN7/5zXcvWvo3I8o5WS/gPHsfGPXRmLanxr7j4q8f58Xo29E1pAfyiqNbvT6kijn7gvpxvUxDL/tFhk+d7Zse1NN+MJYT67Neq7V1zp4dIe2Nq1a1sdrlnz2Wh6GYq/lx3nW4qhfqZ+ucPVVjY9Ni10dzBXzG3ZdFcfztZ6zHrZVOPjrV0UPr2FrWjxqO8sT4IcJ90D0ktjE4l59v92rkZ1+d/UEkFt91Pe88qrk5xei5fXHGARtf+6d5KK66C7491ot8Os6B31iaz3T4o1rVadwb03znR+fykB/k5U9nYxyBr3VxdN04wDl7L1ocrVF6q1Xf8dTZnusJiyumfXDOUesBxaHz4hoj0KtGZMtevStujut6zgd62fnWy+7v4qCaNBrb1qkXfj7H0NpjSFv95mbnR75e3Ev1RFdedeslukb+7aV+2PQJO8eNLd/21H2EbDtn5VVn659am7djQMiP5/qnFbruKL7carGVXz/FiUHgr28x7J6/fpPl27/92+9etPgtCbAWV78BC3LPfhzPPiKIaY6L56sfbH6Azn3+rQnsuD1F4EuDpji+5oZWcQ9pYePbmHT4ge/ch+WHNNLho9EcOQcatOz51dp96poOP4Ix8TVP/Gmlc84hX32fPTnWU7XSc1zm69gYoXquVyde2avBxheKLQbFgDr6bm3Z+ffZUU9hazu6Lqbz/HH7WrLVD8KuCaR574uWPTZxYf3L+7DxsAvRcfPP843bI9xn22s44874+8AXr/BQ7uIxcWfMQ3WfhvLOtYMX08tDuOrzwy9aPowfSOhFC+zDtod9H1IesO6FHtD7sBebxvqdi+GTvxr7pRPU8CGN4tl9SfKSBX1p6td/9Vdtx+0b164WZod6Uac49a4+8Bq7841zrIdzbHy4OrgxmA5drJc9Yrn3fUGh05eZ8rZmYO+I9VGv+Vvz6gDds6f6qafmAasfyz973JytU28bj/nXBrSgmDMXioFiWquN2zEU174Qw9deNXbg2z0tD2hsT+sD/uogv1qbv+vN1wsSR/XqrT77wW9jinNcf785kUZzsD1HNn2c68Wnb0fXG+N8406d3Wcbs3r1kr/zU8ex2MaKzXmxjuKqIxbTi3L4V6cYSKNajnJAnfqCeqKRzmrx77pUD5qjxgg7D1DPkB3FVWvB19j0JS4NddIqZse3fUP6WzfWpyM2fsxWzPqQDc4104e5wuZJ7PrZ8zc+FHvmszemuOMJ+UCO3NYrbs1q1YvYK3/9rF3d+qqP+ncEvezeaH9sn2Hz00gfdr/KbS6r3fzsWhSTXnFxcyM41mNxqwFbi606yObZ218Z8pLFb7awm8desvi+4FrO1o5BHtSLWpFNH33OOYf62fVa7cbELzZ/aFxbr1w+XB1Mp/xdi3TOuGq6LqZaUC3gr9bqFHtfHXa9RHpptaerybd7lU3cOY87rnSwmmc/1nk1qnOu2+YsT1s6COf46Gy8OLZTn8765Yb7NNTYe5mdDhrjasXqLtmqk79azVX9xWxrhx17uNO9feIv+nYXr3vtq994Zz0gaJNCTXUedlBnsSukc2rsEfJf6Zzxm7fYOqfOVc5DteDKD6fWQzodN+Y+3cVVv4s0ruIe8sFD/V7hjBf7V//ov/b8uZvBW3W/sugf4fJG3U0tr83qvFiENrQjvw3sg8OHhQ8PGuDB4otwf5LfhwY98WqLR7Xp0xTrQ8YHe5QL4nwwveMd77i9853vvKupB/Fvectb7n5zQD6oIV4dNfVDh143/I7NObKDc2PpBxLXYAzd6Dt+ddLh6+EqVgy/ftC1Onxo3NUTVz32jQE1+M8YNRHqqRh9FlfPfHoxh2LF8ZujfmVVj9bnW7/1W2/f+I3fePvmb/7mu7mXR6cPj8bXHLA1145imyNUS698q0F3/7tlNr7dB/Lk178jiEtLvebJERobVk+N9qBY4y0G2yN6b47Y1NEPHXn6dR/RoSv3rW996+2jPuqj7uhli/nUAz/SAnrG5Nja8DmPro2jfqtl/OzF6wcaG9Z3861v/atXnBg6NMShc7bWzRHUMA4UB+Kaa7VoN9/FNQ5oDt2r5sVRXD1VE9N1LL+xtg6bK8e8OMoD9etDHKS5882H9Yr8+eSr61q+PqtVXLX0Vjykt7pIB9lAHTn1UUzz4BpaBzXqd+PqpXtHLOjV/vElX+/0+DxD+3KvdnqOtNRD12rI7dnBT8M6orpy+fv3B4qjL8aRnvqtN10Qp4f6EBPZGheNxi+XDqpNm8866E0ee+slDthbKzpiVgdOHT3x08L6bk2i2CCnsYjvPvZ5Zo56dtAwP62HuqBn84nyaavRPSZXTOMD9tZ/51qMsaWx46ethphqsVereo3NmICGe1nP3c988tVSm446rRsN/uZRb+LqC4ujRefUcoTG1T8oKr6ejV8syOfH6kFrJy6qS98xikOQi8bQPIivp8amlrqghn6acxCnl3QamzrOq1Ov+uDnq4b902cnG6SBq9c42PRhjhzZ+LZe42r8IR+9NB3Ztif9GD9b69caGDO63nHXa+ftYXvLHqvf+qGdnnNa8tMQV19qNY9Q/7D2xluNxiamOsVXS6w49vXptfVW3zr5TZZv+7Zvu7v/6dkXvnft91jxW7c+YftozOpXj5549dob5kjezqm5lMd+zk9jh+pgvdDpngH21oEO8KlRnD75u9/FqYNimkdxEdRrnpsHuWe/9VQcX3Grha7Z9RL1xGcO7bX2G+3GZ0+Lc62Oelg9MbsmtGiIhZ1nOXpGfjm0W7PuodXbmjGNPT/rNQc0xPE7LyaK0Rd/Oo0trXrnS4et3puDxr/PvOKab9fAJ54usGP98GE9VRPru1hw1Ksa9RPuen/+N1qe+eBvtIQVOZl9j2Gv74uB03fGuI5dP4SNu4pd++m/L/7EffkLvuUJC7TYmKv4F4pT7z79+2pd2V9o7P/8n/qi5zer6zboeQP2oO4GK7+bqk0OcmnYyG1msTR8WHhQucnosbfxY/X5qt2Deevx67ebBuXpQ4466jkXH7rxVqveYW9O5Nu4ta+vhwKuDpzxxYTVME5HOQs561+d7YkvimGvF6wHOk/T4m/+USxf+6S1gq3tXNzaae06bl9i2NTCNNpL7Q3X4oPzM0Zv9Y9Qv7tPqlttSKtx1R845lOnGNj5U6s64sCYfCn0J1No/zfGeqPlvHrN34K/HhtvdcqVVz/N89aozs6Rc7nrB77WzrG4WK2NqTbf1liCGjEtGqtz1sOw50C3PuQi0G9McuoZxcurV9ijmPXnYyt/Y0KxxdRT9crPlg6uv9yYP310La57B4vlD6dmWual/WSegE9M93xa6aWVBjTPrcvGlM8nDtiqEbcvR7XZ3S+e5Y5YbDzHXk/Vc2ztt6/Gs/bmx5GtvhE2BlenGHkortji0jx1qgd0znlqfGccut64YtSJrtlXh32xMfUM7ZHzOdV497peWjdHmiC3Z1ZazQU6p8FePdrNBZ9z/iVUF51DseWz73w3/lOzsfDHNMPphz0XH9nO3svnP/ve+mz1XN+r68gWV+McS3nirAu6r2LrtetfjnxkO3uIrncsVzF8tNVQq3GJW6zW6oW02PTTeTDmsPnbSxrY3C7Zz+u4enBqpZctfzbXenQ/+AG6l6vWTIzvr31fcG6+qrdjc41h1xvl0KtfPvsQ09HPxkE6abFv/66rkT+N/FiNU2uZrSON5erFesm/uq7Xn11McI7FORaHId3WFIuFxgVstHbttw6msTWrsTHro29f7DMYW8fWsqOc+qGzvYhJy7H4Yp2Xf58unDqn1mqIsc8dxcB94yuumsVD13xdy4+LbGpEqG88azz/ouXVr37VsyuMiysbZDuPcGUD1w/FX+E+XwMJp/aeXx0Xp+0qBu6zPwZX/S5ejHabIlxpsN1nX1zFPIT74v+Xv/yLn6+pv24Km5DNDerDty9mNmtxQdy5iWnsD4BuKjr7JxBy+LzF9AGDzuWpoV5fBBxdNw5+NcSfb3npir960SIPgW0fLI2r8TfGxheLj2xp5U8Lq3nmha7lG2PzzFYuVof/fNhDGnHnSx/GRAe23uYsxNRP658eneYJQS/1KK5awC6/DxnX/DtHG+Mc1LCHouuQfvtt1y2teq7f9mQ9N+7GlU616g0aaz5a/CC/nutHXL3Yj/Z+vxnUl6b6ivVfTXDOVm173l7ffc8mv35oY2Ovp60Bjfsqhq35MY+Nr34ckb24agZ+qJ/mGmnE4lYHt1bHxlRuvYpv/2y/xRQP9SJu+3aM68sfGgN7MSfKoxOzlV8P1TrJ3niK2T4gne6tWJ1ikC3dtFr37gtzmZ59mtYiLUfxeO4dflSr+sWm0fjQ+WqeMe6h+kE9xuqsBlytPd99lEsvHYTtu1r1Il5uMbha6VUDOs/X+PPT2H6Lwe1JjCPU15VWMesXL4bPHEE9FeM8v/3Rs2/rLmiifOvVD+50QB4Nz872SeMrhq392H6qniPuXksHaNQDiOUXC9Vq/Jhu+19sdYI8hOLPI24v5dQLe31Xg624dPjqIz8NY2t86YmHYtKql7OWGGNvbfYlC5t1q05aUH7IDuzrg3KLO3Ppu39i66+/xuG6tdJXdlr147qc8qsJzjfmRHnV6vw+bvxq7vjY6jtufP1ZH/dB33/7/irW2viu0G9/m6OtVb3GB9mXO3a6G7trunHO2ds/jmI3ZmPLB7adn7Tkx6uaXWdLI+bbnOL2eLJ853LVXlY3fznViuzWcZ+L7DQaV1rVjKd2x/Ut2YpxDfT3fm5dYj3gjovG7kE2/rQci9/+iqMn7tSGfNizmn/HUBz/Ps9hY+Tx9f28OPZq1kPM77zjsjz9RLbGflXj+Rctz776medftCxO2+mHbFdxjifDnj+Ex8Yt7qvzQupf+Zu48DSNF4K0XkiNjS3upfZ0Xz771niozv/il/2c5/02Z5vdBnQTeMD3Aey6mL6U7IZ2zobdWMjvRvfh0csP1+y0fMj4lWnsB0a11BXflzU22vzYB1Q/cLrWg4eFvuXhfkjxI7AZe760zxu9OSy++do15csPOxdRfDnizmtcHb763Z57aG5cPHVAbnNWH8BPJ8oD8cWw5U+PTwwtmsWXA2zFOIL8egf27Quqg/lbj2rlj9Xmc9SzOta9D0Y2NdIq7hxbY9p6q7/+c2w7f/nY9WHP+9K0v0a/NfXluJr0MD0xvWDpftm9z7/9BL3vmKrBDqsfi1GfVtx5WI384os5a+XfmFNr/cXwdw782dXYcVtL6431e44b6nf3W7Wz7944e3KE4h3h7HN1XG8clH/WWnvjSQMa//ZSfEexfNsTbJwYOubQc7954lPTPj21Yr0437Vo/wCdeGq4ph1dY2PD4urnjA/lVgfSaUy481XOIo3VKbf8/K2L840Tg7B6O3Zxja3xnFr6rt/qNe40YjH81QP5G1O9Yh7SqRa7Xlpf1zu+9OrPnsF+mPf84xMrb9cDNlcMbE05zUPn5eev77QcV8dRHH2+xue8ORBnfBsPciLUh5gopzwUA+VtjVjfsdzzXgR90um48cWctWhEmo1/18ZnkSNb8yYm0JK3ZFufWh3Z8kNa5W6v5l/Nalc/5sdzrXDnML1yXXesHtSfPCgOy1+d5cY6j/VUL0AjNq6NtR4+s32eY+stprXZPyjc/Hhi5/icG/mNa2M3prj8eux+OLWKh7OX/KtVT+c8wWrtsXzn4pewdYzNeYS9Tktu/dQLFJNO2tWC/Oc8ppNWcY7pIHR+5YPqrf3suXlkz3eep2/v7f2VZv0iFN/4gW/HVixUi799Uk/yG79zNj3vXoKNgdXavRKqWd3zKCduLv14xm4c/Q/5jZY76xOswH3Xi9O+x43t+rQ/DffFGsBDuC9v7Xt+6p3599W7r86Jze/8sbkP9Rk25rG69+Gh/Mdo/4v/5Bfd9WnD2eAe/h76rt0EblIPejeFDVlMP9iJk893buL9gJfvAwT74JDH34uW3uiDGB80vWiRL55fTl8g5MqrHzFi5VfLtbnYPp2zRdfNQR96yB6KTSOC8eyDhT09R2RLz3GZ7eynPlA+31WtmBYfrI5e6oc9HfOTHo3tF6q59dIsdvtwrc72zr86G9d+2xgoJtazfn1oWFv7M02EPlz6wlKMfDp00+LD9sjWLA7ShuxioJ5jtvahPby/zbI9Ab0lpFVP5tAe35csvWjpi1pzVH4912tr33oUSz97e8R5vdA5tfgdr2LqNx1x1QLnYqqbzvazvvxBHdf12tihvdGXCnE7LnHq1Gt9dw3N3a4BnP3smMD1+vDUAP76wOqfcZAvP5RvXDu/xQW2xi9m4+rLNXvz2ByJMZfRtdjiF9U4NUAN+Y2tnhyBrX4grfTqGdJYHf708uVH/tUTC2lu7BIctx9sXPIaF1zFVSvQY1/CzhEWp19adNRr/MDGX0x9F9O46GxPQRyIyZ8OpLMa1UpHz55j+1l7Mrv7sbHpnUbj6nntSFPMxtVT9pNAR25sfDTquXp8+4yg0Rij2LSbCwR2/vrD5mZzq1XeQzXSFOMeKsb1lVaxZwzy6cfnQt+PekbSMNc+g9D6mC95NCI40qpW16HY7YOfrV427hwT6Ef99kd5mM8RgT4N42ue6qm4WP1Qr+LPPk+G03Zep7nrn+7Zh5qti8/t/pCEjYbY7pnzvgnb+/bvnJ1O87Pz3H1x9p0WrFZjuhpXhPpJCxrzauHZV3Wh6zTyZTsZ1DjneHOgXoCv8eCVVnqrUz/5Ea7GdeoEvgh8+bNf9Z29ntUpBtIoXt3uqZ7DztsDkCaUV8z2XT/bc2DXSxTDX21H1+z89e66HmN65xjTBOdYT2k5Ynu1oxi5qB6U13qlgXD5oiUk9hgUdxX/QnTuw4vNvy/vMXovpObTYptw2PPH1ngx/T4mZ3tZPLYvODXk/gv/+M+425Q+tHqBgmJtzm5SENeH936hFhvbyG1mZFfLDdUXKtdiqt2HJvD3GwB+MO3LAG0x6Ze/Nw1d+Xh+UG1v9RTz01pNcbAx7PXhGlYHNu6M3bkqrvP1szeHNPKr08Ow/K2xPafDf6VFp/nZmqvX2PhdY3pi2OP67qsHG7drXz/qQbrA3rr2RRFd21f2CL9ze6Y/rePvYZ4W/fZjpN8YcOui+PoK6VQ7qq92/y5Le1lPfPVLF7avajm6bk3OL2jdq81fa1FP5bPxtZ7FVAuKSac5gGJBnJi4Mdtvfn1XG+SjvOzVyh7TEMNHu3G5Zt/nELT+juLSaR+mBfUcssOOB6sX6S742U7/Y3TY8oHjEja/Oju3xYqB4hrzOY96auziaJ3PYX7zaM5BXKQTqkMjsoHcuP2vRmMD9tWhu7HgnD0aV/VWq1o7/uLSK6a45iiWu/uMXY3WFdiv+l5UZ/tOKz1gS2N1qldfenL/b19QT42pnlxvvWLyF5MfqxW3l57Dnmn7bOt5vOy+hXTqhW/v2erGwJ4fs2WnQ+PUqRZuXD2JE4PbG1zFQ/XT3zV1DeWWs/rF1P/2mo5jfd8XV2xawGctfUZE+4RdL+baulkr46JXPcf0ofP6do3VOv3l8atVz+lf9SwuFg/nNchrr/asOmtuXv2C4/aJ+cJZD1ZjdYFGY9KTI5+Y+gB19euz27/F0r/HIgesQ/dS6yJ/Ub/LRWOqDzWL2b3OVt8b09igeW5cxW0MDfZ0XAN/vVerOHSN1d2YfMv1F8OG1XJ0XUx1iqln142pftggrXrfmgj5t95+NshJx5xX9+wfiqs+3319s+UTV079tL5o7+A+h12LwUAjHXVWo7pnTD7MV7+w9dMDMcVhcfvcP+OgWlv3Cs2tOWqOq7P5bHwbA/kf/I2WF4Liz+Mi3eULwRn/2PyruMfkvtD+TpTfpJ9YfecP1XtML0+LeYzG4oXGL/7ZX/yFdw8JH8R+kHO0WaEbwSY0Nx4oYrAHC+xN0OZt07fxi+vmq+c2viObej5s/IB6/jULMcXFwA7VqPfzZu8GA/biaeWPq1ktth3XqYVwarmuf3Bky94xOC+3D4ViqnP2XAzw1Yuceq5vtmLSgq2H9XSOf3sC/lMjblw9uWbfL0vyrRvuPkHnrakvJNiX+7408qFzzOcDRy7ovzGpUQ5/vRWDbOLi9gSO+ej0w4fevGDxvwVgf9d6+6xmelg9fkcwN+ape7R5bd1bz/pF2qu/Y9qeI2xMcenVH3s19VVcOhtjXVvb4qrDVkz+sH4sl37z5lqMfHMhRp+tAYpfra0jlr+xQf5i2PlDWhu3Y6rfeobq7Nyc/RR7+leHr1r1EMXkLwbY09l5vuqJf78wQjHFgViE6lWHRvXY+ORar9WobxCnn+ia7+y5Wrj++i0mHedsWE/VBPbAvgxiXFen8cHWguKaw3qv5+0pHX7XxcS0Nm79afRMqF5aQZ787QfE6Occn9g0tt90HPNbU88yz7k+q5179nWP7tq3/jRWD67iFvWDxeBpoxHzg55DcXqsz42L1RRfXLpplweNqzGVGxtT+iAm3dXjp3P24pgOvzlsXYvJZz37rtZ3OlrGYt36XJQjnj+t+gvZ6gWvxrQx5xyx6zcWVwyuHnQdtk/ju9rX5XSeluND3LzQuHdO1l9u61AvYoyntRejVy9WvGDxvwv5bVT3L591cO/0fcYayU8/VrMjqlVPrs9e2LaXdPlai7Nn5/npOMqB4kAMf88O18Afgb3Yzuml2XkaHbN3Xm7XoEbjB756dg7F7LjwHJu4xg8bm1bjR3l8uxfZ0tm4tBxd1899tapz5d8YqB56lvT9p2cc5hcL9b791G9101/fjqsY+cXVQ3Sdzsbl1+fGFbM98Z11z2M5xtOYYPOrAfxXNb7Pi5YS7kP+jXvo/Cp+Ucx9/sVVzH220/7Y3MXT/C8WZ3+PqXNfTFqP0YDHxsEZ2yY77Veav/wf+Sl3D4n90maj2nzdDPLclGcMFNPNLLYNvw+8q43fDZbNTdcPqb1kYUtXnGP1Nh+KSTuWV19XvaRRTONjjzQa145tdXBriake8C341l8tYK9GOjvG4vijmO1nY2ikB3zF1jP/jg/4ohj5+a/qVevU2VpnP3zWqpckfVC0xuiavX1if/QypRcY5Z0a9PUa64c/1tvGuK63emkuIhufevrxUqUXLGgv98U2ndicOHa+PjCH7j3cey+/Hjqm0bhXB4ph33HXw2phdsd85kYPO4/VKo6v9QU2cQjrbzzFOGI1kF2vrak67GKqoT5/a18vYtKqBl9kq5/qQf0iVC9/feZvPOnAWQfqZ3vKB+ynTnU27vRVZ3u+qsXXejlnV8vean+JoyXGfLve2ulkp7G1iqlOfbEVUz/VKSYtR2Rb8um354sYOHUgjXqCekbYfnB9UL1dD/rVE8u+PTmHq56qh9C4xNCq3lVMGvzWyjNBPXFyN65xp9XYqgPs9VvPcsVgKB/k2hN9Vu9v63Vv1sse62fnyHX9yuu8/kL+ZbHrM9eYHbZvMXqMrU39nbH8G+t41qnXzWcvZuOi69VB1+xXscXnU2fXZPPYzO35mcHnuWjd+jxiE7vrwRbhHFfUz8ZB9j3y091+y9sYqBauLsivz/bQqdn5eUxrNTeGPWar56u+O4czxpiwdefzvdlvs3jJ4r9vdg3WoO8Lvif0uUWr9YCtWR045068PHTN11pgsc1hccXsXm1M1SvGEfhbh1Nn66UhpvFAOlCtjid2jPnZkA7mo1Gt/PUC+ds/sH3XV3FXWsXwub/SEsO/9zPw1d/2jNszwsbA+jE9KFZNzyd7qOfV9iEOq9e6OV+d6Pq000oP88PGVLsY2LGL2V5dpwPOsXo7jrWd4wtqbZ1qbNypjx9x+8Rf9O2cb3j9a954F/UEK3yFFuIKT8t9DF5O/Ye0noaz1kvRug9X4znrPCbmsXghWhu7MY/R+O//y//13c3Wl2zn0OZEOm5KfzrSr6GKY7c5xdxt0ifXblo6Yvq11T7obWhfyHyo9Ncp3Gg2v7664bs59iaCs/cf8vP/refOPoyXE1/17/zC5z88rGkPotbB2vcFH3p4WR92XyS+7du+7faOd7zj9s53vvNuD7T+1tUR6OD67A/0w3JxdIt13r47f6Dm78MD2Otbjd2Tzmmpie1Dccawv7Uljm/Hrw7Wu158UXrzm998R3vc/vaFlr8xQP3Xm2s6MTjXg37760J6Y6eH/H2Zpk/LWHoBtePankEsHx02+XRQXOPWf+tWr6vT+MUYEzuN/jTVdTqroV4987cOYuoLaBpPvyFkf/Abt3nxp4Pq0emHv37o2znC1qB+HKF+xNPh237Ymx9j31jMn49N3/KRllrNjV6aY/pid9zicHtJY2udvfB3ZCumuPSsV/eYOtaqf/fHmoG+zWNzSRNopJONvjHJbZ7FyGsfimern3pubOaAzfykI65aYhx3XOqAXONRq153rne+MdAWVy/yaLUe9ZPGOS4UWy3ziPUtTl/GX62dI+CjI6454BdHq1h2+c7Z95kA1Wq+q6cXvcnf8eXnQ7r823PryxfpmBt13Gu9aJEH1XRUo7nM19jUdM1f347Ftr4oDuhBc4GNS54e0PmOPwKfmuJ2fHqKO1/pNm9suPqNyXnzs2OSB8U3jzQaE7DztybiQb16Lp5v/Ttm/biX/QaFfUKL3zp5jqL7Wp569S1/x5oe384HOgf+1iiN4orZce3YTy12/vTqTd7ueXQtDvRsv/a8iuYe+aujBs1qNK4dM/DtmPjqt5i0zHdj21i6/Pr2ksX3IutC197wefaRH/mRd98Z9CtXvL1EM73qVjvS37mrF3QOejE36PzsufGbo/aXuvznvSAfi6GDxpNGe955tWhUTx77wjU2rh1vY+TfNale45LHV09i5Ivhd86mB+PqOQ38u1caX33vOqRVrX1Gs6+O2PrmdwRx57jqG+SVD3LVwOqJTY9OvdVf+tk7QmNDGuL4mktsPvW3OHvWSzrNkd7ROWw95+K2Hk35xdCstti4WFu5zVE16FsL95ZzNpr8zV814Kn/RsuLwYvNewxeqPZL6eXMvU/rxdZ4SG/5cuKF6D0U+zSdf+oX/uS7jYbQjenYDWVD2sR7Y4tpE/dgRTcNn7rpXumXi85jD5d6qH9HNuTHX/2b//AT++327vd+75MPMh9MbvoP88XwfU/W59XPfOCh+D/9uT/y+fXaOXdsXT2o2gt81m4/YK0dnOvew9d1dC3Pw9DLir6402tPlKN+e6F90J7JH/Zcr3HHJhfVSQOKa4yr1UPaUYwcGvrvBWJjoKuOfLHVdh33unN11fCFoC+Vffio19gbc9r1g+ruvKWN60+n2OKvYhB2HPXSXJZfzKnjCPULxWwdvp3/rSGWjR+ds/G1Z+qDv1qu06oX14vi6imdxekHdfa+YK9fbGyLdNJXm0a86qX46Lqx7Lg2DordONeg1vmM56/vYss/a20d2DqrAa0FrA7Ko9O4zxjn0FzvHPGrVT/s4rB6O4atBc7Ztt/qidm4ahW79eqJlr3Y55w4trTSq5f6XlSLTvu6eo0Nt6diV8/RNYpZ3zk/6UTX5caz1taj1dpgc2JvYV+Ie4aCPLUdrzTqb/3Y+LvOD9VdDT51dr7TKS69tIovx3HnxHU15YUzZ+NgtdMrZo/5N6Z82FhoPM2vaz5r5DPK51I/eLAX35gbF1bDsRr1EPNd+dkC/WoUe4475N+jHhsXOi82DWg8rSU/7hxmi3Kj62qlAcVtXvZIe+sADZ/fPsd9ntNz7/iO0B86+t7DRn/rNl/Vrfd6jdVf5KsfdA3NUfrbd3ph/Xp0LkauPtE5pIH1Wq2zXqyWY2RfLWw8xTivDrpeFHP69VBPsHHpsRWH649iznGxmyNMq7qO6UQ5qwOui0XXUC/izPne37DaZ94e5cvt8z4N8eVi4ItiItQLOq9GcF29YkB+/abHF9M5x7Rka753ruutGsWkc2qVi5e/0bJIPJwDfghn7gvBQ3VerO4L6T08bfzr/xs1N3Bfraf1c1X3MXFPizn9f+Z3/0t3mw34drOjm2NvEoQ26H7RYuMX70PFW/z+0a8+YMT5UHnLW95y9xbfh4wvoXK3PtQ3X+wm4Xvz3/trb+9+z/tuP/KTP/r20z/3E5/kPXkY3GV8GC8Er3jFR9y+8uv/2u2//uNff3vmVa+8+42W1sF8W2c072y+JPvi4EENHmK9KBHD7rda3v72t9++9Vu/9e63WsTLbR3bhx3p07A3esmiNr+9p6Y91Bd0618OFsunvlqu1YJ0+pLvnE3vu3+rZe82RrawNRxBrn1sT/vTKUdfoszHjkG8c2BvbtVtr4vTu1j19eFPwJyzidsPlvrlNz8bo765cd6ci2884rb29rnjFqNWsfWXXy/mQC3nwNd6Oa8WHedbR10+fTa26lSDvn2xvykE8lsnOvJ3T9CpDtIENaoD9cOPrY2624+Y4oAd5dNvvCBPH72AdA3yxW0/xg+7Rkg7nXopVq4YOSCWD52z79idN9e00Dkda2WvoXNx/PVfbPug+amWPtTYexTEyG1d62l74RPDD2ml07j4ndcviqPDp89+gCyuea4ee3qu1Woe2Y1r+2VrXFuPXz10DmrZiz7vxKlh/vQkjrY6xYhXWx01xYqBenKE+labtnzP2D5fxdKpHj312c/5bg2Bvzlyzt5cNrbtiY44Ws2VeihWj2mKlVPvmAa/ONeNv5rVqxaCfL502BsX8NHCxlecY+Pn3/WFeqpvOeKrmXbn5dNrTPaHtaUhl79xtR70GlN9s0da6cWgrpggPwKfc/nWUy/1w6Znz1DPz36wh8YtpvHu/Gyd+izOEfKH7OU3ptYiX3NYPB+mV67+jGV/S8c1PdBLWtG1+8FY4+6v+9YB8qH66cUdez3Xd3aQr089d6+KsR+sQ38woy81+KzdrgnwqRnVqN/qyS2/uYbtXa4YfvqOarBbc6wPPloI6ojjh+1TLPvex+pBtcRvT+mo3zyrq45cWvVdT+LoOAe+9urGpFfP+YGvvlEOn3rVdJ0OFsPXHNDXS58LO4/bu9wY9IVsjb+1gGrVi7jm0R5q/2//1UV90A/1nF0detVkV8u6NZ/FNX5gW19zaA5oiUurmjvGdPhQr2LoNQeOxW7PwIau+ZoflNN69GwQZzzGpZbztKqRHjz1RcvLgYotNLF4TEy4in0s0kzjrHH6g+un9fNCtF4qntZLOOOuar+YmKfhq3/Pv3y3+WxUuW4IG3W/NPQQATXb4N3YbWI2cLN4GPhQ9GXQkR4Ncf1Q2osWNrr8e/OzVa8bE13DR/68X//kw+tdt1/+9/3o2//ln/m772wfxovD/+u//srb/+hX/87b61/zzO2rf+MHXrRAD8MeaOz2hfVtTcX4ou2LjFjg92uyXrY4uraPgE57t/1KXy4dXwb7oYPfA1EtGu1J4BeH7T39qNNDtDrAt/sLqkuj8anVyw21xNOqF/pszhu7vWxPoz3tnuBrX4ut5u7n5hVBHKrrw7QvlXqqnl717P7Tk15aD4TiinUNNBpP91Zka46659nqtR6LoZVfL7sO7D07xO193JxsHTa5dM4YRzb6vpSiORfP13psLztmvmqJAbnNPdDRJzpnrx/H7acYEMdHl/7ul/LtheZGrPx6piOWHZzXL4JxGE9rvvNTPjS/jo2LxvYlno8OOpfPbw+hczb+s25sbM6Brjr2X7VAXPnOd3zmoV6KaVy0miM2cTt/6rg/HcXrwzzbF7SK00v9sG3/ehGD9atOYz7r7dzwqddnH/DpCfVOy7p7LupLXVr83a/1Xk3nwI5Ap56BhnyfrehcPTHq1VO9N5f6bg52/Pmd59+5bB70Y56KhWpi/afZGsuFjquhh+a8vmmwi0sDxCGdeudvnuS1J+tXDJ4xV+Nqn9QX8MupdudXGq2/daXBLm7HtX3VExsdupC/8etl+wji+OJqy9MHOufTQy9aHNsD+sZ6VoNvx1YNKGYZigFxwFZfEarTvIC46gXX9ou53c9E+z4tGrRgezX/9rHP5P7aqXlQu76K1UN90DVv6ophb07qGSGNq75bh34wdq22PeG5oJ8+y9RQ11rs/QPNc3U7d6xntbG+N9c81Hd9td9dF4ONS3590G0OxLrmv9pjxtbnXf2I2bmsjvNi6PGDXFr1XU0a6QANccUAnciG4hqX3PY87vjT0hd7BDF8abHrpee9/opJByGNQD/w6bW1AH41qgdi9Kue76fn98Lqouut4Trq8Zzz+rZuzTmcfRXnyKYfPTiKo1uNeqiG486ROlif1SquORAjhy1fOvWK+fWza0LDnDQ2edVrXOH5vzr0zDOvfHYn8OXGamvyCi+k/kN69+lsXDEP1Xwh/Zy4qvUYvJSasPlX8/wY/TPmvvU6UZz8X/FLfsbzX5RsSOjh4UbuA4KtG8nmdJSP3VTdWGATnzchnzo+XHzw9SFTXTndaNXoCGkD+6/5LX/s7jdaPvdTfsjti3/ip9zZv/vd7719zxO+931PHoLv/TDvo3kzR6965Qc+qP/YV33j7Xf+oa+9vfpVr7z98p/zmXfzy25tepC1TtbImkbrBe2BfZCh9Wu/0OlDqAdt531IOE9HTvsgverx15djdYPcyJde1/KqWd2HNBAai/y+MJ2/AizGPPXQ7x5oLmA1gd3Y3GvyfJHsC6V89tal/stvfhyr0XgbUzHdYxsPjq5RzPq21+Ku8tdH40oH2FZjISYd+caN23O5Wyffmds+NaerI27zt046sFo9z5yzbb10l+tPp37QtbjVqI+ts5rF6GX7Ya9OWtv3aqm3NYtLh2+xuifSkLs902j/Xe1B59Vpr2J1xDlCOvUsf8e9MWnwnfOzcUCvfhzrGdff2LDei8Mzxjn0bOr5tHqO6Yir98aIztnT6NlYHEIxfZZ7nrmGjavW1gvO01Enui4eaNUblpdW/mJO5O+8/GqwmRvzbJ5amzTx9FcrslkH6+/52/6XV93V4N97hJ6+GlM1o+sTG1M/8s+5Xh2sZ+h8tfJtP7CxUe+NKbKrby3ti/bHznVMtzrp89Etjq368bS5zpZGZINzPKd29jO/OKBhLAjimwPHdIrbsUVgX99Zqzgoj/3sbed/nxmgfvfovoCDsyamv7VC/V713Fqx8Tc/ztN6KC694qpbTOArH4zF8wLFsVcHXbMXUxzwpVOdvXcaf3u6WP5ioJ42hi8/G1993adTPYT8ehKzOri1xBRXbH7HaoT8xUD1tif+Hd/2Vs3qBuenP83TZz3yq1WN7S3txt4e2l7OmO5F53S2fnHtkWL4rvaI2K1Vv46rCc7zxfyNCcPL/hstHyJ+NBY2ZrEx4TGxVzGn1tNi8p9xVz2BuId8i/vi7oP4x/Z7hfvy4aqXF1LrobpB7jf8d//q3UPfZrbB/VDXP9rl6Ac9mx9s2Da9DdsHtw8ML0zosKtNx5+29V/Z0eDzA6k/9X/rW99694OpPH10M/ah5EZqbI7dJOhajY/7h3/j7a9/57tu/8QXf87tN/zzX3R775OcX/p//s9vf/yrv+n26td84NdiP4xrvO8977297Qe/4fbv/8+++PZRb3n97d/7kj95+5/82i+5+42WP/tv//y79bDO1rgvZuae3Z7oV2F9ObUWYvxJWb/VYv12D/SyAOhA69tas9tf8tVVH+j3pbkvw3LEi62/9No/ew+0Z9h7mEP1kJ4Y+vtyA8W3R9PXn71v3H6jxdF181R+tZpPVNdRLHv90W6szbNeXNNpzO4bteic80ODbdeuueTTk/6BnQZdaH62bz6kB/V5xtDBHQvS3PVVk5/9nJ80nOc3NjFsevCCFo3fdfWgOmK3zkO9lM939kLfOfDp56ExVQdds9NAcXLqx1HM9pzGjhv400Dgq2/IJy691XIUuz2h+uLEFLd9pdW5Gt0z24tc+6++q7PPjx2foxo0inEuhh8bf/WhWt0XxsRHw56gU5wfsvGqn9aicdePGP7mRow66tFqDqvnKE5+P9Q71xN/f3JN09jSqnda1WuO9MsHja0Y0G/PB0dzpQcx23tjqxaYY1SXTa8xP43uL9e0Whd6rQ27mK0LfI1BnjjMp1b+1ahv9nMPsOvZsTlaDfMkf8fV+MVVp7k0LuCrljxojmgie8xPB2mKoVO9tMQ1N84bW+Nvbqql98ZGozj2YsSDOFrppIty64VPrj1oL/YbLdtze3b7qd/64VfDtdz6Ka6eoGtHrM/GI27H5Bz4xEIa5RpT9/PeZ3xiz7lD19bH52V/GGLs1q2a9djcoprNYTrszYtYhHNsKJ4dO4c07IeeVe1ZoFHvzlF+EKeunHpBUKN8fTvfeuXQ4zN/G8ffflZn55H2jt85W3tHLMjdnwWKsV6OatePGOegRuspR30+emc/W6+Y6kFzQAeKcaTDng66bvzdp8DeWvLL3X7Y6TQ2daF+6qm5ipCeI7A39urJ1QumIUY9nx9YXVqNs5rBeb6r8dVTGtj4+Lcv9vQbf2yu+BubvI1h49dHe1JscWrREVe/WD9njF7Ns1jnYvjFNTfVFIOuxTV+5wgP/mO4LwcU3+PT8Ji4lysGzrinXTdxi415mv/UeyF4KbnhsRrF7XiuxnYFub/ql/7su81nI9p0buLzr/zYrDTTtUG78c5arsXL24cBuCF8yPfvLHggqw1t+tW+Qn6x//pv//K738z4MT/iY+5+o+V9T+y/+j/+Q7cv+4pvuP2Vd37X7a9863d8mPfxm7799p1P5u4f+1mffXvT65+9ffnXfdPtd/zhD/xGyz/9xZ/1/Pz3YO3hC9bXmlrj/YDhR/vK+vRwxR5oaTli8Wl37ii+tUZ1XBcnvwdsmvUQq1f/8srP3wM4jfzO19+HlKO97AubL25esvSihZ2uPht79w/NeonV42+M5Sz5duz13piaq3N+qiEOijm18qej5lVcyFdfKLf8xlLvyLcor1xQJ0JaS7aFvk7trtMvb3O3Bu48l7/z0nhan7S2XxC7vS7Zdl+4PiG/WEfXy1One/CMdV2/YqrJB3pufGLTLb9xdX3aQ3XUiOnQjxu74z816yP/9rT5Ox65u99dFxtBH/zFyK0WyllUszns87C4ek7jnGf1tqeNpSEG+MXWEx+Khe37nMt6Yd9nlevVAvo0zp5gfT0PsRha+kF6jS/Wm/hyOi9mtQJ7tbans+80EGikw1/v1eEzP9g8piMWxLSXsHr8zeXGNv6tW09sxTQ/9YXbd34oH8UDP516L5a/GGBPr/gdj/3IR9vcnGOSUx7W1/YCG7e9h+2j80V2x87PseTbGDWdVz97uc1t88tWnftyFuy4uE8Dii2PvTn3bPD9uR+8dz/prR5j/TiHs2ZzvWSvB2g8+epD/V2rahVbzxsHG1cPeNYF1+zVMI72mONZTywUh+ZEnJi06gXSqFY9O9KsJ3EbU99p8e88iyvGOVsxadXT6uRHqF7ceo0NxKXlKE4NBNcx2+6Xs6c0gK95P++D/Oy7NvUW5bBFNqCxMdtPqE4aZw0Qk5a47cV1MY2/mEgrpAXpbd9Yra1XLbaQDrA/9X8dio/FGdv12h/Se0yt+2qA88dohKvYbKdvJ++E2Pv89+m9ELyU3MXLpXMf0veixeYzJx5g/nTMCxb0ksSDYTft9tU8rr0HQS9aHF2rcfWnCt1A8rrJQppbsxj8N37Hn/yQFy1sv+n3/pnbX3j7d97e+NpX3/0vOh/mNd//ZD0+6i2vu/1iL1pe9+ztT3ztN91+x3N/deih/3WI3Xr2wdL+KKaHGRufPdWHOVsPvR54u7bO2fNB++K+D5dYn+Wms2TXA6axfTtnQ0jTBwL2dt2+tZftYS9X7OeH9jTQVCOdNKvZfDWnjRX5OoKxyNueNwbFNC51moMgZ3WwmLT0EPLh1ouBD1ajsfAtgb2e2ejrqXFhWovitnfXe1xWr+tqrE8d2D5oOwZ9xOLqQVz9onGnCeuLbFtv+wkbs3759QL3xdhP7alq6rf9J75YhNVKr2M5O149nM+EYmOx9YP1vnXSa9/Ud+dLtup0b7UfgB/l1/OuVzHVQHpnP2fPZ1w6KIYfHlOvvjAt9mIgfzH5zzlUp+eLaz0uirnyO6efv/1RjHpRffbN2f7yOY/Z5Ebgk78a4oLz7Fd1HF3XM4pLozqu2fPLgV0PSMuzvP1UrJidb3Z+58B3xhSH57jyV2Njmus02cvpHPlQ7O7TyFcN48HqNHZxzUE1xNQfe30gbA8I+Rb54Gm5asSudw5QfP21lq0B3+Y1Jmgs5S+2j7C1FxtH29z5jtNLlr7z8qlTb9UO9bH27dt5tRuTI4pf5u8Z3HOYjX/rpFvc1RxBcfWyMfURs7cWjRlWo16KaR/SqF5xS/7mpbFt35AGX9yaMa2NgeKqx17N6vB1X0D99PLHNfBv3NnX9g2uq5lvNc45oFFfxUXXpxa7e6UY4Mu/Y++4ZKtO1+V1TPvqnizONbuYPqeKO3tZreoGsRvniMU0to1BWtkcO3+ed9n3oAahQldI+ApprBY8pPcQ7st7qIfH4My90nqo9n14ITqB/+SJK9+V7W8ktq6b0QOi3z7ZDwqw+WzOZZse7Zd9IHkA9CBkBzl+TdIPon5Adc5WPqjTjYB7s3YjiY334W/WnP7tjp235htD8966t1Z9cdsHJlj73RfOd93S2brOq4v50lmNcosr9mpvrO+qp5NQD43RvvVr171U8YKl38rqCzn2EqYXMbvnm6fY3tafXvrARv1B9ashr/VpXKFrPjFXpEejfq+4P2A0D7RjOtF1Nbf25sLV/G5s+tlpb0/N2VXsjkms+W4dWov+CkdrEsXK2Tk+5yhf53t92vNtv43z1K1WZNvet9f6LHfrnTXT2/NY7h7zid+creN8Y1u31qPzk439jA+7L0LrG9wf3buOwF+vZ29d4/bP1xh3nMt8+u283I54jqn4NNig50x9F1t858tiHO+bK3b+eGrUb+M/17Aei6/3jUG+ejhry2kM6fFtb+mnU0w62dLouL2g/t0DJ7dX52zdO3vPb3w59R+3Nlaze7B55BPbGHe8O8bT3rXcePZwstywGmfMkq24ztlDe+mh/US7Y3NSzdXFM/+0i0/j1Nlc53hCn+zirZ813T/osNatEX1xacv17NjP2Ksferf22fM57uC+7nsvqkNTjPj2m/PGB2Ji4KsuVm+5taH81VvNcNoaa/2Eza+f+i6286tei90jHzaP+cKp5fwqprjO9Wn+436vg9O/41oG/mKg683vuvOQ3V646gPZsb23ccv7cBWn/+bOEfjqpTrVOns4+4Cdm7SXp6313XXGnp973OfvMlv7o7FsH6vvqHb+nZfGAeXinm/v9fDUvzpE4Gko5jyGp9kXV7bF0/z34b68tT9GW8zJsOfwWN/iPvtDkPNS9B9bszr3cfHP/4//rrsPh34Dpd9CcfO58dqQu7F302Ix/NncuDa7c7k+FPtAdH63qZ/k8Idyt8bWCs7Zfv1/+oG/OvRjP/Vtty/+CZ9y+94n9f6j3/MVt6//pnfenn3mA29tQR/f9a733sW++70foP/S+JVPeB/cp9/1ricfypPzrif019U4J0cAAP/0SURBVJP8F8j3QZv+Md7v/q533175KvNyfw3gfdeTGnKqs7ybjyd9fuf3fGgvL4TvmX/0Nrz3fe+/vfWNr7n9op/5I+9+o+Xurw79oa+5+42WX/HzfvTza2ee94EGPax7mPH18EQ5Ys4vNeLFxu3nbpxPbGpFOtAHQxS78e0P+vWGznHt+tBX+zutuLGBfrXqnS2y28/nB0WaZ5xjWvxqmaPuP/3pIaRzalUHGjMag9jteWPBuZjtJwINhOquXv3k3/yrexvqu5qnTv5lfaLz+mivnR/cp2199ByLy56PbiyGVv762ZjzC4SYxrPrUL1Y3erg9l2vHYvbmOynP7LVcyymHx5dFxPqWf5qbY2uyz3HzMa3PW2d3VvsSzHbT7FQHUc81wqdsxcD9Da23jfOObKLKY6tntIppnobl17x1XLMH1bv7AnSYdsa5qTnlKNr9nT0tFrRdT7xi2o0j/ZIGqBOtYCdn95ZD3aNsXr17nj2fWoAf7XE7Dysdv7WwzV7vPJX56qXh9Z2tZzXc3OErtnrffPVAufsxWFxUByceqtZ/7s+q63P1tSx3EX6fMbWHG1PjmkWl99xz9dWbjXixvKdhKs5UHv3aetEB8xD9waUtxSLjRE7F19PjuvfMUPfKfreLEdMz1gsh69eaMXVg2o65o+bd+buHqj3M74emlcxqMeruChm++iab/MiP19YjasYx42J4qqzsatV7GNioHlqf9ynJW7nqRjn+WlYd/sN2MWc+6TvZ8Wxp5NW5+xXPcttvzkvR3y1irvvey7U8+pAWsUtsq1OKB/k1w8Wj2tvvxWTxq7Jaq1OWvkcszf+nZ/i09n4dO78j/k3WiTt8cR99sV9Gq6XT8NjYl4ITr3tZflY3JdzpbG2q5yXisf0ALuZXy78T//RL3j+hzwfFM77QU+9NqcbYm/85gHF8PWlw3U+1z4M+20Ax77AFRO6fn7Tzw0Ejb9+ft1v++NPfdHyvd/7/ttrn33V7Sd8xsfdPultb7l9wg950+3jP+pNt2/99u++fc+73/dE54MfbkHOa179qttPfC7n4z/6TbdP/CFvvn3Kx7319rE/6I23b/6277qL2d6DFyaf9vE/6PaP/5zPvf2FJ3284zu+50m/37cGGM37nuh8+if8oNtnfdJH3z7uB7/xrk781Cc6anzHd7379mM+5WNun/y2t94+4bleHsu/42Pecqf7zu98190Ll3p+2ouWIP5cB3tjH2L81n7XX0xfPuyp4vmKweCcjodvdC2Hlg+F88NstUBsccXKjWx66sUPG9DCasnb/PzqOEK++qmXPjzqCZontvZuMXz68Ztk/XW95guqHZyn4eh6e25cxcX6Ua+jmO2puPqic8YV65r91Ni1KyaNqxhcna3jPPB3pIHtOUzz6lzsam4P+XFrr/5qbI/sfdlHsezG2/wBG18/FPSCQ/4e49art43ZeuvPrgauTlrlF+O6MdU3nJriXG8f6cttfVprtqv8jS1Ob+k6ut644Hoppj7LdSx/4XrjHesdVw/ppLnxzSNbY2t8+WnB2WMa+cH5ajrKCWmIOf32VzTvW6vYnYvVyt5685VrPPZG4xLLv/sjLfHNk3x2KLZ4seurZ+CTG13D5ss95+CsxSaGvzGKKa46OzfQHIbqxOpVM520kA12Peq5WuXz9fmxscV3XmyQn15czfRCfVqf7nfcMW2t1S+mvotNcymmuPO4LP/k03IwZFfXuHDvP77mos/w5vfsWaxjttby7MN1ce111/WlTt+b1RLnGe+3bfyhYi9aVu+sh3zNUTZxjuI2J+bHnavVqefi66MYZE+/83SL6RrPmJPp1w9sT8XEYtcf1Tnzqr3jypae847rCw/dW+UWU2/5ELp/u5+huHqrJn9xO1ZH1+CI2elkq479dr4gEVsdtmL6PsiWDrDxbwxfvRS3Y6tWWC3cOYArLXDdHG7faWw9satzsvxYv43tSscRzvHA8//r0Bvf8No3bkAiofNLkYnL/1Dcxj+Ep9V6MVjNl6J11dt9eKk9vxQ8bbxX4zhtV3n3jancP/O7/6W7H4axzdnNZ8OKo7E3BtjA3VTsPuz6AUJ8+WI8LPj7NV7nchb1U73OaaTlCHJpvu0X/Ia7/3Xol/7cz7392//cz76990nMz/gXf/Pt9/3Jv3j3b7SAFzEf9ebX3X7rv/Lzbj/uUz/27r80pvvb/uDX3H7xv/o7717OeCmzMynnI9/0mttv/d/+/bef8Okfd/eC4hXm4BUfcfutv/+rbr/41/xndy8qXnX8torfdmH/nf/7f/D2M3/MJ91+1W/8vbdf85v+4O2Nb3ztcxEfCjW/87vfc/tf/sLPu/2v/5HPe9LHq+5+AwW88Pj273rX7Z/69f/F7Xf/0a+7/cnf+Etub/tBb3jSwwfmf7E5J7zI8VLpZ/6Lv+n2FV//126ve/YD//iwl0yf9LY33/6bX/ML717E/Af/xZ+6/ZJ/7XfdXv/E/xf+H//Yhzx8+9Aw7+aOrxco55r0sLOH/Hs//lFlR7HsdOwR8bTZdh/x9cUA5Hn5QMNRvXoSZy85Bzr8atsvoB+6jmx8eq9vuTTSod1e2/HXU/u/+0T//PZ2//6Q+wBo9Pe2i9ULna1lbP5npv6HLjZ1tmbzVE+NKY3G5SiG35iaT9cgFsWAPnZNaPLROv8aYbH1Li4913JpoH7Z62s1GtdqmKt05IujB+ziIrv8fhjsB4h0HeU3nuaODrquDn996GHXvT4cz5h6bTz1y27e7NXdr/q0L1oTtsZ1Xz/1SwP4xNTPjms16hnq2TqIAzrmCetZTOtdz3T2vii3PhzrVY57lYYjTTHG2jq51qdexOBZq57E1Tc6b64Q5NVL40Fa0LjKlyeWP8LOtXPYGDV2HtG1+ultz+bQ2otLqz2qP0hPzcbP1xyxy3cE/vZZc27+1Np5pGEem0uop/o+1w2z73phY1fDmHZ9+aonzzXUuzxjYY+gHo3Gxy5/deotHf3yoZqu5TYHYnf8jnSKqWdovdJQo37Uaj81D+fYsHGJdWzNqqUfaF2rCY1rdVpf9ZxD8769iaUntrjqmofmgg2MsfFgc8PGB3Trha2cjYFioLjG5JwvZovhjIHV0EtUD5ur7dHYW5vGw2/8PkPf+c533nH/Z8TmeEnDOns2O7I1ryBPL7BjYTPP5n3/TUPxNPorTd3z7OKxMRj3znPaICZUn23t8tOBna/dX8bT+jc2dv72iuv6EeNYXGtRbXER+Itj01NjArlYXD1H15iGY7VgYyCtesqXP58jQmOqL/bWQyw0dlRTjHlszdj42m/AJ8ZzEWmJswesPcqRb6/0/NTDaslZuGbnz6dWGvaafa3H7cs5W3HF8Nvr3TPidvzV0q8Y8SC3eYb6quf87bntZ++l5iktMerx02JrfHoWB3x0znkSX0/mkt1RXhqOYuTJj65hNcKHrsJzKOgMvg8b16YMj9V4LK702E7eh7O/70+odV+9x/QKLyTmMXGLvX6sBjw0po59SPhhr4dAN19082BovtKvH9c2vI3sBrKpe9i4eV13Q5xI46S6+0Bgg264p8E//Pr2v/49t//B/+Y/uf3L/+H/7+6v0PirP//QF3za7V/5xT/lyQ355EH6vR86l3K+/Tvffft5//J/cvuX/v3/9vbMkxwvaP6JX/slt1/6r3/J3QuV8yULfPf3vOf24z/tY28/7XM+8e7653/hp9+9ZHnPez84dwsKr3vNq27/5n/6pbef8at+0+2P/vd/5e5lCfrtkp/2K/6ft9/y3/7Z25te+8zdf7vsJcuf+nPffPsvvvTP3X7PH//zdy9gvvLrv+X5nD/7F7/1zsYn5su/9pvuXg694Un+9U64xrnurQPmO+kh2gMutpfO/bRMv3UNu8d2z9TL5mxs/q1xxsFVHOq1sbgfYmORE8XxuXfOe6i6yyvUQzXR3LlGPjH3abClEeuv68bUuuy4Wif+8qqz8xqqVxxf93x0vbyyndp7vmPavbO9Oe7YmjvXrZOYWM8nNyasrZirvCtsbnmdQ/NxNVeL1SgXzNF9GvnW7zkcNwfLwersGGFrw15vnVMP0tvjMmzOni/K2f7aFyfbA5HtKqd9stw69aifxrrzufPKf44fzp7TvTqvp/q7iok7hqtxyrni5l7Fh8bbcccIjTO/efD53nxgMbgxceeuuKCXxtezENn4Vht2XFdz0fnaII3tYWvv3GJ5UHw467g+yZ6255VncC+weu7zQ3PbHNUjrN5ZE8TJM89+UOmHLHO+OiH96l2Nq5rAX056248xnD2Vnz9eaV7VF3uuBzuIN7Z+wD1fnNRfGua5z8Kd//rZXuqnnuonnfqBnfP9ARFPrcdy8zpPb3Wrk+1KZzVO38krnYV5iObjiq3RFcs9ceoVo76eeo40v66xfrdnuOrvvrpx45aLbOLOcW7OxkXx5fDdh1PjPoLxtm5LUOvq3jn7ubL3ndQ9st8V1b2a41OnHk9f9tCa4RmP2a5yQjGNVa+xsWfvO+Py+b869Oyrn3n+rw5tgT1/CGdc146a3Os9vhiUuxNz4rH6L6WPh3Cf7n09X8VfxW7cC9F6COl0PPOv9E7bqfEPf/Fn391AbcRzc7exe4DtQ2z72IddNYvPtw/DE7ROqq2vvoDoD2jQ+j//f//YU//qEPhtlG9553fdvvIvfMvtH/yCT7+99Q2vubN/3mf+0Ntfecd33v7In/yLt1e/5kNfRhiD3wT58q/75ts/+jN+5O3P/dV33P7JX/cld7898upnPvgnHsFMvPt73nv7n/38n3j315TgbR/5+tsf+jN/+fZnvv6vPblvv28OqOO3YL7ua7/p9hFPYn7uT/yUO/s/82/+V7c/8Mf+/BPbK29vff1rbv/s3/933n7bH/iq28/9l/4/t//7f/Wnb7/pv/kzt//wP/2y27c/6efn/eRPvcv5F/9vv+/2K3/977795t//Vbf/5+/5ytv//Uv+5O0Tfsibbz/mU952+3f+8z9x91ee+vdlzr869Ce+9q8+/78O/VM/+9OfX3v9tY5gXfg8lKyLY2vjiPmW/HKh/dEax2q1h5A9bUcszh7og7b+xOuP9sa194Av8lfTka16xlHf6dSbOo1XPdgYYH9MTF/2vKhRk02Negpq6oUvZtenPCymfOfsYujHYkEcuk4vTdcn6iWfGmkAX/2cdZrD8mMxkG81Vkd+GsV2nh9cyzMW67BjKh5drw/D+nc92WF7EWNuuzdcy+U37l1TGg/1Uj1HcVCt6qWBrs8YWnz1US9YH2zqtC/ErhZsjfWtRv3u/BSzOo3JUR6I2Tj2+o71EMXg2avrYqpVfv6OW6dY1/UOjhtb3Xzbs/ydRzb+1n61thY44tkPWxrVElOdXTNzWC3YntJjk38SqtMzit5VT41L3P7Aw4ZyVo9/Y6CYeq5m+WpF9dMSd9WXntKrBhvfrgfwFwPs9PLD6vDlV9P5mc++/YppbI7F1W89FQvFYvViNesrP43l9kfPvPfCofkFMSfzdYTq064PEBPZ1T17KLbzYhxPrVA9MavZvJ55zdepUT6efWDaacKVltjVa+2WdMSZX3PdS57mW34ajmLr3TFC/nJi9flCOY7sWFw60LgQimv8gb89COKqvXqOaaxOfjhjcDWgOsBOJ62N3/lJd3Wg6/q90liwRzhrrI7z5q/5EcNnP/i8d0yLv/sN2NsrG7c1gWbjyJdfjrmRn0bjUiuqzZZWMVjv+fXvCPWcRv7qNQ+nDvDlB/5iIB3H+uET47x+5KflWkzcuOga8slrjhzrJw2Qt/O4++2Du/EJEg/n9YvFlU4D+v7CfdovR83VuNJ7Oebtof7jfXjIt1itzdnz+8ZylbtHP9z1kGiztVk7L95GdRP2pen88mRTd6OUU1+u82N+KEfNpZ48mPTX21T2M/8xePWrn3whfOZVt/e89313/7CslzI6+7W/9KfffvqP/2G3v/4d3/OBwIF/p+WZV73iLscLndc8++QLy3MvKk68693vvX38x7z59vf95B/xnOUDY/8ffuFnPDl+6FqduPtHeV/76rvflIEPxD7hE5uXRHrwkuTf+K1fevuu73733V/v8Vs3T5q5PTO/WfMMnbtxvvL2umdfdffvxfwbv+1Lb3/17X/9A30/csr2AbRzfa4lv7XxkmB/M6pfazwfYpHtilfx6tRDXBvoy97s4b4P+c7bt778RNcbj3Lay/XUh6N+1OQvFtj526fovLFc9VqdHVPn7Ajrj6uJUA6uPpTTWM4+2Rrj1fxXA5yzi9vxnXyaxhl7XwzffbXyGUMvqtp7Ox7H2Fh3zLE6Vzzz1di5W96nufYzDs/YK00+415uTudXTOMqbn1LtRsr7p6Rp7612DXbtVnueJB+Gss0rphuvW2vy2JO230s5qq/M+a0nzzHYl4eYuPasW2ddFar66u6+fKntWPb+PLXf1V7WR+h5875PF32JX6/OyBbMfc9u+qzfqDnXTjnZnOxMaUjdvuudlqnRrnlYzFn3WzL9Z2a9XYeqyF/x5teGuIx3XKgvDN3+ygHF1sHz55OLf7dRxu/R/b1LdM9tctrrFunWnKsoX3Vb1PvSw+gJ99zzOeFv17krzij8/7Ao/6qydbnTJ81bPTMbXt862zvO4boWsyOt5jGeTVWtvLLjZDW9nBebx9p8Z16m7fc/rafrdX1Sb6zRj469K7GujFLtrPe2qNaYe+L7g04+ymv3DMn7Y0/mS/WG24M+zmf+euh67WDfnqW2f/7XXf3Jex4YM9hx8enj7Mv9uKi+uWFtB3PvvPBasRsMZS7OmmdOeUV3xzbW/vdBj/kRcsikReDcq80ajqc1y8WOyEP4WnjeprG+q9iX8q8/c3AQ+N9IWNJp6PNdXVDA12b3U3qZvWrpz60/Fom9g99sYkBOmnRWaZ/n0+eXuJ5M7juBn8xME3+Go2/WvOrf/MfurO94bWvvv27v+KLbp/yCT/o7h+d3alUxYsO8/ABfsB+hfd8z3tvX/Tjf9jth/7gN95+35f/hdt//oe/9s7+c57YPvUTfvDtu9/9gd/GeQhqBf8rEnhB8o7vfNftf/Srf8ftT/35b7694Q2vvevlLvaupw/m3J0/53P+hte/5vZV3/Ctt5//v//tt2/4lu+4PfvqDz5oH8K5RkDPgzq65rNO5wNrH8bppHnyXPMlX+v9kEb94T6kt1/7E/sA2i/5S7E94IF+fTivRpqOG9eebQzb39lTPTe+jSvWEYpZhnQ2d21Bjn52jnHH1zi2xmqlUVx5xZa3/vROFFfO1onFRVhf+s07tv9W2/nZ08mNX5z5O2c7j3G1tuapsbHL4mP27a3z+3KiGuYjnnWfFpe9uXV/N8dpnKi3s8fqrXYaZ3znJ/KvXuebny+uH9Pa+DPnPm7vcTVw69ir3ZdX3P189pAWnDqbd6L6eGrGjXFtTK0z7hjPceGiXuqxZ9z5XI3Z93l8X2xj3LrVOeOuCOWlcerU79Y+NWDzT4bN29yw8ZvXOrW/ug9bK1rb2+bsOq1mYDvXsOu1hbP/fBuzOY506uFksSfL7bj2E+zpNd7m6pwn+8j3Vd9RY391CsSaXy+OvTDxh0ResvSihX2fcY7uieLz81mP3cetz0P9povQuDfmpHp43p/l7nqFfHteP+nWy8behx3Xajlmg7SWoT7rdXsWl+Yyfec7F9g4GkvxW7d61mbv9Z43ne+9ddUz/xXzw+ZBY4r1Fc9x7fo2ps1frg5sj8ZjP8bGB9U9dWDH2nnx5/wWL9YcVru8uChvUVz5j9F6SKf1bNzILmfn+txH975oObGNvBA8Ju9qYPfhaXovRavcx2hcxTxmrC92Hl9uPDTGF9IjnWU2NwydfdhgL1Z6oYL+wc/+96DYv6wuVn661QjZqnleX7Gb+nzgyHmx6AXF/+bf/b233/YHv+rO9kkf85bbv/crf87tza9/9vbd73rvC/r3TOC9T3p6zeteffuHf/pn3V3/X3/bl93+nd/5J+7O3/KG19z+Bz/5R9ze94gXLVe4+6+d3/We2+//03/p9r4n434h2/Iu9v0fcfsDX/GXbt/21991e9WTh9Zj0L5y3AcfenB1DrtO2NqUtw/KK7T+V+u8bK9s/BkTqhe3hx1LD+LlfukXD9V0hDS6V5oL/h3HQzn1xL/69Rjre3tJsyOceWp1jKsH1a1252sL5XYsvnVwXXznp1b+kG191Whe6ztejUfuWSut9Io9CWf8Vd2r/EU9LIorV8xVr9WHdFd/ddK66gfTShe33tY8Y6zleV9d+ftSsmuvdv2drLf66rjanZ9I42o9lqe/mlfcuCsWtz3G5iDW+xXSaz9dsefBud/hquervM3F4jcfQ/4lWFNf8PeL59XanHpwzkE1zlhx2fS9z95zHDu27bV85xu/cac9X7nh1Co/5us83of8q7Fc/1Uc2Ffmfu+z5ndj5YM1WkJ1ipG/Ma5PFldeNbZexytCx8X6kMa5Jus/Y+5bl8U5Djk+y/0hoO+o6Lur77P7XdVcmGMvkM/fVukPjWI/AKM1AfuTnjqO9nHa2xPu3HdcbMw+W057+6MYhJ2/k2G1Tm3nxZw45781iPfZ83VsLXdNz/hlqEds/HuPYGPY/mlUb9mz5Xz+nM+b8u/jqZvN8RxHWnsMejau3W+4ayxmx7h2DNWM22d15e0cViedzSsHoXpbV8zJctLK1vHEGV/t4pfFn72wldu6eg7suoLY5m/5fX5CqthLxcul8xC2xmPrmQh4Wnxxi2xXvr+R0Pt9/T/kewzKXY0rPXNwzsfa5NiEfSj1YsWHUv9yuv9Npf9RpZcr+RzF91st3RTdIMvtufPt5Qpnzw/FPgayX/tq/0L9997+yV/7Jbc/8bXfdGf//B/58bdf/8t/xhP7++/+l6EXgu/5nvfc/s5Pe9vtJ33WD739uW/8ttvv+fKvv/2BP/sNd+fwP/ypn3F785ted+8/ivsQ9OvlkN+82d94ucb3nRspcr2weWjmWg84180DCs8PIjnWYx/SbMXuB1gay9WQ76FP6/xwWbiOxWz8yY1bW31ifS7ruf6WsPOycfT104dY8fzNZ+OG4h8aM1Q7FodXqJ7eWrdYv/WQ3tlHNYo9e69+DE/zL06f3J3XK55jqae06vXMi2fucv27F+6zXWmkk1bn7M3Ngq2e72Maq3Uf01tku+J94FtNaF/sXmn9Nh4f6rfa6S52HTGN5r6XoZ3HbDvnV7Wzt4ZXLG/7q6+9N+oT6nfPt262WA/1Xe9xe62ftW1svC/2pNitqR9j8szqT1NbX1ittOWAOTiP2DxdsdirHu+zVQ+c18fGr23tVxr1WL/xClf24s8xqRHPPrrOd/YHdMy9H4B68WU91IByHat/3otpp1mPsThwHkP9L89esxfPVt1iiut8/VdxG7t79D6WXx+QBr/vs/2PgNG176vlg/kzx16u+G2VuL/B1zqYJ/qeOf1hZC9auge3nys01o071yA0nmLFWEM9t+4Yij9ZvXTClQ3qJX/r1Zx33jqZD+d41t7c5giv4tJIp9700zphLwiag1C/mOYyzXztJazuxp5c7Sh2+z51lutLD1rTxubY2NobxULrszj9Zww/W7Xa1+3xncsdl+ND2nw7H65Pnr6ztxPVuC9u/UuoXnMdr3pbfJ8XLVc4kx6DGoMzf33hyvZisLUe0ny56z1mjPfhan6vbLD2M+a+nCsU63jF9Z3YsXV+jtcN5AHTB1IvVt785jff8S1vecvzL1l6qYLiYx8yPWh7aO0XYHa1zodLvWM3YjExP+jfg6CHwYuBKXjVa199++a3f+ftF/+ffuftL3/Ld9zZ/cOw//Nf8BNv3/1d77r7N1weA/28/3vff/sFX/gZdy9C/sP/6k/f3vnt33V7x7d9190/Xgs/8pM/+vaFn/OJTz643313/bc69qG087+Eu7HPeuRrD7T+uw/aC1tDThqxfZrmuQ+g2mcfPiz6wNoP5asPr8ZYz9vjfrhsrVA/ke+sW73NC/Vab/VXzsnGV94Vt0c9nWNrXDu2U6/6qwU71nL5z5rhjA1irwibg7vuzvXdeBxxY2JxjbXYtZ0xe73x2Pyde7p9vRpX+ch+1StbY4vZTn/nXeNZ4yEWs7GreWpH8ez6sVa7Z871O7UwjbPH/CGtU1Pszv/+KXKfPViNrVONq7kWd65r61kOXPUF/Ku75/fl7/0iph6WO4bVXf36P2NjdnqNa3mOF/S2zyDXat5XK+z4sL1xPs8a+xLq+RxfdZrHUN7GnzFwn3/37zL7Hu/j5p059QfVbzxRP8vtsxrm7vxc2LnD7cW1/LMOFFtetpMn6g/r74pbE3efLPPlP2M213H36hXTklsv6fD7vuq7a99p0bXvrufeN4d+6OyFS39NCK2D+UlXfn/I6BlEq753Xs6xYXHb88n7cvhAL+2TXbuHNHE1ceMhrfThzG3OW5urZ/DGbT08e3SNxZ9zCfXTOu3YIZ3VXfKFcoBdne21ftILzcsS0l+dk7uPd3xbg96OrfE1hurs9ZVdjtyeC2nWcz7PFPt9ycYP6W6PLwb1RQf00PFkvZ39Z4vFdjx9Ycdgvpc7tru453K+36HYosFv4/edP4TVPWuceKzmS0V1ruq9lB6uxscWTzyt1uaeGnu+2LHdpy/XA9IHRi9Z0AdR571cEdPD1EOiB0W0abOLW258G7v6HbOfNwKeDyTjcTO9JDyZkte/4dnbn/qav3r7J37d77p997vec2f+V37R59/+gS/8zNt33v3juNdzu3jXe953+8S3veX2D/yUT7t9+3e9+/abf9+fvb3ymSfjfOUrbv/f3/9Vd/8gLZVf8NM+4872tLV+oXiZ5e7QXDff0D7qQXY++PK3lq0btvYddz0dw+o7h9VLs9x89Qjl19/5RbXzeod0sP7qVS3+xnf2t9iYalereqfO9rh9XuWezHeSr/70vnPXmGJzJ17u1t5aq1cO7FiKK2bjTpx5m39yke7uCWwfnGxd4+aUtyxn84tt/vqytF+YHM/9vUwn3bB1lhuzKP6+vGp1Xm/nceOKjWfukl1d62K9rvbcidXfPqrVWKA1P/dEY5Vr3vssag1WM92O1Ug/FINyl+WGzauXze/6zGkMzdPeX80b0Dz7SJcvLcd6qY+zV+C70sSdr523NOq53tg3z5yfOaH+5O54G3+6e954OgLdk83DxjcHjRfzLdafxtlj3P7qO9bz5p4xyF8dNfVovuKO6YrwUI/Z+tzos0M80D7XKL16C2vHcxzFd4yhnhvjHuOODUPn5xGcn5q7b/f+37GWVw6flyG+x/a9tt9s8b02DbFgnObTy5XzH7417vTi3g9qn6yPk/VYHGSL4hqvY+SDXZ+rNTmZZrpYL8VAuktYDbn6WqYXxRbvGLbfs7ervmB7Ocd61kpzUc32dvfR6pW3+eWJe1ru9rFsrnZskb96aVXvSh9X59RMD7bn1Yv57fdetJzPknqLLxanRj3sef3ssfOYDcuJV/6gbvN1tWfv1uq52HvxUibgxE7GYptuYl4upHel+bQ66+98bY+ZG/HLF4IXOvcvpRa0PmfdtM5juKrVB5APHS9VsA+gvszuTfz8hnzCQFcvbDaunPMly+Zt7+XhxqwtilXLzeRB8HLAPy77u/7g19x+1b/7e++uX/XKV9z+zX/mZ95+7Gf+0Nu7vvN7ntS8M9+L97zrvXf/tfQPfvPrbv/el3z57av8WyrvfvKQemL/w1/6527/2XP/KO7f/WM/+fYZf8dH3f0bMH+rw7y3PvsAM+d9qVtePQBDWrumXVcDrCuuRvtVrPXvobjc/ZE+pJdmPTaO+q0GbB17uC9g6rT3yilvx7YxajRfZ724fTk/edrP3LhxG1N/9bhztXO3fdfPMu2zxto27qwdytv8rdOcrQ3TjaFxPVQDT1zFnLyqWb1zHrE9cLI5wKs6T6PazcHOB1+4qhvrc++dbPfFnjY55btuLPXTujVX29tidePV3Kxm+4G92Ks+88VsQX79nX2euTHU18Zv7bg59JufnpN9kfWn5ftXEpo7+ls/vdVqTrZ/qL/iUAzQ0V/ztvoP9b898Vv/nokdW4fVDPWEaS31uNflpEN792x1Nt51/cfyH0IaO1/N2dlr1/mWZ/7mYain7bP12L5D5+lUy9qf+6k91V4SL/+cMxrp4am/2u2zK+pjtUCN7T9f/uBabmzO0tvjMp3Ghe2Nc3803jPHnvV91/fbvu/2Gyl8YkA9c+BFS/9Irpct5plPnL2/34/VDls38suLrus3bP8bg67V6TnMBjtXjfkkpBtXG7NDee3p1nzXHdK5Gk962cPqXumV0znyN8aNh/SxuZUD5W299vDeP+35+lmsRrlyOr/Kqe/Q9RWvcI43ijdO62/fnT9jsWPz0LysZnOXrz7Yd14aW/HVLv6K6+/8hUCtWK9X549h8REac/O0c9a8fXCnvoyogftwNVFPy/mbhZ3Q+7DjeTHjeKljf0yPizbtySukW437rkM6/fpjL1d86NiANh3Iu28Du+6GRGgj783PFjYfzrHVFziXuw8OULd6LxXKve4Nr7n9X3/bl97+td/yR+5sH/2W19/+/V/5RbeP+kFvvP31737Ph/S0eO/73n977eteffuFP+0z7q7f9Lpnb7/8H/lJt3/hF/zE27/wD/+k2y/7+T/h7r9mvvO9/tnbz/tJP+L2vvf8rf+iJTTPPYD7AeH8ISF2XU77Ytc87l4K64vQPmhf+ZDpC04PyI7L9tOuXzVOgjh51bj6InXGs2PnwK/35sUcNJ5yw6l3MnS+tuqsBpzXkJ4em5+dM0ivddu+z+ti8WlrnvYiX9rNFdpH597Cs/4Stp+rnJjN8fTL2dq7pzf2RPO72P625uqt5jJfPeycbE51TtRPa748+9zYuPbdM5hf/aeNpfGH1T8hrrxz7OmnV2z2uDVxdflpxq7zbW7npw92Ls1Hc7rzctZqHH25x6tn6dbZ+mmktz11ZNu6XfMXc0XQe2O6WqP8xttne9w5CGlcEa76wFAtz6in1dnYjdk4yHb61G1+YGPOemF7Lm9x+otJs57jVY2zPo3Wt/3TX2tpH/EZC8jD6u8+WLDRPfcnXu3Z7HLSPmuce29tck+2Xx3XXq1zP4fGGMP2EsFc+0zvDxjPFy00xKrZb7R42eLomj2ts2419dh8LDYWHhPTNbZX2j8n0sPGjGed1VwuyjXvJ1fzrLW+hevWF8813ZzO0ytm9eG8j/ZegXKrWb3qt5/PZ/D2Ux+bE8/YUM5DlIedO269jVm/MfZM7EVL31N7Ru73uj1vfnbe9pkJajXWHd/VPmGH9aW9NgynfX2N//SnF4oLXa/tCqtn3Cfv5uG52Edhm3qpeDm1/mbgb0T/T1tguIrZDRJfDMpbjVOvTRaz+aDZ316x2djlusnccHFv+r0he/Cwy7WRu3kR6O0DxDFsT1DvyL4PhOI2/6XCPxT77LOvuv2v/oP/9vbb/+BX39l+5Cd99O3f+uf/7tszT2r2139OfM+73n378Z/+cbcf92kfe3vv+7739g/91E+//bp/+mfe/o+/5Auf8Kfe/vUn5z/tc/+Ou3HAP/gFn35761ve8KL+UdzvD9TXiebeHLfGrXMfTOd+iO2L82G9MSe3j87rYX09IO2D3RN73Zdy5/nbh+3N9hDtetg9WR33Q6Qj76ov4IsbczVGqIfNq+4VG19jbRybu2SDq7pp4c7Vai52PKdetvZC83jGprsM4lqD9tqy/RS3zkl2MeUWG9NY3dOX/z6eeVc9XPG+vI1Z317X01V+c73zfWWDtS9PrM9a2Ru7X1yHer3q5z6euNoTjXvnrRrNxz6Tzi+/wXk9yil+2do+NMfQXFzdj1Dc1kwjHcf6V7sflKu98fKL3f7SClvvzHF+9lFcdmhcV2OqlvHz9cxoDlq/5ueco2z8i/qOWyeNfaans9ia5TjWT8wXi19/MTu2PT9zztzyi4HGFNhXd8d2pSl2NZsz67o898ZD3Dogx16g0T3luOxecS6uvZNmGmdf7bP0r2pkz5f/rImrqeb2APWCYjePzZjNue+8+4eMrq0Dvzg57k1/bSjWSz1U52S+7Wuxsfl3TRA2n233zdU+O7n2sP61pwPZHY3lnMcdu3P21ugce+cbSyOmU/xDbG7OeYj5Q3nVOKl+++3sH8ut79gc8MPeu5vTGPe861it6i1cR6Cvlv3re+n5kqU+nLMVl78Y85YfXbPD9l5/6je+Yoo7+y6u2JBNnXgVw67Pc32LfyE8wVbt9Bu/44d+svwNxlXDLwb3DTy+nDg1Xy793VD34Wkx/I/ReRpWZ/Wepr1z0xv9u0323EaW3410Phi6qbrJPHR6QInjo9Fmrs7mpL19bk+Qj62bbh8IG/ty4NlnXnn3AuSX/rovuX3ZV//VO9s/8Pmfdvs//JIvuL3iSanv/d7vO6f+EVy/zfLMK19x+9/9R3/g9mP+if/b7cf98v/g9uP+6Q/wx/6yJ8df+u/f/sP/6ivu4j/rkz7q9tM/5xNu3/PcvwfztxJ2LcD1rlnrjO0H/tYZy+PbPXPF/PRhdc61PXu7L841+30P6XI2r37j9mO/9SHVvoPm5dzDnW8Nto2pj1js7nE1r8hXLzu2rte22sE5O391fFBj2uVu/sn8xcDOyc7LxtfbSTHltzce2j9bp1rxobj1rf4ZU/24X672Gq80Vuv0b6/LzcvW/G3M6hVz4rSXfx+fhtbQ/to92NrBqcOeD+7zX+2NbPz1uPPTPJh/P/g87U/0gYYcfnHi+4cunWNrvHMc5dfv1Txsz1DtbPk3hm77aZ+t1dtxnz1tP6f2fbkn1aoeyDemnjXGxgZpLtRarl+e/NheiYvtdeuIoyP31AnFp9scOMbNX52OuLHYPOxz9+SV5pJefYV645dz6rPl3zjcmnzpQ/NwzmFY2/ZQHeC3L3q2PcT20NZznv2K7bf2erzSvy8mjT2vh1A/W7d412Dc+6Klv0bExgdi5Z0vW3rhwidmx98cdJ5vccafMbtfFufewdaPL4Yr2xWKobMsb3s1tpPNb2yed1ydp3VqrD/U11Jfjf3qvjlpfjZ3CfWi7/aZ/ref7bexsQHdXQ+6bHCVd1JMhPpsXVdvj8Us84Nztp5hPWf0yF5+85hdXn3r+VxLzLdr3rw1JnH1sf1uPdzxQbHFRbnL8vH0IY2009+eikvf/Lj3P7ArBiWF8/oKO6CnYRuErl+IxhVW59S6T/uxcX+rYtfmMev0NNC40jztoflyPM+9ybfRbMqHsNod94Z07IaE6pTXwyQWd4VyijlvvG6ulxNKvf61z9y++R1//faLf80H/yeiX/73/pjbD/+4j7x9z/FXfvyWyyd+7Ftvf//nf+rtr73zu27/7pf8ydvXfMM7bl/x5//a8/zKr/9rt6/6+m++/du/84/f/aO58At++mc+6f0Vj/5fjf5mYPfJrl1rjGANrMU+xHu4wdUa7x5AEN8a9wDE+tge9hz10geCa6CFNOonLmg1nv3AcM0n/uwHqnuSXR6GrVkPMVs9Ngd9MPYSJDbPzfWeL3fci2rwb371usbGLD5m2/ytB42/+bvKi5uPZ37zufPqfK9x88KVD8u/0lmeMY7WuL22bO2XuyeQRmhe0HkM6zcvxcH2Vq9XyFdcOSfD9rG10q8Xa9bebP3qVd72vPY0Oy+2eLxvX5QbGo/5db/6occPQ74os8HqO28s1kuc+P0BisZ+0d45upqHet0+dywb05wt2etLz7uPqhWqH2Fr0W/O6ucc9wm25hBdy21t65FW8785zc0VxTX/20s6cGrGcw7SWQYxsZzyYHvAnZ/Ou47iszevu27ZlquFq4XnuOup+NU+NWJxV58HxdPeWjsfjvnvm5NyxfZsa192PLnz3rnjFTdvtU/me6yftrqL7anaxaE5MHf+kLEXLfubLc1HGj1nHnrZUt2O8bx+iK1Ba5U92+6d1r49thTDHtkWq4kbG2mks/n1FJtfc9F8nOtSnRhOLeCvfvsz1tN5r2zfmE/c3l/LcqExbO8LvTUerMezjmP9bF5sjFegKTfNyIbNHRYfaF/1X4/NgXO2dJynXw1YrfS2hs/KPneXfY52f8rZOo1p56ma9VQvxXZ+5ne+LBfTg9YtVEcOrfjwT8GPxLnINfEQttnH4oXGL15s7tM28ImX0uOJU+s+7Yd6fAzOzbLX92nXyx63v/1QgXTOGxDZQrW7Abd+vquYWNwVii9Hb+q7Efah+UKhmpL3lL2zv/H1r7l9xdd80+0f/9f8T0QffLmyOWbqPd/9ntvP/Qk//PaRb3zt7f/133zl7Ru/5Ttub3zja26ve/aZD+Hr3/S625d99Tfe/ssv+3N3uT/jx3zS7TM/6aNu3/093/e3WnY+7uvxxL6weble3vTw272it9YEWpPWozXpYUdjuXtodcF5Mfc9LNXfB7+HuA91D/Xouof7CfknxZ1a+0HBJw7q98wrN1Yft84V8yOc89DD3/ly5+dk8xuqf1WnWnilX8zZF9bbueZbG1xvvdU5NdI5NaD+G09jCuku6ye91Sg3//LKHuSp3T7Ec34Xa6Nz9tmYT57zwwb0tvZZf+t1ffZ75tyH/MXoXV/33fNn/9nl7Vo0D3FzGm/6q73rAPoylu7DHRdsPWge3Kfnl8Tzvo+r7Xjq7zgaS+NoDPvDcWxscs5xbd9XvKpVPcedMyy+HEc6C9d827dzNj5jvtpHzc/O087RIo3oenXKvWJ6jku+s4+zh52zhyhuydYconm9It99OnD2fNVX+mmVC87zX+2nc92v6oZqdmwMy60vt7mMrcnJ/CA/Lq7yyzu5OPtp36zGiavaka/xmz8vXLxk6a/S9++2dA+Aep4Rnhf7ssWeW83oemvifdheH+obaLcfcPdMPax/+zmxOUv5q3FVZ/W2x/rsCGmuXrVgY+un+PY21le5y3oqZp9lreWSLU35UB+NLc3OoXry6u/k6qZxleM63qeZVvWb4/a+/bffX7HvouLS3Tr1FLrG9LvHsGdrtfr87N8w6h+N7ty9cd/36CuG067XkzuWHdMyNE+NqT7C96nznP0OZ3BYu+QfyHjs+B6K+9tpjnZtzw1z335ofI7xvHYT78Zks3HZ9yHVzV7suddO1uN+CHbk7xhDOd3cjq5BfQ+eenoh8G+ovOvd7737X4WeVLm91/8MdPHXgeANb3zt7Xf/d199+xW/4fc8Z/kgZHz7d77r9sY3v/b2S3/O5z7p93b7f/+er9T4BwIO+Pdf1PqN//mX343tja999e0f+emfdfve73nP7X1b/0nM89dP5uM9T/q9PfAP597N5RONJ7P3nEWtJ2N7YnupL1ys8T7AWh81IxTXmuwHA3bN1xdCbM+tdvtga8d80N7wsD8/XNA1e/tmyXbaXe+Hx2O00qkHrI9y2rvRdXWK37hzbheNHXaedv7gzHV99r3XG786J6q3da3LrnHPBzGNI54ana9G+8d1+0NcoLPjaCzs4q76Qfb6Wr16qI/laSuu/B0bhmrEbB23Xv2dbC72hyj26htz++fcQ83H2VfXzV9xoX6XcJXDp5/u5V23nbPG03VjP3nWLbd5SP8+HTlnryHNUEz34dU9e/KMc2Tbe1YNvWzvV7xvzhpHTGvH3PGKfGet9ONVbblXNeurmvw7f2j8O0fN396by+wPcfPjmd/19lIf1iduP8XH0LhC/nTPPAzNWwwbA65X74qrfWqdvtbHGraWu9b8aci7rw7U+2qujrVfrN6uRdpAb/fVMv8VzthIa/VCY6n21i+v8yuescZr/J65XrT47Zbo2lyLUc/+8oPk/rfP7HSax3Mdzh6r6Xhfr0HeffN8pZH9XMvVhI3f/Hxsjae9sfWWZx9ppLP9XGkVG/k2p9j80Fx0BL6z3vLUXfvZx/bW+eZ3vnZjs1dObcd89pgXeX2+Nx8bW/za6wXaE+7Dnn0+m3oB2L70HBQHjWE14onV7jnaOU3avXD0YuU7vuM77vjt3/7td8f+py4x9302bO16gmxnb2LieZ1NfPqNYY9YzBmLH/rEG5zNdL62lwMN5DG4r3a9PtTbY/s+415If4sXm3cf7tO7GpfYk2HPF+k4xsWpteew5yf4emjsQ6GHAbsYNduYUE4PhGoU81CfIc1uxr2pu0nFyFEDH4v3PdFV6Wf/uE++ffRbXnf7nB/2Q26f99kff3v3e2h+IGahrde98bW33/Dbv+z2a/4/H/ifiPx1H29Z3v3u995+2Me+5fbv/cqfc/dvroj9UT/so58kveLuZc6J990VeDKvAp8b7z/5xZ97+3u+8DPu/q0WL3ve9e733d72MW++/T0/8Ufc+UX9fZ/3I25vefPrnv8rRwsvUvT+6Z/6tts/+jM+6znr7e4Fzmd+2sc+N66LgT0S+0COreFJ4G8PxD4g2kOxvbT7Kf200ltuHLZX9sHfB0t7p730ENujXctLa/X4tvbmbQ8+7K5+eMvvgwc3ptrLs6d6wPpYbs72FtO44uac3Bph16i1bt3Z4D6NZRq7TxzbO617kLNjog2rcerUU1pLtvreuOXpLxdOrYd4xq1urN9YHhirvWLf7J8kOfaFZvec+J2ncx3Oa1wUI//cJ43jqt/YeB8iOJ715dOj35fNUx/Z1wf1Xe/1vOddNy5zFrOh+cS+wDbX6JpdHD11jUUfzcdVz+uv/7UVk1a+PeZvDmHjm5OO+1l+PoOLWe0r/cXVHJuHnePOlzu3V/40y+94xhezfYixfq1ZPNd0NTqe4zljr1heXL2Oy/K2l2V+sWc/nVcr7Jq33q0n29lXGp13TWf3SVy93Qubvz1D+6aeYn3mD8We8WfeXm++usv79MqLoPedfzDe/jrRG9/4xjs6799voSPWvb/PXhp05XdvVTfUY9h+4qL45rl+HdORc47tJP/GlLfXcPYnxxh2TO2HNPN3XD9Ug62YtHaOtpc9YrVAf83Drl17EMvbXOch+9lzLL6cjS+n8+Kqu7rNV+fuKXur357qvOdxmkjnZLWCmu2Nnn325ZLNHImDekynOcNF11sjNueO6qqz30nO32xB/mXPZjq7dlf1rvxx/Ws7WczGtX927l55e8vn/C8M/NlXP/Ps3QxcYBfhITw2DnZBrrD21T1r3Jf/mF4eq3UfnlaDf/kYnHH35V71+pg660/jPD4NW+e+mr/ql/7se/XEuyn35hdr49qcaKOCh0kf0B4acotto0MPjfQ2rhu4h0P6bGLE1gv+q//xH7l7qfBjP/Vtty/+CZ9y9wLiP/o9X3H7+m96590/bgvvee/7bm95/Wtuv+V/8/Nu/7N/6Cfc2d7w2lff/tGf+SNvH/PW191+1x/5ujtdXLzS9Ss+4vZ7/8TX337Mj3jb7S1veM3tN/zOP377V37RT7n9B7/q594+94f/kOcib7e/5yd+yu3zPvOH3v5/X/GXbm//ju9+7rdmPvCC55Uf8Yrbv/XP/qzb/+4f+4Ln7Xr7BV/4GbdP+aFvvf22P/DVt1/yRZ99+4//1z/vSZ2PufPDj/+0j739gp/2mbe/9M3fcfuTX/dNt1c/N567l0ZPNH/dL/u7nuj+3U80PvLODp/w0W96ovU5dy+CjMtLnrsXPBfwX1O/5Q3P3n7xz/zsu/+W+su/7ptvv+MPfc3t1a965e1X/Lwf/fy6mfdl6xRdt7bn+rS+2JrbJ+0BSHP3h5g05IrhL65e0oXiiu08H+SLwHf2K65xnr1tX8VczQPQyXf2IpbPw31/aBNXncYmP8oTszXY+OTnBzFpsBXTfbWxYbUcq0UnAnvkX7KlU42HNMprzM1vMemEYjpiX2R8Ge7LC6ZFI9KU25egYuqnnlbftR5iGnxpuGbnN3/NMRS3sTRjWmnItSfaH31ByRaz7Rcq+eCIxtx61k81ga09UZy8Yhxdr3Z9x/w7x+yNq7GBuLOfjZMHVzVPrI9G/dJWY+fIGLcmlF+d/NVuTuTuPIurn8Z15ohhM6bWXmx1xIink/+MOTX6Qi5HbjqOaclvLp1j9vWxRTU6z19+flSjsYbyigVx8UQ6sdyzJl9z4LweN47N+Pe7QhDL3xw139t7PZSL+ekjnL1gEJ8/nTQaW71UC/c5vBCX1vrpGDeI4bMf25NqtEew+aln542pntJC181tzL8ajYk/HXb+jVkdcemkBXz16zyIhbPHtZ/6Ha9y8iO/HrqnPR+ci+Ovn+7F1Qo0kH+1UV7n9SO3se/4V8M5VKs45zu3CPVQHuQvFh6qsXGQ3sZ2hHR2bBuXP25uuIpb1NtJvZqT7oudxyAO8p3zAPWVZhrsrRs/e/Wc81vbvlvUd3GO1Uprj50jnfaXWvUTXZcT2WDjoton2WG1GhuI2Tlkr7+4+mcsPWAzR/sMLg7ye071Gbox1UB2segaGjtunPxi4Mx3zta4mgOQq9+Tf9NetLxQrPbL2c9L7fmF5L+YvlvQRZtgNwMU53hfrSutK70zLs0YzrjwK/8nP+u5sw/i1I/sNm83jI3p2ubt4YMeIOK7wc5N34ZfzeLa8Od5N+Xm/5rf8kef+qLFUJ599avuzn/XH/3auxcbXij83j/xF25f/Ze/9Qnf8UTzen5e9apX3P0Vnv/6j3/97Sv/wrfc/sq3fsfdS4kv/epvvP0nv/+rbr/jv/uaO63f/ce+7vZ13/htt6/6i2+/fef3PLlZ/TdFz8H/SPSm1z97+2++/C/cfqucJ/H4X37Zn7991Te8/a7+G177zO1rnpzT/J1PfPif/ZGvvX35133TXcw3vv2vP/+SBmi+9smY/sBXfsOHaOLve1Lna55o/vd/6e13f83palxwvmj5E1/7V5/kf+3di5Z/7u/7nOfXrHUz/62nNekL3vnQ3LU9a+/aOU9367DvQzGdYh0h/34oiINiyk0H+CKbvPOLFTt/43Jerf2AhOZk+99ajc95KJfdXLqXsH1erasazqE61Vh/tfhpFNfa4alVLXF8q7c6xbBHdmwN0oiu09h+IuSjkQ6kpU46WBxau33+eNnSmtJMozEB+65lPVUHqsMPfDSwcW/PZy3znN7GyYPqLMS7p3z59ydD/Tru+SdE2G9W9Keq57rWy7J+9NCY2dsXaZyQF+Vs787Zm5vmp5hz3PSLqyfz0xyF6sWtCdvHzmnjcU/1kmo/r06kX1+dr63PPHTOplbzCFu7GBr8Owfi+LB+8jd+ecVAc9OeBrnq7LrVk1hx219w3XznlxfzxXKCGFidek8Pzrj1GR8CX/fi3o9QXFrFNj5orho/VhPYY1rFOLKd/vLrhY1/14wdYf00EPibF2C3Vq0tbj3H1UqPLT/w95xor/Gbm559YuulnndMQBeBTa/n/PKns7HpbJ2Yn07jl7tjAjF6VVMM8NXXyXywNTqyVateghjg04O522cn0Lj6HhvNY73s+OLZz9bsPu0ZklbjcCy2Wls3Vr/4kL24ctnS335WuzgxZ9wy//I+fxrAV43ioFgoZpmtMXXvdOQrt2PxxaUFO8/ZxdVTftdbTxyfPbF7Q1x1znkUH13HK3v10Hn9bt5ed36FM6Zau0fZ1UHIb1yxOGhckJ6Y9Op5NTtnNz/2fc+r1iUU17o1D+rXdz0Xl35w3hxu/o7NOfDrI+oH733R0kTAnj+E++Jq7KUijZfaz6KYc2JfzhovB676PFHMeVzcp3OlKzaG+85DOv/8//jvujt27Yg2894IwO4m2C+btG3gPpx8aHZTyBfTjQPsEYrh72HV9eaKU9+NUv6v/a1f9tQXLa94xUfc/fWbP/QV33D70v/+r9z+xNf81Tv+0T/zl29/+uu/5faaV3/wA/4Kz7zqFbfv+O733L76L7/99tpnXnX7k3/um29/+E9/w+2PP6eDX/pV33j7I3/2L9/e/aRPL0ECXf/syh9+UuuPfuVffj4e/9iTXrxI8ZsqX/0N77j9wT/1F+/+0dw//tV/9Y5f9kRTz9/4ju+6vfbZD7woAppPhnn70icxf/SJf/vAP/pnnozxz31A96Fxfd8XLd/0/IuWf/qLP+tD5r75R+fWyfr3g0dxoGZr1D5K4/TD+ltjPmwfATuCfLTv+lK5Hwxx42g5T6c65e+XK3FQPUin+N3j4hyrWa31Bz46yG/cPezNo/hitka++o7AtnMI24cj8Leuq8VfLTbkL6axOML6Md/6z36qcWo4VgOLqZet47parcU+d5bNn1h5eun5Ur3WwTnUL0K1HIG/vX7GNH8gRq1id3wRzvGJtw98+fdy5du+7dtu73jHO27vfOc771649KLFPXe+bOmHhV3bdPVQ764XxcltfhAaG6yOc3kIjunXQ7XSQOfFbj22YrZeOlszdJ7dEevDPJqTaM7Ug3pqveppa2E+52mm45qPRnRdHIqTy7f7v7jquWY//dWhwb77dWv15dU1+/ZUX+o0tux0OmcXh5D9PspFPddXYwzioLjGB9UD9qv7FopxPOthvqW61XPOpt45Rjj9CGpVw3kxzSHsPMDOsfjto17SaO23nhjH7akYNgQ++fZie1uMfHPoRbO+t179bJ3Ad/ZbH7AaCGk5Zt844K8e8Ou7sQOfXh3TEofpLrPD9hu352Ids7tW2/3S89P8sck3f32eNEfy+XdsYtsfu0fCOXa56qjXM3ufD2IbP1TTcet3La4xOZZb7DnP/M1PsWmmW1y9Q/XE1Fsa6RSTH07/1jnjQjr1XfySzbzhqbf1iiku/45NLJ96qwE02OU7um7N2xtit5a4U6t69baEjnRQP9F1/rT2GKuhv+Vpa686l7co1tjixulj6/Hvd2ax7MWU59i4mif3nuvGFth2zvlp1psjpMe/fXXdXEK5+t37tH763Iwf8qKlQYQKPRb3xb4QjYeQzmP1XkxdkwXfXzVeTE9XqM+wuvedn2gDpeVY/NXx1Dqvt6d/7h/7aXfHYvjaqFjdrtucjq5tXJu4P0VuM9Pj7+Yp/+yvGCwGq7k+tvLV+Nd/+5c/9UULiPdbLR/CZ59wYh6C31DxAgIc73JPvSe876/pPPvME/9VzhM7eJlz6X9i299kWej9vpx0H8JDL1p+2Rd9xvMPnl0X89962AO+OOxeMM8eaj2gW8N0XEP7Y2Ou1hhDudl7eC57GG8M7ocLHbXS4jt/WC8W6octv9iN2b63nl4Cn2u+7hUx8ppL8+haXLXkse0cpVUP+SPwYXWK23mGeirONV+E6mGolph6KT//rvn6t+f8VxrAvzpyxejXOpjLffY09xHk7n52zVf89hyhcTuC3L0n8qflvH6LTYuvWEeollhr74cmL1O8WPGC5e1vf/vzL1r6gaD7rT3Ti4Ts9aaP7WXtoIdzXJu/Ywv1Gxeum5ud59VxXk9iNu6cm43B6tGob5DLJ17/Ypubjt1bYqCe0Hn59bNjq9bZz2pFvfCpVS+NrfsLm4Ot1diRLR3H/PZYOmnsWOspHWx89ZweezWdA80IjWu5drn1tf1v3FUMbB328/5NY3uRWwymBffFrRacceuD7Wk1wDxGqE59yDXHabA3NsfiVgf1QGfj2OhUa/tltze6/1tTGj0Pna+GY3XUwCt/9bfWxgB7fgT+xp6WmB0Pf3uwGH49obi00lmuvdrlO26tMydd9c2defOywxyyyTH/fRdo/qC+5YM6ffYUy9f96rzeENjV6x8N9Zzfe1acnFjf1XSMjQ3q0TE7TfW2Z/MSi+VrbOltXDGnVjVhdfKHs87qbN+dFxddY72tVv58aRSjlvUojr/12DlIy3m9YPbWlF+uPdJ9Wly1NrY5rB7oY/sXh+CYjwY6X9T31bGxXbH7Y+8TedVPg/+8B6qxcWm1/5sP3J6KdYQdu3MQi8BmDt0X3Rt81UunudqeMB1Ivx7kpyGvPppr8fiBCoMV/ZuJl7uPx+iZqBPy4t8K0ONVn+GxfT5NB9J6jOap1QZr8y/PzdiDpFhoI8fW4CSoneayevW2N0e6IGZ7+TC+f2BNmufWu324a+r63Ce7nvl6ePYDjziwzn1w7YdX6yw2pgvtDdwvPD30r9heUrP9CI1lNTenvCuKqe5D9bd2e5t94/MHPRW/9tYBiim3sUT2xrAs3jG6zr99bzzNsH0An5jlVZ1Tw5qmld5qyamHWI8756u9eliNsD3AVe9sTyOkWy3Ivz27Xm3o/nBveJHiC7gXK9/6rd96+2t/7a/dvuVbvuXuZYsXLf4akS/qYrsnuqd6QSNm/7oR9g/Tiek+qteT4ap/fUP35jJNWL1zbV2ftmqV25zs/e+8PLHNYz2xl9OcOMZ0xGyv1V6dejzrdS8Uy7/zH3vGqSMGGt8e6TSvHdm3h/rdXspNC/iKbT3KSYe9eXFsTml1P3XPs5W7eo7sUN/i2yONI19HbP6yN5YIe706Zz6WUwyfZ0EvGs5ncddpnLXSxWovs4fmAfIXs9rZ447jzOu6mHrfnqH1jK1LuWde2su05LXWnS+Kr6dTE8pvj6QV0o2hOUrrZP6N2yNCmqsN+YFPb/b/3qfs9HZs5VXLXNpT/W9E/SO5b3jDG+7+PTAxdHt++01Ez101Wptq95zfZ7TzXqR3X1ZbP7Fxpyf2fK5F2OvliR1v58Wm3T7D3Sut+TK/Y/72qn7TEgNbF8opXxy/8S+317NONcq/qtX56mGx20e2sBrAL3Z51nZsDtB+KA6qD2LZdzzItvH6bu/u8+98Dra3dy9h52mIlRNpnM8Sx+KLcW/4B6Nj/9hvPURa8sE4mqvmo/vz6vO0eTzRPOyY4tqb32Iufc9pfgg4TpQQT1zZXgxeqM4LiX+5enypeDF97I31UvCQTn057vmLQTU2n60beh8M3ehgc3aztWkX9HYj529cJ6Hx0OyG72bdG1R8fXwYLx737Zl9AGJ7ofXZNU3jvrV0vQ/SfXDyW9Me1j3Q2yvV70Nme4F6odE+7HjFs9+0tufGFdnKga7z022/tmf3QyVW/yrHOaZdva2DcM7x+jcfG3f6J/Of5Nvei61GtRfVrJdTM/tqwK7Dkr249OrLXsF9NvCJCw/pNn+Ls/fOT943nmVxD80jgj3tnvBF++qvC/UFvHsmVLdx8u2XFHm9eHHeSxpxzW19bO+RvTHsfq7/5jFCeasT7os/c/gaz3nfl1NvzoG/z6jmqbVeVHt91aV59p6tdTznQQwtPe6zDesX0jq1aVztDdg+7+u3+Gxi4onmU5/YPImVWx/bS1BfbHR99qSP5fZYn+tD2J5X7yGeYFPjXKdlYzvnrB7l7hrkL2a5OHU2v/jVv2J5J/m2f9d0YdfEefVWF9Oqjz2ivJ3/Xdtdj/JWu/z7CA/pQnHlnP3FbI2pY/6tCV1nU9v+32cEn3nts8Q8Ny6oT3X4/ADpBcub3/zmO/aihY573/Pa89uz28vtfR5gz7Nlz41+u6begG5z3f7dPQzNZ73KOecEr1Ds5kRozdpn7bWtGYtdP+xxYzYWtpe4dty56Bybj3K2flqn9tojnVML0oIz/yQ01u2jc3Noja31+RzeHupjc2nuWpQH5TY/535J76rfzrf+znO24mHjq9OzqvvJy5b7XsB0r6XZ+NwTzU/fZZonvp3Xc45p1Sue4+36HGe8y7lTegqInKjIfXjI9zSUe2o08MfgvvrsV77Vvi/3xGPjXipeyLgfwurcp7lj6twx3ofT14aM5avrRm7jO7oux43SjSjvCruhV/tEdiyHdjds3JvzSufDePHY+bT250O9fbhrdK5rzJ8vPfso2k/sYnat+8GZHepD/O5F7EH7EM7exMdzjOk5XnFrrWbjxX1w487TyY0vBrbOiXovZvvAsH1d9RPFlEfzKu+M3TqhnvI/hour+cYdpx7aK32I757hT1ee/Nb1XOdlNRo3Nna2nQ91sHnZOYlsxfblI5YrBuxjXyZ8Me9POr0YYbPX9du8bi8xncbbPdIXFV/g0/OFhR/onTrnGNgbw96fjV0cnH3lx3SvUJ0Ydm12vWDrODduMeczobhznfLHHesZv/bWvXXcOTh7qGc4x7jXqxurDfV44tSoj5PFdK0nve0zmI2PRuvc/WSM9VKunH0GN9b6rFa8smFjk5t2OmntsbhsJ9JtPpbG0VgaT5DDtvFnTBAb6rN+qi+387Wt/hW3Js3N0/vV3jjni2959nHFRZrYemAoJ/3tvfO11QOsdnxoDDS6xzrufRJb13q7Im3jaf+qKcd+90zrB8D2Pd9Cbb590fKmN73p7lo8Xc/ZfpvQs7wX29E9o65+qkuTNnvPbEd6ehbbuPfedM7GJyY4b+6WbM3RiTPnjGuNlvV2xi3zp7fx/OlgKP7sO7JZ7+6HZfbNq+ZqnOCvXvmrgemcSPuq5lV889cztH1xrveOb8cE4trHsbmE+o9P66s1oBHK2dxiltXkL1bN1sI+3X1rz7fv28ONsTpA27jMj3tiX0o1b0ux5gS2lzTTha7PuOfn67m4F4Um5G80zro74O8vXI315R5/C7V4oTUeE381f1v7PF/kO+0n9sboxpSjtg1vY+9G5u8GQnnFxwVfumnHNnj24vPR7gY934TyfxjfPzD/rf+ytW2NznXtHNtXjgg07KVzT/F74PZA7iFcXr2U2wO2By+d7TPW77knoRi5SPtktbbf1a6vrpuX5qIjbLwj5DfO4uHULR5W4z4/nn3cR6hWc5Euf+u3OtW4YrlXOGOX+bePnW/QQ/ukZ8L5oX01l6uHrSWmXw/y5Dfupf1cHWx/n3O8sXo79zWfOHXtLy9BvAzphYj+9ENXbHWuKAbDzmH7lyb6wkKbvz5xx7EQw6bn5ryxsJXTuJ2nt5p8Yed5mS00jj0CvQjsxhTF1oceo+v0xaS5umKWWwsbF64uH9DafeV6x7Rglyc/rZ0zFHPmd11+LK+cta8u6E2PO2dyxNij7VlHueU1PvuqHwqRrXkMrh8iNEfNGZ7r4lqP1arf/KHrjs1Dc+EIcmOxzdPOEZ+Yq57yrU6+xdnD9hHyA41zLuCh/oo567wYNIbGk75essFZS197X3TOt2NLq7F1vjZxp7Zjmthz9Lxn6gvOuu11EE/D58e+ZGFLa/U23l8dQs9Cdtr2Zc9Xz9vGol7PX0e9qONlzVvf+ta7FzbqG4Oc9ji6BvUbvx7k9xxu/PXaUV/sD81PKG+5cXpehqu8UD5bvWwfxZqjSLucMz69/BvTPjA36Fze1kojnOPh2/j78tMoNxtubnGLajm2N3CfaUCjcbXeOy6g0d7a/VJfJ7KfvmytQfsWi90Y/nouNn/Y6+ZF363Xjq1xLZu/aqplnL1wie4pLzP7brNzUO2nYXuFuzV87vxDsEFwXsNjYh4DeVe5Dei+gW3OVf4L6Wdjz3p8L0TrMXipenp8zIJDtc7jFdJN+7E1wsb3gMimrg2LNm8PBJteTDdJD3q2zTlvvnQdl9U9a8tPg++8MV3f9zD7MF5e7HqchNaxNY1s1qgH7K6X3B7W+3DkLz66pgX1Uq6H737QsLcH24cob7F9Ar/49nl61Tj100wfz7r81d3YYlYL9GKczWU5xeB9mqfvaSh2cx0be2PesZxzVu5juLVOO4auN2Z7APNjX/T82WdC+yXW66mZbuvdWsRq7Zhx93RsvaD+w+bo7fwioQ+1fWnYlyzmno7cnnuOOz6+ZT2GeqmGNe0LiXps/HLSrC/YuQI1GsP2U+3gnO1Kc1F/5/ki+/ZyxjrftSxmx7Xzxo7llbt5O6fVWMKV/qkb04bGcdqrS2frL0N9RLiKdUzz7BP00LzVD8gRi+c6qydOzvmswLOvvV47bK/rb146x6te+UOx9bExy6sYaK7i2Ze4+/RO39Ow+Sf1tHPrnDboq/2xa1Ft2DmFjTlZzRPZz9irvOZt91jMxg+n7q7Dri1WJzSurbVkb14CjZ1LRzYx9vW+ZOmZVq+hutVuXM71p9f0nbNtL+rxeeaKA59b/srR/lYMXbn121zsPNBTW5+xfvhgY/Ww81MMiCt2c05mh3LO+LT3PGTTw+6LYmgZY3S9WuldxUFxaWPzsr2IXw1zu3vu1Iz1cKUVYeM7h/yhnHqw1rFewBy1xu1NbC1pNIYzvxpb67TF7bO5iWcsG/3lxmdrXusnPw1onoylfXGOE1tDkN9Y9yVL35t64dJ9WD1sPRorNJ6zN7h80XKFTfqbhR0UNOiHUMzJ7y+8FP0z90pn5+BqsaG8x/axGufxxUJtm62bpBu3Dyc2MersjbE3QrnnjbUMjUEudg3bx94we2PuzfdUKOv/V36i9WQwt/c/oePyI9733tsr3/+9d3T+AXvHyXnvEw01Zyw/kNE6tibL1mXXtetsu8aRT377a/dY63nmtT9Q/vYj7+TZ4yLt9lH6p+5JvpNyysPqN54zz3Ux66+v9je6hmpcId+Vv3woph7qY/vKtuuC7Kt/6sS08p/HeJUTxWLoOl9r1/OnZxA2b1dre85Feo76aD2u1q0eFmleaV8xbA67WubYFwW/ar4vWtTe+Airuajnc36r05cT9GVFDC26O19XOtVsfnePFrtzV3wxwJa282U4bY7lXLG60fVqqN/4Ok9XbGu+vV/piztjaSxcl5P2YzWLW82z35jGVU4oFhr/3iOwOqdeOSe3nzPfdfknywnb06kdik93uVrgml0frdGuUzxj0jrHu+OM92FjrmJ3XHyNYedsqa/2RnsoTVqYDl86ZwxsveL3+opy0grZlkGt5q09FuulfhY0qqmvxt267diu+lrtU1+c3J572DNPn36o88KjPyys13LDnoNrveiRNs0+J8FnEW2kKX7XU676avaDpThoHq7Y+OGcZ33XV7EbDzu2/BsXizmxMeun29rjuQ7AdkU66uvZHLXu29Ppb39sLELzsn2kkc6V3pVm9eGq52Vxi/I35rRVf/cRGx+o1xr3s1Zj2170vEx/a+KJdPC+Odu8Yherj/XQvDa39XXGb/3G2f3TH6Q1dqCR/r5w6UXLziN9qMYS+NNrvPjoFy3fX9gm78NjYq7QpHx/Ymvcd/5y4YXMwVUvZ0/nvD5Gn8ZjxtbG7YbfDyZ2ftib/mrz495UqP55fdUTWzo9gGLam1f8veB7ovMRXqA8++QHsre+5fbMx37M7TU//JNuz37mp9+e/dzPvr3mx//Y22t/0k+8vfoJn40/+fNur/lJP+H22p/wY2/P/ugfdXv2sz7j9uwP/+Tbqz/+Y2/PfNRH3l71utfeXmHq9fNkvtS4q/X0af7bCq3TrlvrE7NH2Nhs7d32LLv81tm+i653D8HmnjpiML2OWx/K64F+7mNc3bRXY3H2oC62Z+sF67E4vuiaxvZWP7hoDHGxfebbGH6s/lVv219j2B7Dap35mP/kGbPX2cKOMzY/J/OfeTuPMXuoj8a6Y9856rx4x2VjKO5k/mLZ7Pf9otALkGqXE08dDBsT6WR3fn4pUV/c6mx/7eXmg31j4b5YtmqHch2X2ULrF/jSivRRra3X8cxJf7WLl799L9n2+YTnGGnH6p1a1erYXD1NM9QzWzHL4u8j0OgeQHa59NSOZy/lnvmwNbYfrG4oB+h0/3oGd55+WI3qrh+Kcdxx4NmLo3HtHMJqY32c44WuT/v2Clf+uD2svZ74WoPiThSLcmH7wlN7jw/xSivk7whnbPFX9p1TpKOnxmrc3R+d52su6nMZ0nJf7fOOljj7bF/U62fzHM8a7PrwfPZCvP/JjTa7GFr9gLgvb05d53iOs5rgWCwfrkYoLm5s8cU4nvHLfKH16XyR1uK+mLTDGcd/jnP7z96zsudl87ax1dzaq7dMA/cZHK/0XgjVoBHZwLG+znFtH5tXbmuyhDT3uAxX+fZ/zLYopmd0z+szvtqNa+e3Od8ei63H6ux9dPUy9MyvhnsTzaH6aYftFdKI9fF9XrSsyAvF5r4UnReKq1rnBDyEYh8bv/j+yrka0wudU/H35WwPjx37aj2tF5u0L+GO2Bd+G1C9brDzJqMtphtpuXZa6d3Xz2o9dKNG1+FDNN/3vbdXf+Sbb6/50Z9ze/bzP+/2zE/9KbdnfspPvj3z+T/59hE/9sfdXvGjPvv2EZ/2abdX/LAfdnv/J3z87RUf//G393/cx93xI37oD73dPuETbx/xyZ98e8WnfurtFZ/9WbdX/Ngfc3vl5z3RofFTP//27Bd8/u21f+ePvr32Mz7t9szbfsjtFa99ze3Jx+lzL16e9PSU+f5bCQ+txRXYl2H35K5RMe3b4th3nXtI9qBszVcj3KezH1Sbe/Zg7+4HR/u5PX2ivOWJ7SO6PnvfOH0WB3Trq37qaa+XV73A2puDXZedV7FLKL6YxRmzehFOzcdAbGPb9bmimHDWhiutnl/l15s8Y9j1a21wxxnLuWJ595H21b4/657XUY0dc72cMZ3ToL/PeTXZxS1oldMejemeNfPvnt44DO2J2Prs8WSxQKuajtU6+6o3ZKvWqbvxq1ENY8J9vjxUO572es936p/zFnbsUP7T4u6L2fnkS2/HeI7zSiMdkN944kNjSaPvFOd9eYXNxcWOoz4c6z2G8zqsfmO84vaK4Up3e+XT48lQbDp8nWPYc6jnE2vf4/IK7DvOHStf9c8+4Oz1Sms160GO8e4+ag/G1hSbu+2FvX3cd1lkE6ve7rcdf32nm7aj2p6b5/8K56ULbaC32o3NsXN6tPS0/yOcfvmKRWgu1MBz3NF181JO5zuOMy87ON8jbP/oOsLGwtrT7hzLXb0zfrnj2XmI2RsnXmntPKyP/Urz1Av1D2nlX1+40oDytofz2bu9bJ1wziGkhw+NY3H2fcbxqWNP94LSi5BeVO5eT2fHtvWX+YthS6NavWg561WzunLpNG/N4Wpj2PNQ7etPn+dwlfhSoehj8ZjYevz+6PWF4uUe24uFudh5iWrG8Ng+0nsIG2NT7hf+bnAxNnIfHvGhm2qZbY8xpLN6xeshlr99X4/zI27f+7733n7wx7/t9prP/qzb+9/2ttvtTW+6vf/JTXpX973v+cALkSdj/N7njq6Xt/e8+87nrwy9/93+ytCTudD3K155e//rXn97/w/+wbf3f9In317xuZ9ze8Xnfd7tbT/rC28/+As+7/bqz/y0D/zWyzOvfO6vGr1Xk8/19bcfrEcPs3PNIf8++Nbf+pR3aoE1sb723NUe3H2z650miOnhuh9SZ+5VPtbT1QP8jFn7Cfpq7V7F1Smuse0YQYwa28eSvQ8b11d9bC2ojwjFpNcH6H0fnsXWRzY4tYGvfmO5J9Nair/q66q3cPbBJ6765d83znJbw+h61/MxLGd1lta9fd95vvKyr592Y7sibP3O0+tZ74t+94oYuTunZ17104z31csHacarNWld9vwku1ygX2/1BdUAMduH3NV2Xh879lODthqx8S1h8+7D+tM+mR6I11usxkm+xrFxsHr5d8ygrrH1HLVH2h/sZ09L4N/83dc7rhjk18+5FrDxxW7dE8VXs7pQ3n1cuFbrPp794qnT9WkP9QX8q935ic2Bzeu8ejH/9rzcnDTL4997cuPvQ2uw875a3X/nfZhuudauew53PVd/r8XZf16K9EK5Zxz9xoKuz7GsZvWQpt9g8ZLlW7/1W29vf/vb7/53Ifr2uPh0tk82tfpB0bV+aHlRg1620BdvHpoTvbF1HxlbR/b7uPVPLrqub8fYdXO0+8D5xoVs69u62VcrvXMdTtAwpnMvnDzHCGurh62XdnOb/lXemb80jsh/hY2HHZf69kbfge2JerpvfKde4+j527HcK1b/jFnQb93sz/M3t3Y+rtby9OWv/hLENZdqdE8s6yMfTXrGa+7izgHu2OqpWndjec53iRp/oTgn9MRjda90Hsp9TLyYp/V3gkZcXPWS7cr3cuCx/T8t7mo8i8fWuA89XLrZoM3Xhsa7TXjcRPWWrc28m/o8hnIc9wbMvjm4fvF4Bf8kyxufuN70/icPqedelDwRIvhcxIuAXBpP5uhO78nN+74nN7EWfvhHven2hk/8+NtH/KgfdXv1F3z+E/7k22t/9Gffnn3bRz+ZsycBT+Lu8v42QvPbHtjjkm3J1rq0bpBeMRtvPa3zfR8Quweg9XcE9nKia/u5Y3t7eeot0wbn8bxe+xXyn7pq1xfu+MKpvVrN/+otIV95m2vu+6Dygdn/4BP3TxJ2rTrvuhpX89qYq7nny+xhey1+a5ZTHDTuqz7ErMZq7fn2sBqrswzn9RXSQbq7H9lO3Y0rlg2Ka26ap3NOTqS598rqrg4GMcVhNZZbGxf569UR+1yxx/rC1DG2N/d/2ai3+kKo9vaSvbrWujrt79heWNZrevdx61wxnbja/Gks2PJvbPGds1/1zBdat6v49Nof9ps9Es/9B1vfOWzu+RxundpDJ2ksQ/6w/o0LZ27I3vhj9upsj2E1nWM6zUEo99S4QrqnJu46FkeveYQzx3la68f0HO3/1b/Kha43Djduz2F7bC5BTH1cMe36Dc1jXJx17TU/WPWDas83et3z3eeb2xiqferSoNVvtHg50ksWe7veiovVVrNnmD6Av3+bi45Y4xfbc6m5hvSrhbC9dx5PnLaNbexXOmzmTO+7d/KfWqc9OK9G67489wBmy776qw33zcupddZMF8oP92l0vXVObSwmLci2WvmssT1lf5zPX3hojMC3z+BTY/dQtYrvvJgT1TKu9gI2hqvxY+OM2Xbc9V2PZw87zjTU3vuFTZxc4+k50EurfemiVvqn7gefPi8TribzsWiCnobHxp14Kb0FteN9eEx/T+vlaRr35a/deQxn7+f1fXhMzOLcvG3g5XlzPMSF6zbyVW726lenWlcsTp+B1gfx5CH2hB/97Af+MbLvL7z3e99/+8TXvvL20a9+8kPDe/2GzHtu7/uIV9ze/5aPvL3/0z7t9sqf/JNuz37BT7q99rM+/fbMm954e8WTm/vJXW6xn1P4m48PnbcPYtejuW5dTrZnUCybdVq01vz2k4fjPiDl1EsP2ci+3Npn3vmh4TyeD/LqAI3dY4tiH8LmnvlQj6Dm9hB3zNgYYjGrBWx8G7ex9dRadk+3Br4A+p8PTp4vXM51xsaq3s4zVj/WxxXD9o5wlZ9tUW716wHKO/cOrm+18ezhIZ41uo5ioLFheeLNp7ndPhZbpxrlLbNXdwnqNlcIfKv1kAYWt3uiffFQbr5y24vtr3SxPWp/thfFyDcPO4c7L2eth2r3Aqc6nS/Fxu0vvWqfdZabl9Y57qs83Ny1n7XSTa9+Qn3ynfXTEwPtkeY4nHN95u39t8+C+56/uDXSTy/fySuUp5+YDlz5EWjW6/Z5Zbuvfv6NeyyDfprXnVsx2wvCOR44dYvZfRSvcq/G0NyF7LhwLU9/52cBVGvHuOQ7a3W9POPU8EPU/kClpjG6h/sDBPu9OiE9dvH1kj4d+n5g67dk1Nj5cb71jZ2djpr7GasfdhADG7fPHfaH5qS+4/aPm1v8yTMexVaHne7V8+LEWSOdsP5q0r6Pap0sb0k3wtZIa+NX//Rtb8uNS7+am7O9lsMPxbNVH81rsWH3Vyg/Vnf7aT/ag3sPIvuy+2ZfQLCf2D627tbuuvHsPja2WFy5UM/q1/d9vYMetlb7kh4t4+l+9UIz7v1LP70dw/fZ1Yp9f2In9yE8Lea+Pss7jy8EZ87Trq8g5oXEXcUa40PrcZ/+fXqLp2lf4Sq+Wmc9m98N0YcR9sC3ebshVrOePmSDPhez9nwnNy7b3oyRXUzX+olurms8GePtI24f9ZpX3V7zyicPnuesLyd8zXnTM6+4fdLrn/TwpMBrXvGBB9yTO/f2/ic38O3d77l97/uf2H7QR91uftPlC3/K3T++++zHfNTtFe9/cnM/eRA8SfiA2N8i2B1zznXr01q1Lp23PsVYW/Aga7+xt272lj3WPutBme65Pzqmv7U2p1qOPaDPh3Y9RahWdYGvhzvK3bxyofxlOHPuY/j/M/fe0ZalZ3nnVzffW1W3clfnnFsJBFKrhSQQ0SbYjAkmB5vlQBgwDGuwPRGvsZfHHq+ZP8aesc1ghuUEwghswShYCZShZQVAraxWS63u6lQdKlfN/p2qX/XTb3/73HNvVTc8rIe99xue9/3C3ufcrXurrUXPfnHzw9AxmJOxSezAvpgr5pe5zrmHed/nixaILdcn6bwDe8gPbWivFc5zzrVjy1zIWBwvMMcj0E9s5sLMyxyBjXHk0TjPZyG57kf3p3sUn3OVIM9455hj5hFjrDow65CXR/N7FM4rUM+1VSfzejXptdK87LNHNdTDljnY0PMZAYnHl3MCNqqFj9icQ+tTQ32Y94bEnmMkz156+lk7mTU9piYx9ldzK43LWPtyPp0fQax1HW+tX7V7NC7jreW96P2Y9yLM+5lzaa7oaWRuhXPv0fPsS6QdWCOfPZ77TJPZi/Q6fRljz7X3PAde2x9jAOpR3x8SuAbGOh5r4k89tHJtax6x5uU8JNUmVm2PYEzDHGFNkb1MY28MaFPH//WaOaIW9wD3Lp9j27dvn3yWsc/JF6npPeNRfYCeBNaHgDFS1/ESRy463FfcZ9SnD/7TzvTkc6X3nMn7OPuxp9o37OX08jK30jhQY1Ofa/2zMOE86lM/e87x+HzKeZGZYx11tVdSL8ePRtarupXmW0emZmqZQwwwDh9jyrW3dtXn2jzPvZZcG+8cQ+9Z9qX3YrXB3LuJ1DE/kT3SB/0zrvrZ0ptTe7ZG7Uf67JX2mXU5QnWI46UKL1f4zTHpCxefFWqJZ39Lu4hwoLNiM7GCSRlD6o1pu6AbwbGoM6YH0teLm0UjMesYZ8Us450lZhr8EKg/XHljoE/vlQBf0s3u5k9qrznmGTd2QxqD34fYGE4P/e1YmGvr89vaqc1P+4Zg/DftWGqr83OTly680Jn814gSZ4YvF8ONzL/7cmppuZ257ro2/6qvaiuvuqstX3lZmzszZA7+P4vozb9rJeq5a2QsYJ54MHPEhpYfMOwxmB80rK35qUee+4Ij9CHugzwf5lnfB7cPVDgG8jIX5geMY0kNc+jT+vYtevGSeEkONuL9gOGLNR8KvnDxAzF7ymtr2I9z7TxL7nPnXT82nwX6MyaJLvqOk9rZc69X586+tXEkxtxk6pgvnEOgHnHEm5N1plGt5BjSZyzzkGtZOaZnHnPpHs69jB+aX2urb/w0Vq2EfUC0Uk+f+fZYmXnGUmsajQGuBbCOtdSsSB2Z9SF+td0LwNjeeOp+r/4cZw/2VfsjB6Lhs0st9ZJpq5oJbZmTcZ7jo14+N5P4oDXV8dw+jYPVxrl5znnvPhR5nXagD47lOzbHZy8csYHMyXFhQ5dnRWU+z+ozyRjHVa/V9XyMxhgnHA/A7jON2tbHTozjMbanqZ6awFiPaE4bcz5TyVFbVJ0k9swzNu0V2XPStSOPvviBys9IbKw792zvJQt5Wd86aOL36Dk+zrk30EQLTbTRJEY9dbwP3IMyNfyczc9a/NbMnpL605f1sqaxjjGJT2oDroNHY42pNKZnB5473+wN94frbk725Lh8LiUdp+c51mTqcQ16fvWk81epThI4thwL8WoZJ7DRO3vB7135PQtf1gPq2jP+jWisoL+N6Dhg5mCvzDh7Y8zcF8nsh2PONcSec6Tu2PMon0VCDXXoD7+5PB94TkhftuBTC/Y/zS8ScpDPJ1ykMdS+Noofw6x5LrDUNoZcWDAtFlRt8Kc194KbOm+KvMnp0w3IZswNCb3ZhPMh0UgC4vNmTZiTGiJtqfdsDB/Aw/+fH/yXrFz8Px86Oehdvrow4clBGvXl+eEBM/Q1WmmYK164nB56O3P5FZM/K1r5qrvaMv/VomFOJ/+1oj9DcH7rHDOXsrcPnGuO2PC5Z1xr1o+Hq/suP1x86KoFifdBXfequcncw+RW5Nik+0pWu8i+QMbbI2PgaH5CXWPrHEBs5DFf+SHhB4wfMvjrvJNnD+ryAe6XOY/Qes5lxie1GV/95FHPnl3z3vMiaf9eE+v4GK9jlmrVuYdCzVpfOyDf6/SpOwvUAr1+XOfcA8TBHK+1gXnuHfdIahCbPcOsb02JTea1qBrA2JqvTxpjn7XXWUBd6jsnjq32o6axua4JY2H2Yl7eP85/wjzHxb5O1rFCUMfBtezB3CS1a45jkQnicj4cj/mZU3Wt6RjrWGs/qen4Mx76/OYonafsA3CtXfYwzSdSI3vzPOtz5Fqal2NM5Pz6HMo95Hz3coX+aTHoSOPszf7wuc7QfWaM47GWTD8U+KypHkfHJ/MZ7LitDdQX6hKjBufQenLMrvYY8JNHT/7QxJHe6IW9x2dTvsBgL4CsK7Ne7gvINbl89vHbKLt27Wq7d+9uO3fuPP+yxXuAGGtiJw8NajqXzh+69kke+dgcGzkCe/aV0FcJ0JI5r1XHmtLYMY75Befqc048dD/k95msV+FYmEfv6bRJrrNeT0tUv3OhhkykPX3o0DtjYF0lNpA51oVc03d+5+II2RPuBWANjoDcHL/zktcQHbWwk7cRrOER2L8E+KXAZ1/UZGwwe8gesff8aEg0qeHeYc/43bDunayf+cJ1cv/BfPGi5jN/4pmCFN8Mtpo3C9TeqEYu3CzYTM9Ve5ZaxnCs8bX2LHoVdV4u1vxknL3LCmomAXFsTB4abL5kPlDgLA9maIwbnmNlxtVYjlDfRuC3WvYtDx+Qw52z+ZXpg8fn8nAD37h9aTJXZ3tpbXV+eHAOU7dhHcY2PCxOnxrGdsWVbeHVr2orr3hZW9q93radOD7x/1lArgHMdci1cE/4oak/c2DuF/3AhyvkYeucEuPeMhafD1Ji82Hth5UfWD7Afei6t30AZ119vRrGpEaFdmLsy9zM49wYesvefQkC80sayDlkjr1mjoS6PT3ItV8A1fcDzl69ti+PEl3nGS3/Vz3OsRNPH8A1rLT3aXSfuLdgby84p56DWpccz/GZP9affuB1HpNq46sUXmdOjtFx6Te3jg+Yz3x4v2X+WG1Y9asdpo62jMOf1J8wPpma1Y5OrnGdD4lNf4679qF2nuM3r35RU1Otqgmd/x6yRtVQp14bby7MmIytcVLdHFfdE8TZIzAndRN1v+G3hnkAv89Fnx2e5/MC+kzJ+9Q60Fyv1fdYY8zvocZnjv6xmGS1A+euzodzmNpJbfozVqAhhTGpA4ip64e/jsf8ng5MHcdVyTgl+8q91Rt3Jf5aQ1uixo1dVzt67Pd8ycI1PsaZn13MiT05rhyj5zBrCnLZw3zO8XKFFy3QFy1+puLnRQx2PhuxURsteuNPFvzHdPkTBmz40KdnQA/YZc73NAq0ADbnqjJzjKNurnGdD2P0pZZQV1seIbmQcfkMdoxqWnesBnCMgmsJrGdunquZNCZjs34vBloLf47LtUOj5kjAmrM/2FuV7ll7cY7UzHyPkvzc/z6Djc35ylznD2SfxiUzFnjNEWYvOSZpf36ntM8eiUeTfpwD9xLnrg9wPM6BVF8tctjr7sN84TLfdr/kFxBbXlpcnqh24IAT1cZ1L26zUGNMazM1erHVthm9MajhwkyDMRlLvhq9fqruLD1XvTzOkg8yLnvojbNq/tyPfcP5WsSzeX3o+uBlYyZ8uOSDmVw0vBkzLmPVsibw5ql6gvPeWP7x6z7Qjp841b7ilsvat9x50+Tlyi//zgfbkwsr7aobr2kLw/XDx0+1J06eefaf9mwB/AbLzTsW25Vri+0E/3mjAY7hC0eHh+0wtNnqDLmMkdy9e9vC1VdMHgJnHnl08udGw8W5uOcOJ0+daXt2rrQf+oYXtvW15fbBT36pvf7dH29LC/Ptx7/5jvPrlg8zyLl7xA8V15W5YBy5B1xbY9AwzgcfNvypB/Ch4xwDzrVby6M+kXE+7PXnfsJuDPHAsdaeeWATpw7jc46A9SSwlvl8CfMlCB80qaeOMNc+ADUcD7RmavOlz78HpwZ+aqgDzUdLPccPOHfcxkDsEn89QmHP2jxipxcpMj/HTA9+aDJGP6CpqRbrYDz2HBN244yxlvWAcQA7+dAY97NrTiz61gH2UuMg19w7+QGf95BxkGsJsNmHWtYx3/H0+iWHPpm7uv/IpQ+/LBIPHL9jsy+OXnvEbk/Wow9yYe09n/epCdTDb1weyUkbscBaMOswJvOsYz/2jY69CDV6/pxn+5XWYO68bzgnvmoar4Z1ai3HBYxzvRwbcdas9cixFsAHhXHoZl8g4zLP85x3bdVHP/YkalxeA+pnD+pkLP7stVerjoWYfD4YJ2odoAbElutKXEJ9nlnQXsjtrS1+aU3rkkNs5mGzhj+0+AMFNvtRxxqpq2auNT5y7cHaEmDPsXFeY+2Pmvg5gowBvXpQYEuQR88+PzlyTT5z4P+gwFxQ03hpb8kxGMvRMVPDz58cE/WpyTPV/xGCuQHcn/xnnGH+F4vUJI5z6rAWxEPXBZ+sqP0TD9EnnyMxqQGxOSfEWavC8RtrPXvRDzmH+FxTgA99nlH5DDauauFXU9281gask7Wg/XIOqMF6WY98YzhXD1hPPwSpAY3LzxfGid2x2Vdq2hM+9Mb6UstYQAys0K6m19rqOch+oLnQe5ZYexDGcVTP8RlrrRon9FHHWsaYyxE71J51tKlDjsDONfcW9yrkHBu5zG1+bjrfTytsATYERZ5fbEzT3sgnE15Py30+Ma0PN5rojWcMWx0nNaWofYwhNxnMGw/q82EC+XDLL3i5WZNqpna1Jc2zrvHWkMZOwzAbbX6Yx/1LF+elBS9Z9i3NtWu2L03OBaf82RC/1bJp8MAY5vDUwlLb9uIXteXXfFVbvPRg2zaMEd/zidwvdS1g7jGY+8M1Ma/GGeP+yTXsaRvfy8k65AIenj6QIdfQew96nfasl70Q4xeg+oGTPdQ+1LcPr7WhxZcxvxBDzv2CyBc0X5D4v4rht4cK9PGRzxc7/xc16EsWNahlX84BYEyi9g/Rl/ZLr7We/0sePvqxZzStNQ3Wzvpep4bn+jK+l2eOcfaVMdOYcL+w3pVjdvcHrHMNzHMPGoM/e8w49l3eH94bakhj9JOvtkQ39YwlP/vKGM4zRmYOuvYMvQYcq2ZSnzVk1lA7dYHjEsalJjVSXxtzWT/brF2JZtbvMes6Nmn9ZC9mWi3t1pBcGyM4r71kbELtGmu8tCfAnHuPjd1fomezv9RUL58lwHEnyYGpnfqcp57PdrXTzjPO5zL0GQwdV0Jt842F6JpTmf0Be8ZnTzVHn/rUqzVhxnht/ix1e8z6PVrLfrBZDxpTezZf/axhPmB/sBe5P31JzTXrThya+VkH3FfurUrsua+xuf+A80Kf7gv3A3X87OWzLz//qG9t76F8pghisPGbObyEefTRRyf0PyONnTx6tDeZ12pBx5KsuTXW+1uaA42R2iU6wrVOilqz6lDXufI57HxZp8ce9KntebVlnH315iFjE5lPr6yV62w+qPNhjhQ1xjlRM3WzN2Cu9w/HvH88CuO1157UVU9NkHFJcmo/6gPO0ek9B7Rxf3EP8d3VF6c+h723s+esl9qpkTr4HAdz6fOEe+2CXrSMISdAYJOzIuPH8jajNw0XquOibIQ6ns3UnbWGQPtCx5UYq9+rwUbzxvVGAcZyjd0b2xs/qU8N49IuvSG9zvrpt26NNWbDOR7cROxdnGtL24ab8ax1SyCX9yg37RgeAsO88JszT+PsCx3+Ydwt12BMx4630wcOtIVXvbKtvPgFbW7QGwZ8LuD5Rc5xnWf3au4P1yrj8yGv372THxp1PdVwvf3ggn745ocwMXU/qIF9DPrtSZpD3z7888PFnozneqM96Xz5IeAHAdfSD4b80ga59sOBuJx3+kLLvHxJwweLXwhdC9dDDXvO3vX3aL38ELPfWhs/sfbcoz3lPKgvuXYMmdfTsB40Jo/GSOOMSb2kvgTzlWQOe9QP1Le+40vtGptjgfjZb94f7l/Pqy9tIOujDejTHI51DPplxjm+MVZoH9P2Ov2p4zzICmyMUWaMde3Ba+o5V97X9d42LqmGyNrWrXnWqdqy+o3JngU1rIM9dTJOYKs9ZGxvrqA5zovPY86zvwTXUqQ+sIb6HNUDxNe1NN44j7DW652jkc8Bziuxc2/mF36O+TxFx3pq22fV1i7Tnjogx8y5TJ89+oOHz5HU9TxZNdUzXi10K7VnvTpOzlMjY2eJSRoP6Q+w1uyT3HuAGLRyjRhbb38AfAnsdQ8ZC3K+gH6u6d0f5jhyTb/4sz6xvT6JYzz8aRG/8cKfF/mihWvs/BDo/VF7hNlTjz2kT02OYzR+jMJ5cl9Jbfor1WGM+YzJ54J1ak1RNRPm9PISjrWO3WOCGo5J0KfPSo7WrH2h57hSO2OAtdGSaKvvMecHeM5RoiO1JYyxJwjqOgJis/+k2skEGmh5b3v03GeA94r319jLEvStC1LH5wskT3JNDGAM7DXus2e8aOk1fzGQCwzqdaJXf1r8haDW2mqdquM89sYCrHMxxjWmUetfaM3eWNAa06s3B2CjmuM5wG889Ebr3XA1NvWFturLfrGTn/oZOw38dc+upfm2a4GXI+eMW8DJIfmKtfl2cGWxDY/Oc9azoBX+XGiFFy0z9jWK4Waf/DnRC+5oy6+6qy3u2TWxPd9wPRxP7oV8iEEfkq5XjZXAdcwPDdcVZB7n1MfnB4oPQ5gvW9Qw3jp5dCyCa3tBFy2O6oHsB6CTvZiTY7Ge1JZz6fjUBVwzl3y48GHiCwyOvjTBT5yoOX4Q+SUu9amfzP6yf+0ZAwH1rAn5sMra9uqHoT1kz1ybX+megn44co4vdXIcAh8x0l6F11m/xtYY/TVGZB8y5wxiS806Z84V9lrL62qH1qeGa+heqySGHOpTK2tiSz0JrOW19RxXjeux9j1GdSr0o0Ovsl5rq0x94LWaxgDnMuctx5rj1w5Sq/ajNrGpqx4wRtQ6tVatV+8RaHwFWvRQn1fGqyvtzT589smx5y9Uv9YQxuNXV71ePyBzfG4ls57Ma3Wdpx6p5bzm/co947OVOHtRF5ovq271mVf7E/ocAyA3n5G59upJMHa0J7RyrNCxcpT6iCOeunVczpu0t+pXJ7VqPufoA+fHNeacePLprT5HM8fxqp/ERo2kqHZ00LM+NsdCbc7RI44Y61KH/vgfItbX18//9id5xBPLdwleqkhestT/HC1jp66wrwrtEP1kxvditG0Ul7FiLK5ybP6Bc5d0zKnvuXnp69WQxoOMrzHJHvQRTw3XHpt7pPauvsCXBKlp79hAzk0+L/OeIEaqa47UTkyi5mQMPUhgnLE+f2WtY1zaYOomGTdzyv3MfcL9k98vsTE/xGbfqZ2oevmsIJaemcvzq1MFEtVnwWk5iV4cAxlD6icvBi6Wzhhm1c/xT5sLfDKRdab5Ngty5TRM6xlk35CNB/NGh/orNtPHmHbaPbde1pylToLfPFkYtC5ZXiy/hTI7+JF7bX6u3bR9efKKpSeDaWWOXs9eXxB4UBw/0c4cvLQtvvpVbfn6a8/9KdHW+t8KnPNcA9cH8sBKum41tvoB68fDMB/krikxxPMAhJybZ44fMPVDRg31feBzLo0BnKceX2TyxQn+HD+sORztQeLnqC9jsk/1oP0BxsvY+TCBfLD4ocA8mgc4d84k18bk2KF51qUfaX+y5mrL2pKa9EaP9Gq/uX7mAXKIl8TItEvrAHTsw95SO4E9KdRTE/Ri7KnG9pB1UstcdJgP5yh/E4hjfnnImvaQ1AeynvORBOS4p6grc1/VGtIehOMS0/rsMeOp65y4X8Z6wW681JY+juZYS9pv6iXNATmvQh+ofnXpoY4l80AvL3vo5QBsGZ+1ar1ppHbukbEx5DiAeTwr6jM4dYzrPU+MEerV5yQkNvsGVZv4Sn3GYUPbno2pvagtAXUZf86Hc1z1U7dqJxwLyJrkwry279QH9CTpB5hvXJ6nDW37c3zQteboHvCY47cmuY7Fc+zqGZex6bcO5+k3HtCnfds7IMcfmHiu5bOMXNcgx5m1obWT9mGOeZ6nT72cF+xZmxh64xnPSxb/MV2e+9jJIc7xsU6uuX/OADnHTgzx1s+egNf2lnOMTY7F1XhjelSjxwrt5mY/nGe9zGeswNyMNd7z9DuO3r6tNN5YqA5+e8q+vMZvLeKNoW/v4xyDFPiqX036YI/bP3Yw9mzIWsAe3FfuMfcQqD1hz7he/yC15dizJuPwSa7VFlxLQD3m1bnwezH3DnOCn1i1mQvnwxqQHkDObc6rGk9/09kAtVFRr8fQi3NyZ8WstcRYrxzz/GIgNXtwM+WY6/WsvfR6T50KfdNiQK1f9ZMbIWPZcMl82HieNlHr4+vpQXLZ3NOYNdSpwN5DtZ8aWtu3xH99aPhidM62GTC2G3csth3zc5PfbOkBK/9Gy8K24YY9a7owMJ/DA/T08ECZe/nL2jJ/SrRtsA0PgucKOW859zLXzzXMh5U5SePMMSZr5d7Bh55fnqAfNOQCH9w+SDnv3Q/QB3yNyfpq5YdW5uQcSPWNM5YjNqluPvyxm9/LwUYN5s0vkvXDtkdy6ng41pqJWr/mJfETC9XKa0APrJP7wvUG5gDixvo3zligD2DPnpO93rL/jNFfaX6i2rIfUXOEY3UunB/WlZdo9U+uWGvXmdzKnC8JrJ+9EofWWC3suU4cITnQa+tmPaFvI5qb8dZyv0jsmZdHe6q59px5Unjd0+FYc83RXn0519hSy37UNU+qhz/jHYt2YtSv+ZmTedPqcS56e17dsWcPIJa8ek9VGGescdkX0F+fNcK+6xjU45g0n6O6PNd4vkuujau59sDRcVHXdcp1yTpJ++Ioe9BHjnU9t2//RwB/q4H4Oh/UwpdjdJw+0z3anzpq5THt0DHrF87btLGm3ThgDZB+ac8SG2AN2Jt8P8jnGL0J9YS9kytdT89zfMlqB9ozDzgGjsSgTX+82ObZ679nxjX9e28l0SSXdWINfeHiyxb1QfYl7Wfa+DzH5/ODe93PH+IzZxpr/THoV7fqW1M7sXnUl2My1jhjoXFj4+nFOheuS42Xjge72lnD/ZfMHPU4JrCh4Xqwd/I5jI8Y9NgHPi+g+8JaxsiMAfZh3+iCzDNWH0cpMtbzSnvM55DPIvwJdbJf+nR96j6ll6yRz4wk9Xpa6kzm41wPFwQn7U8D1u71kIs2DdM0eiCucjOY1tdGmhvV6vmn5Wykt1Wgq7Y30Eb0BoXaan7GSG9o6WaHbnZpTupvBdzCO5bm2q6Bm/2lkBPDvBxYmm9XrfEnQ1Mw6C7PD2PmZcjFBA+G4QGy7Y472vKdL2vzS4vPy7/bwlrk3MuxdZQ1p8Z7bVyFsTz8fNFSX7YQI+rerfq1hjHZD0DDh7RMXWKZE/eo85N1kuTy4If5gQK1q88x4yEaaPtBkB+2zkXeN/ZBLjWsaV3rZY+y12uP2bt6MmvQCz3Zu3NGLWHtnEP7QEtiy7iMxV/7S1YtmHGOoxennTpjBB4rMqYHxsC8sKb8oMCLD+hvmbimIPusuugI7MYB8tHh/vF/TeULPl/2s473whid91lgP9mXwCa9Vtta9oMNv+NNZq45vXsh872Wta41M7dSf8b0eoI5Bm1ea6vx0HHIzLGW46m5MnPsq0eRumqjw1zW543rU/M9ep51MjZh//rN7+11YupYM79HczlyT3Pv1xcQ3uvC+sZLteyh7lNQ+x5jhb3CWpse7Td/25I48uzHHsjNHH+4kPgdMxTkq5G9Qn0w5xuoI1N7I6qfOjl2+s/f6GAsxDNe9iTPNV+ycO08qJsUOQ7izXE8opczhup3bAA7Nbh36JFe83uNZByee7/RIzqMm3nwT4o494Vb1hL2U4lerl/a6JE9nezNTeYC9cZAb2P9mWsPXo/RmNqr9kTWzDzP0UtkjdTn3DxjEpmX2hk7yxxUYqeue8Y9ns9gc4H6Y3WSgvM6VjSBPSeJt68kNnupTKCR97jPJq7xAXOybr2f6NX7SWKjB+PzOUKdrIUf0HvqcD657ybe5wkO7M8Ksp/nore6KRLTfIKe5GbRy5mm0/PN0uMY3Hwe6zg8r3XHamKHvRuw+vNGTdYcQQ/0aL+zgBz+fIgXJnUM08DtuDSUv2V9+IGE34aZkotnaYhZbMMH/VnTxQNrwpeMq69uS698RVvYvjZcP7cvW1wX5595k0JfXadenKxrC0HGE+PD1A+ZaR80anA0V3KdJE8fWlzD1ElkHvH5UPY8+4Jqkqcm43PfOlZrZu2ch6zpHOQXs/ySSV00yM9avXo5Js/HcntUL5E29OjHnqHzYq3shSNAg3sa9j4UnV9ygPHG+sGqRjJ9Hh2L46pxxlQ61hyzwNajuamLnbE7V7z8cE1znJlX8/MouQbMmbr+yjpHXrpgx59rAamZ1J6wnn3UuoBzqa8y7aDWwU8N16T3xYwec2/kHktkjeQ0mCM2ysU2VlufrDH6HUt9NqEBe3NWCYwxDuhLZBxUn9jspfd8gzmW1OfcsRoHBX5jqlbqAG3EZD8+d+0tz9VMLcaWe8prYA3jnYvc44AenYdevRxD6lXoI14am2uR+1+6/4m3F2g+eRnLdWomsVVknHnAnnt9SurJtMMaq019ru2blyy8XOHfKIH+JgdgzvPlBPsg11pNdUHPJrBN60tdoT21jK8E5Nd9wTVrxnOYcfCMhownn/9o9ObDFy7MSe4HCLIHuBHsKZladW5E6nue7ME+rWmdhLlVxxzo/VZ7rXvQ+Ukdga2OK3vr6Yue3kZQexqN85nic6Y+76Ax2aPgGnvOk9cSjdRMHcZX58QcerEf++CYtIaa6jrflYCY7LVCHfSpzb0C7SXrAbVzTzAm/MSSQ6468HxVi41hI/9W8Vxogp7uc1WrhwuplZuxInVrDa61TYsTYzUuBnzj50ZkYzquHoH9502hrUdgrkdR4yrSbg/2OSuouH/57J8PzTqTJ0+dadesLba9S/OjfzIk8C4Ofa4s8qX4rO2iAtHhw7YdPNiWXvXKtrh75+Tly3OFfFg55xXaqs/4pMi1lqDGUt8Hdu8DBvpQFeph8yEvsaVdLY8ZI6ue8flQlj6sOfb6VT/rqI9NO9eOJeuiyZcwf/PBP//wyxm1iDU/YR2onjRPGgdyTZKCOMdi7/bsPNGbXx6zx0qANve0PyBwjR59quUcYyPPnnxmVeivcVBYH2Rcj8aA7F+NPAepx5j8QULiI9758gUaY3Wczm32pa71XANJHhrsEV6w7N69+/y/C4CddbC/fOYDNWGFdaFj6tE+p9nzKKs2c8RnU/1f6I117IwXMq6cM3sWOa6sZb1k9iOBGtSgnjWtjx2oqw4wt/agv2o6DvypZbzHCmMydhqIccwegf3k+Dz3mhjHLOr8GJdj55j+1DNGpB73SqXPXYlNPTWrrvOCTf2Mw+981Dmxps+jrAlTRwqv8TvuzDPW+h6lfffyuc56eUx7otrG6oHUyTxiMg70rpM9UI97nN/Y8DdZfKFADuPrfRYwF0DdPPYoHCPrS436fElkbvpqnPOSc0SMddDnCBwPn+M8q/NFu2tJLjnOSX3ZwnPRfu2ljgnmHjbW+Ir0k6OeGh4zrrLC+ejRHGtkrapXc117YK9+biT1ATW1Uct14Rqf2rVGoupwLrJHWbGRn7qQvdBj3vf2muC65qQmuT5D9fX6wFbzzM1zn4XelzBropP6zl/Om7GZAzIOO9rUqc8De6IurPVE1fC7V3+lC1I0zxNZbLNAM3kxUTXz+rmqNYvuLPOVmwBk31mj1su4reJCcumZB4zkQVPHUkE96EZNemN4zN7Q9IHkQylZkXWkesTTaw89Lf6dlp0LZ/98iPONQMyuxW3t+u1Lk99s2SgF//zcti3/OzCz4szwoXpqz542f9ddbWnvbt6SnfNcXDjfibpOuRbJusZjcH2l+QKbffiw9uHpOTGAPD8kIVBXeK0G+9XzJNrGSvtwn/vh5IfKGGtcfgiomfpeC86JJ5cPAX5Q5rcS/DMQv5zhJy41KrE7xl7/jq32JoHrw7Va5KiX9MMr/9e6aX0C9wDETzy5jtsxo0WN1IL2k7TPrGVsjxlXYS7MGuplrgSMx/vBPZp7lVzG6hpLxs48OtaskePF7zoyN+QxV7xg2TM8L/bu3Ts5R5MY8qntM9/nfoW1rCeB62R+Mj9TZB13zdHuHKmTX5a5Np64nAfnoO4L+++h9pL9arOWRCvnnfn2ix7Xzo96HB1X7cXa+oH62T/Ab7/2AlIzY+QsMM9eMk99++kx6/d6SwqvGWuyagqu9dUc1sL1kNpqHEf1reF51oZ1PgF+dNhrrDn03oO1rlqV9kOvNd8ecj6TqeF4yfXc2j06xh7VTVAPGINGHWPmGlf90jio31hs7EFfKvgnMtgZl58peb+lPnFAfZnIeWRNqQfrvW+MSK3U5Nz6OZ7sp9aCXBPjuHyO5B7IXPpiPnjBwosW/6tE9TdbrIONlzDk+JLauglzOMJE6iWxmZO5sgfnr0cwS52Ec54aQB0/M/IFvZrAXo1PYlfX/VXrJNCAahJHTu7NaVC/B+sm1XS/QX3APkTmQvMrzR9DamRtyJ6V9TmUNaotUbXxcw0Yj3MM8Hnv5P3jtfcRREvtJHY1/K46faU2AQok6rXIhRqDDW8GxmdualS9en2h2EjPTSq3AmrIvPZ82nEz2EpOhQ+X+qCA3gxJb4K8qXJDE2O+FGjngy1rQmFOrQn1ZfxGIHZ+yDuwvPGfD+Hdtu1Mu3nn8EPLwlw7NcM/7DLRHDj5Lw+dsz0X4N+MmTtxrN105f529Wu/qrVduy7ay5bsO9dQeN3zibqeUphXmag5PWQesdTlg5QPVZgfqtmTyNrJOjbzaq77ErovvQeS3Bt+gfbhn1+kslaeA2tiQ4cPET4MeNEA+VDgGl389pG9ZQ1pHDn25zm099TLfKFWT0MbveUHIPbU7PXINfXJ9yWL/6UG/xFBxm1N+611OUpjJD3UHM/122dlzU1N/RmfY0smiKMHxpXjzZdLjJtxOY+OLfcFueSQy4sVXrD4kgUdYukPcH9wn8C8Tyro1bHUsQFyzIc+29XPa5ixSe+zZC8O6ge5HsyHa8+1/fbm3nz0slfnxGv9HAH56LperEuuD3WJyf7Jtx6w//R7bo+1d3MkwC4yRq2MBfUaZDx9ZC8ga2SuffXqqqG9UqSGrOs1LR9kHnMmuZZce59K7OZ7TAJq1fHgUy/v/0r0q5a9V43ct5kLcrypx9GxoaGORAdfJTnZW+pM8xuTY+bcvLRRP4/2kjrGmwPxMV7vP+acWHR4dnGPcXR80h6sIeoYPAeuB6ROrrNrDWo+x8o6HnvC16tpDUAM8Ywp50ttcwH98dKAlyu8iMrfanG+IHFcY++9aKGHXk8ce8CecwO1e0xWWMsx9cZGHrrUkVlPf+r39NQk1n2ElvNTe/Q66+kf08865kvsxrsnjVc3oQ4wDqgHMkZ7+pLpdzyOySMUqQ3SB4xPLWmsGhxzvqB95XzU+0OkXuaD7AOol/eO34/8vpnPCddBWMN84vk839KLlhTeChz4haLq1AFfLFxMrYSLPDYf1uWY1FaRvowVed2bu41yNoOejhswbwrpDcC5H5DSWPz2KIFzyM1SH2zTxmm9JLbN4Mygw399iJcn03Y1fyZ02fJCu3x1qZ0sPU0Dfa4N2ltbhengN2x44XP56kJ7xb7VdtNSa0+sbW9Ld728Lexav+j/QG7OfdK1T2J3/XoUxPWQMZnjOXS/wIyxNna/VOQXCz9k3WfutdxzqSWBumoke/keARrMDfuU+yI/BLjGbu/ZV2pZWxs5qaMW91zeo3UMPWZ/UI2q5fqmVu1VnczFlnb6dtzYgRrQfoxlbP4Ay8uD3osla1nX3Jwj6+onvubgT2ozPsdirrGpr884ab4kRmozly8IvmjhBcm+ffsm5JzfTMmXL8Rx9MWKv7lC/P79+ydHbPiJRZteqcec1z2NzbUV7iXXx15zbO4P4Hq6pyHanuu3hseK1BSZB7Iv5o6xseaMc9oXrWQC7ew7mbXRsZYvuKB703UFY5ppr2sAHVfOsf0aA0EdS/qt1YN+a4/9QGK+5/YNE/pST2pLXXOSwPHkeFM3mXqVCecSuhecV+PVEtqpwxj8PCEO2CM6uVbqgtQgr9Ywzz3KvoLY1ADqJNWzn6pV+1EvdYE+Y8kzV1/GWMO4ZI4jn40eezkwazk2zsnzHuMZxjm6mVd1KmssugnrSuE8g54WNIfzOm7jUlPkGgJiiHf+so76npPDXuR7ji9cfNmS+8x7JPcu145JbHQNsl/otaCvZA/6HIvjMV49tSutW+tXXa9Td6xvoT39qZlUV4zl5PrVHNCz1R5AXnvueBwTUE9/rr/UlrnJng2qwz5in+X36zGtCufBvV3np5frNfr2kGMAqev9l+R+ynXr1cHvvfeMnyozKDFmn4bMqQ2Anq3CQSTMm5bbywNj9o2wUZ+gxmSfY0yM2e05j9PGob9HUWuMIXOmocZx7YZPYmPT5QcH9EOgxiV7epJ6jMmbU46NEzs59om+fcDNwD8fWl/YNvrnQ9y6/Geab9qxOLmecfonIHaFXs9dXwzQDy97di/OtZfuXWkv3b3S9i8vtgePnWyPPnW8zQ0/SC29/Cvb/OoK/6jM2aSLAOY710xqc42xCdZKJjLfeGJY93xoZl5qZZw0Vj1ieAj3XrbUD4Rk1hFe46eWujIf9vpl2skHzFXeR+xb+x7L59zeITZ6Ig+9vMdyXkH2PqaV4ye3risUvflILYhfZLzIHlMHGkdN5ocfVnmpIv1yzbwRo05qcnRefDbk8wrWeOiYzUmaJ50Xr6fleG6OxE5fSXM594d3XqDwkoQXJpdcckk7ePDg5HjgwIHzL1D4LRX/NMiXK8QYx0sXXrIwh+iiT0+MO9co2QNx0+bLMRtjTk/fGmrB1E6qmzHQfGgMfbBHGCfsvWzpacG0iezdsRiLDpros1aSa+cYEt+bA/XGfMBaydqf7CG1EqlBjPehzzbuaa6x4xfWMkd9a6jLNX508pmZzx1zhDrJBNepWXuUXGPHnzGpR58SZK75qZt6ORbs6qamuvZMnDkyaxAHyXNvud7q2Euy1w92YA/APsaoXvZQWWHPFTmGJPde1ZQ5X/RhT9i5l7ivfKHsc0w9Yno1qw+Sk33UXP01P5lxvdjU4ph+YSx0zFBf6pvLUWYua+53HV+0sBeYQ9eHY9aB+hLGJawFx4DP3hxv9llzp9UwN/OB/XPMPZsEVaPqbATiev2p1VvPsfg6Fz1oR6Oy2vPaMTsX+oUx+HvPCZ8/qSWtkUwt9plk3+V+y9isoy5gzFL05kGdqpdjqProeN/Beo+qm/kw+5us2eRsgMYxbOSfBWhUnZ7tucKF1slePU/NWWx5XTkGN01upK1gozqJrDWt7lhvftnPhwN0s0K/QLppJeBoTj33mlxojuNjk+dGT/T8atnXZoDGwra5qX8+xH9Z6Lodi23X0sKmfptF8Nsyc8MQN5/5TJB/4vSZtjqIvWB9ud25b7Vdvro42LdNfuPm0LHh4cOfNA0P0NPDD1hLL/+KNj/0PEzWWYELhOvkGspcy1xj5rNSmFfj6wOU65oHsLEH8EtsqWucmujJzFPHfSXJlUC7WvlhBbGrWWPyQw0NQI/uW+eBWtZIqgmtV2vas33W67G+ktmj467Anro9zdqbtWXa9aUG19RgXvxyzZdqf3DFjt+c+iLNGjkO91ndQ5XGA+pI91bq9Jg5svry2mM+V33+Sn6I9wcMXqTkCxTob6v4Wy6Qc+y8YOHINT+coOMc2odg7D0mtDFXzjFAx+dA9k4dnw0i51vYC3Eyr9VOHxTZpzHmOaeQucwXLWrmMekYYNa0N/zq+lKHc2zWyFzznUfnEua51xBYr9eLccb2rj2mPYGNmtw73oeydz8BtbJnYX/6vc8r1ZTA89TNGJjPDe954zjqz3FkrONJZm7263XaU1ft1EXLsahJDLE+r3xmZX7WTB1Q+5PEq50/+HCtHnnQa+OT2KTa1neviexDTXW1WxONHAdIPf3Zn/OjHnue53/+RiPX3GOp5b7zHkmkz/sy7yV9aHpfw4wVXhvLOfnCMaVujUlf2p0rfT6Lah/mC+ePtWTucg/Yi/m1XnIjWFeNmpd1rFVrAvNyj6hjjuPOOc4891oy9bIXdXIusydrbwRyksKa6ui3TsYK7fo4kp9j4xz2YD1joLashx0t7y9Z50tqqz6uIbm5z3KvZW6tWeuB1NXe88HU49ngMYkt9ZiHugbqqkce/UPOscun7/qCbLSiZ99sbLWP5Y9BjZ7WhaJqS5HnoMYlE73rMYrc6D30cnrYyF8xi2ZF9uqXxPogAlxjl4BablroBq8UaFSCsRyO9abIGwrQCw/PzeLMUHr/0vzkP8VcZ4zfctm7ONeuXVtsJzc3nROQsjRM0SCx5Rct5PGCZX7ok9+quWvfarthx3KbG+YMOzg+zMGh46cntrOG4+3MZZe3pZe8sE1GdW4eLwS9NXXtnHvoWoIaD7WLXHvWkwcdD22/hOYaC2LdD7nfgL34gZp7tEdz1eOoDSYyx70IM09irw9vH+BoOHc5frVhTxNb1q3MewKtqouPXvwSK+0veyXWHtSoevZirh+4uX74JLE9mm8ONmqwfvnbCPwAC4jnH/07fPhwe/TRRyd87LHH2uOPPz6x+48mqpXzlvNnX/apP8ec1M5Rqp22ZM3v+QH7wHvIZ6/Ux3PZFy75p0G+YMGW5LdX/LMi/9dfdED2Yw+9HrFVf86dc2aM91+OhaPjUC8J8OV4KxPk0IdzX1l7Ixaon315Dv3BypcxvjSpL04cD8eMN05/RR2P43AeOJc5Hm3Olci83nklPvMq8Dl33Dvcw737qPahbtpynDkPxkqupfC6Fye8njZH+hkP/Uv3RbKnsxGJJXdMfyyeGOc3n5NVQ51pPTFGz4kjJ7XVr3ocoXZpb7UPe6j1euPJutO0KvGp4z/u6v6jLvcVnwH5G43cZ+yx2lfqQvzJRLW7Z9H2uZD3M37hHk8CtKyd/dTaoOZP68c+jE1YwzXJdeCaPtA01/ysl1Sv9p35asyC1ADWoK+kNdHOdcg1MNd9LKuGNVOr6jmfCfI2YsZRK8dgD8YlzNHnPEqADw3vGej40K1ITSlSu8Zkjz27x6Sx+OiJ3ry/ucZe8+g71yj9nGNLpt96xlaao37OWWoB5xeoZ04+p/IcPvuTvMACwGYvFqrWRtrWnyVuq+jlZt0x7RqT7KFnz/jqzwUWNaanCcbss4Dcafn6a5w3JsCeG9oNnnn63Ziy3lzmgd6mV8f4tEO0uAH8QIZcEw98EG8Gp4YaOxfnJ//1oXPvLSbglJcUN+1YbouDLr/ZslmQsTi3rfsSZxbwcoc5uHx5vt25Z6Xdvr7clufnJi9W7Ifflnn0+Kn2+EletExMZzHMf7v+hrZ8801t24lN/Hstg+yzdyv/5Ev/g4x19MNqbM+Y4xE/NNZ49gxryhcs/84YW83jXGqzDz5E+VKWPwBxnh+u2StQQ4qMMaeXB7CjrT7AR+95H/TmYBqyrgTkopP6WSf7AtkLc5ofJGMklhpAHY9CXXP8kEp9e8r+oP3ry1jq+OXalyzY8PNFnBcrDz30UDt06NCEnD/yyCOTly68cPEfBYR+2bS/7FN/xmSPsPaZ55CcWWndJHZ0nGuQ6yYBdvYyLwF86ZL0BxHmjBj3ft2X1Kqcxe646dt5g46BWOpQr/dlVi3nUP3KtFvbPOtnD/ncqMRHbK8/5qY+M/LlnvNYnyPSfIkNfXtPCvx1PhybxzHir7o1p+pV1jhtzmvOJXPrXOM3j7oJr53bXP+cJ+ct94RHkONK5pyBsZjUxea4vP8cA8dkjgsCdfIoQU8/a6jD0TnG73wmMz851ptHetFODPHoeV+orYY6nsMcg7nsAe8bNYiRxrpXeN7KvHYfqVXHZG18xPNfzuH5zZFr4gF7x3uTc9fZsaCT46j96s8xJ7E5pyDXOc+txzHjgT71a319vVygPeOA9bMPYJw1HHeuX97DxBAPrJVUL+dFmldRc5OZa0zG48u+HYdxjDWfI469lwuzVoVzh46aUDuwL/VlvU57xtNP+rKP1K6+hHGOjXXr3cc1v17X8TrmfAZD7DkHAC378BxkjNCfTGhz3KnJufPl2o+NT9hr7bdqeZ465DgX5meuc+7R+Z9vu1/yCwQvLy8uT7I6yIamoRc3S27GzForMZazFa3E2EIlZokBm+2FeHPqEUyrOxaX5xnzXOCnfuhrJkdrcoS5gdmc3hBQu5vUGHz0mz1jJ049roE3gMfUNj5pHrF++P6jX39/O3b8ZPuKWy5r33LnTRP/r7zxv7THziy0a26+bqJVwcuQY4PWA0dPTv5LRIA/w7l2+0K7fsdS2/K/dDJILQw9PXDkVHviVPzGyQbgN2mGmWv7FufbC3YttZvXhy/8C3NnX7ycixH0+9mnTk7+dMjez2O4njtwoM0dfqydevQx/nGQc44+Tpw83Q7sWms//I0vajtWl9rdH7+//dZ7PtGWFubb3/zzt59/8DD3rAvzzbzzA4jrxYdCfrBj8wHvGmFzD+Q+4Qh9yOHDjrYa5uee4Bq7Pyj5QxM55EJQtYxVEy3qVk1Ye4epNRYDiMNOLEeZ+dIY89DyXI2MARljnOfZi3EAH8DWi1GHWsaCHJMEqeO5yHzA2uX6ZQ6xzANrwwuD/JMhwL7iyyNfxP0ynl/kcz95Xq+t7z6zB0B9xm0/xGWfxvX87llpPOf46E/WmgA9c9RPpN8Y+3VPcA17+bVO7RtbQg3s1a89CezHY62FDjZ7tu+MsxY2oJ3nCmvtD3H1hzfn2OeP84wezBjz7MUf4nw5lfvesbAvfR7g9553v0LvYXLs25ocseFTi6PjJ9Z+7UtyjR2NjLE3aL85Vo7WpK/an5pJ9fFbw1zzqWd+7cUY62RvHLVVTexoUp/54hzUutTCpz+1UsfejLMuwOYcEQPwu7bWqsAmrdUDfn3Wcl7pHyZyTPpSA5sa9owNP+N2L/X6JgamnseEtTk6b9kP0G8veS/ZF3Sseexp4SPPlwLe19zDxDs+7y/Xxv7RsCdry6xnjEy/MSDj08eRmmlXy3PhNWNmbI6dfNZAqmcsPXFtnH7s6DjXxunL/OzDOtbAX+vkfGKrPWMb6xdybS38qUMda4H0Y3dMxgJ03MMZawy1c4wJ4jMfAnMyVz97iyO51qEvzqltz2rZT9XEntRObGrRW71PMz417KfOT9JcezIGfWmsY5HG0o89YUeHmq4N1xkHgbWBfp5DPkOBMRxB9pJjdI6APathLMy+1eFYod0YoIZ1ROpD+nU+4dMvWpYWlxUDnMtZMRabWkkxdg7qdcU0/2a1toJZNHsxs/Q9dtwIvbjexqjYKGYWDfGTP/jV586evlHyhvDmUzNjIA+q9GctY2G9wbwxvOGFujB7yDxy4P/x+g+2o8dOtBfdcLD9hbtunuj86zd9uD14Ylu77rbr26nOPxBLzHA7tvuPDTfXcI3q9oW59qLdww942575my6bxcKg/fCJU+2R48MNG2Pqgdq84Nm5ONdu27ncbt25NPm3YYYZ6vbAi5uTZ063ex4fPoCH5Gf8RgsY5ucMD719e9uZL36hnT56nMk653w2Tpw63S7ds9Z+9M+9uK0tL7YPfOyL7T++55OTFy1//ZtunayrH8LMPfPNl598sPrhCTkH+PwiyFqRW9cQcJ77CE7WZsjJL5KZz5EcYnzQZ0/Y0YDkpV7+YIQPPcdYNe3dPgFa2KFaGZP1qg7ER22oDuQaH+CoBnY1OLeWUG/MD9SSgl4Zc/aMhjr2AdKvjj5g7JiGcyMzlvH5GwW+ZOEaH/2xNnwJ98u4+4y1s38IuHYfpR3oyz1kH/ZKvPmpLzhPHWkO1E+PeV/oA9QC6iWtx3nWsA4g394Bsda3DjpZB6YONEYaaz5M6JNcO3+uOTa0rUUc2vhzn2LHz9xIbZC15s8J/F+8/dMCX7ZI4rS7P9RwDdJHb9T3eVBftED89Jp+ro3zXLu59O/Yc83xE5vPH4BfAupCtMbmET/50NicS47kYs+eM06qTzwwzxrmc8SePaEFMtae7AsCz/EbW3tXkxpVjzjsUH39UB3nso6j+iHAn+toLaGGfmMyjqNxaacHxwP020/CftXhiI0+c16w04v7EnKupjWg/eKrfUs0rVOpT2BzndzbkN5kxugD1ALo4eN+5AUL97T3Mz76dGw5roR9WzP74dq+M6b2ik9kXM+XTA2Q48JHH3kPAuaccTj3xqoF9BujFvPi84w8a+N3jq1DXq1hP9BY/MagpV89teS0eqmDH6JVY0CtxTW+nB/j1KEe10K9zIPub2sB+7IX/N4TWcuxcQ7xSfS0E5f9qAs4l3WO7C/r4q862qylnxxynSPjjOG6zgfnELtz4nnGQWzoMAfuNa6Js281UwsbPp+NXAPHA7IW59m7/asls4asPdtLxhrDEWrP+fHoOQTE2BvHZ7xomURMgSJjSP9GsSAbE7PkiY1ie35rJsfQi02Kel0xzVdhbD2CWXWMY4HzmKhavZhZMNbTj3//q8+dndX2ZuCm88azJhrqYDeWI9DvZiYP5s3FNb68eaC69pD66qhtzj//nQ+3x5860e64dn/7r1516yT/19760faFJ062G26/fsh/9lwNKm15uBcfOsZvngy6w//dtmOxXbq6dP7fQdkqeLly+MTp9mDvN07OgQr8Q7vLwzhuGOq+cNdyO7By9h+65U+bxrAwt23o+WT79JMnh3kY5vqc/RkY5mvbju1tfviB9dR99000J8EdHD95ql19cL39yDe+qC0vLrR3fvhz7Xff/6m2NJz/tW+85Rnrz7z7JQ9yjo218QuBH7KsC36OrBVwLYE217v6yLMG5wB/7QefD/uMBWrmXiOGeGpgR6t+uGQceZBYkDXrF0H3KNf6sy/s6MPsmXP8Qj3jjCUm63GE2NRQXx/k2twaI4yxXo3xOnXUTrv59gPVkVzjZ378YcE/2fBv8RkvcYB18dkB0GCeXRN7gNiIc93TD/Snlr0aQy77IXWyf67tKfdjxle/MVXLevog8LynAehVDfOJzR6yDtcZA63l/Dh+49XQx7mwJsh8CPDZszrMs/uda2K493wJAnl+aOPliS9Z8k8L8BlnrPEcvZ/9Qp9+ajB2kP3AHAP7AR97URLjnjZHYnN+nBvXi/GjSZx7m3jgekHnWi3y6nphzx5qLDU5ArSo5Ri5pk7VBNb2CMlxDmp+HRu0L87H0ItDBz17V9PxQfoCHGuPHMlBR6YGY+Ac4KMGR3TQrmME1jEGn8zeMw6b5Fq/NsciM85zSf85Js4B9emVZ6Z/Lsh11XbdITkc9WVdYA33hPNTYT/67VF4rZ4xwHFh477kXuRe5sj9Shx9+rKd8dEzvQK17ds5ohf3DTQOcLSP7LnCGP01hmv1paCP7NF9DAH+XBf7zppq5NpgR8Nnmf1D++Gco/1aiyMgj7nOl8/kJMgnxmelfnvKseOHwl6BfnTsSQ0I0LYONMa5sR5xxmScWtD7kKPUZ0+AXGC+ecbhd3yOXX+NwW8MwKcuR2D/HCG+7JNr44Q60Dzn0HzvX66xU8O+ubYP4znaUyJjiYMAPdYm9wlxxmTvQJ/jSi2Av9bhGjiXHAH21Mje1VAn4/DJjPG8+s0bq8XcQLDpFy2K9FB902LHMIs+x1m0Z62fcbNqA2ONz2ttIM8T1e51PYIxjR5mid2M3jSM6fzED7x64tPPjQC56bwxgJvYDepND+tNbBzIOJhxebMabx/Ac47mQXP+zdvvaYcOH2+3XL23fedrbpvEvv73PtY+eehIu/GOG8/fPBVLg8aRU6fb/cdOt4PLc+2O3auTP+HpR88OfqPlyUHoi/FnSQn+HIjfRLlqbbG9aNdyu3I4Tn5T5fRwo5+LGQN6/NnQQ5Pfljln7ODMMK62Z0+bO3qknX7wEJ8e5zzPxLETp9otV+5tP/rnXjLp4S13f7a99YOfG54v/EbLbecf5q4Zc+4Px34Rwpcf1sSxLn555RybewBgk665wIY2+X7AkE8uvVBHHfeBVMtauXfRqXHq9T5cYOp5xGZd4gG5UL9fhvni6DwRCzlHGztEh2u1rGUv9pz9APWwy6yjD5sas+oYkxyzS3y1Dkf91DCO+fHlinRPuebmSbTqfGHPeQSuO3Bc9sHc4nOO1ZXEm1/jsifs0HV37QEaIP3pU0MdkefEmU8fPoex4VMHGGdsxjhP2GSOyxiJprnT/GoBx8L8EQPsxVr48eU68KXOH7j8oYsXIvxgoJ3/xZt/ANnfaMkXKWj75TBf1FiXHohLPWPsyb5yTI6fXr2P3ZPOgWOR+oA69mAtNHymkWNN145rdTgH+vSjQ64axGKzngT4iKv1nDs0gb0Roya0jj7rkC+5VsNe7F0fdTx3jMQZi49+0MuejOOoJuA8Sb4akHPs5No7GsC5hMRgr2PEDlIHn6z9AGKkfacdW9XQp1Y9Ut9eAXZy2Y+8ZIF1b2ad3Gsw6zk2wLm1cg4BMTDz9AFsvbFknHZIDe7X+uKT/hiP/+YU40IXoJNzYC3t0HrWzz4q7EWam7F1LNbJubEPY7Hj9/4yxjXhqKZ6ABs+yTU+dHhW+f2k9giII35Mw+ejz0xsaOC3X+hzM/Uyxl4cFzAGqKMGcOx1fqDjYF7cv8QB/M6hvTou4zkmHbMaCfu0H2MhoN+cF2OIVw+fMUCtPJKLXxqXfdY4+8CuTz9HtMlzzNgAvTjXEKQOFNaSoMap517j2vrSWOxZi77qHHA01hhtaNdeah1iq4Zxnsuev5efNaSxwH7AM160pKPC5GmYJWYWTNNJH+eyh2k6FTU2teU09OI8n5abeZWJja4T03xiM3oVxMox8G+0uFmNY395A7rX8LlBIXaZfujNpR5a3mTYyOcBIr1hzTFGquu5x9e/99Pt8w8faVft39G+72vvmOT957s/3T70uUfbDXfcMImzvwRxgH+n5UW7l9v2hfmpv00yK3hhcYwXOIOuNYD/DsuBpflJPf4tmKX5uclv0MxS9eyfDZ2Z/NnQsSHnWX82VDHEz+/d087c/0A7feQoT7Rzjqdx/PjJ9pIbLm3f89rbJ9e/9a6Pt3d95N7h+bLQfvybX/CM9WceWSe+BEnWDPiQJh5g54terqn7hHPXUj/a2PWZnx8w9lI/hFMPHYCPGOiew5f1jKlfMlKLa6CGNfERo898QA3mhpcH/oZG9mUNx8Yx/dayjrXsxT4yxp65Tupz3B7VyaOx1uxpeax+rmsd2IvDzpwwR/6vspwzD9YnlnO1iDfHOPW4dq9gq+thHGCsOb/okJe1M8Y47PZif/jUzBh1sEFQNYxLHWCc+fQhGVPGcDQfXx1z7QUQK9XJnjIWcI1PZox9Wyv9wH6Is4653MP8oJW/seKLFH744gixSeL9gQFN54Rr7uG8jwExXPsixh/s8oukVEsC+nXfsT9yfBwrHXf2xtHxo8H+RQ8t6uKTxOQ8pxZHoI79QOtmTYCGsbCOE01i8r6C6GFHm+vaL7nMIVQHHzmQc+ARv8SGflJNerN3ezAGEIc/jzLHBYEajonaxpFjz86j9UDqA7U4qmVdtfTpNw+Say/WIsY46wB1kwAdclmrfGa6NtZxPNaB+ETqUivHoV3YP7RXQKw1rcOxxgGuJXPvixbvRezsMf7zzZDPBMaFPXvjGn3Hw3VCf4/4oPNRNThSw/jqd17cOyD1jHP/EaufeWE8GZdznDrGUMPnWr4kAcTYJ7ESe647oBd1sndzHZP3sjXUJF6/Mdj0owOwSYA9e+F6LMbniz3Tg7QGfuZQqm0eMfYEQR7xQ2KhNpE94VfbmNp3jbMHYui7jjFjgP7aG0f71mYdjvqsI7lOLc6NBfiTGQvQYG3ZJ6yzMdbP2sL86idXWEc/rH1kDOQcGxjTMsY4z71OP+TaXPNTx36cy/M7IxvooTY4CzbSnAVjGrP0cDHqbwXZ26xzZVwek7NiltixmLRbt8dZ4MbzoZAPBjRYm6TAZ4xUS1Z/jak1085D1R9Y+V86/Dcc8KEBLt2zvc3NL7RHnzjanuDfJBlwxf71dnz4MD/Jf31nqNcDfyG0Nj/XXrxrue1eWpz8RsnFACr8l4L4LxdxzkcXv8WyvritvWTXUnvZvrW2f3lh8tJkMzV5sfLYidOT/9rQtN9mOQ8+FNe2t8UX3H72pUys23kM9fesP/3LcQ89fmT4/9vanh1nX6K4Fq6bcP1YH77wuT7+4JwfnpD4Stc3vzjWD11rclQLcs0+9EtA7wcte4bUMwfkHrYf+zTODx+/YKiNz9r684sMGu7bHJd9AzWk8Jo60utq19aLh46busypdA4dqxjTF8TKirRnXJJ6uebuGb5cc6xzxJF4Y4mr/6UdfEm00QCsi//LKeS8fuGs/XnMc/3GY6MGtSoZg8y+0g6JdaypnfocXS9jco04740jNSTXcKO4uj/SnmPiHBsxoPaCPbWw0TNrwg9Y/HYJL1nyP9ct8zdYXDty+IHDHzq8J9H0Pkx6T0JftMDcD77AoRY1JX3hJw8twBhynR278yi8xpd0HvI8iR5U27kjPvXFWI08Vjs57h+OXFOH9eQ5lc9v9yfsQZ2cZ8i1+wBQo7ICW/ZrryLXuNazpiSGeMdoL9ZgPM6tNbJfc7Jm1cy4PDdGCmu7vq5x9gBSI8dqfWD/VUOKPAdq55hSN+cegjomroG1iMt+fK7ZG37i1HE8rlXWJt7xmCesl+zVlvaQxJ7PYWy1pscktuwJMp5kr0fj1an+yowxp5dLL/TuZ6efgYwj48hzbhwjdvpl3etaJL2vpLaMce/k+KlJHefVus6f59hzPbLHpBr4e8RX56jCvqyfsfqylsw+ap666c+cWiOZSLt9OLacF/WE8WlnHbxPXRfXRmQtz3P99NVxADTzmaF+raGt9mGcNZLWAMYB89RKTVDzKhPESmo6xuQz+jqX96eKOoixwYmckD8rcNLFVno0509zfHUcW4WbjRu73ujYrcEa1w0P7MON6sZVN3v03HjrGpsa2OnFDxY/XLCpe9WBnZO4Q4891Q4/eWyife2lu9vxI0fbsYFzI7/6wYsO/hPPL9y9PDnv797Ng3cnK/PDl9ihLr95sjyUv3XnYrtzz2q7ZvvZlxqT32LZZEGm7YGjwwfeJl7OnBk+ILddeWVbvPpK/hND56xPY9vQ41UH1ifnrOehw0f4lYzJbwf11j4JWCf2iV/W/aLuh78axOUeMB8b/txzWdN9xnXdK9jw+8XBLwT5YWCe5Nr+02+v2a/10fNLh7U4VhILyHU8fpnInq1tjxX6pPqOzy89WbfG6ccOevMA8Nd60FyP9pzUX2uaI40X1Gcucs1dd3wJrpk7Y3J9UoN5ltjwU5sflv0TlPytCHqkJ+ahUm3rYAMeQa8++z7p2hsjuYbWSN2s7350zFA4pzmvIPM5SvM5z3oV+JLayKMPx+rYsKnZ64dr5po9y4sOX3Dkb7L4gsOXK/6Jjy9Vcj+pmaj9Anshh3z3J5rQXtwb1OY/H86LHv6T4ZDr3kuXWs9aUpvIeNdDui7Juu7OL6h1eppQLa8zP+cSO3F1Xd2foJcDtef85nolzJnG2jc2gJZrly/LxvZI9pO9WCNpjZzTHK86qVdp7Nh86Mtxylovc33OS/urfdtHxibRcd8n8ZFnb8y7ew5mDfuT2MyD7lf2js+F1LA/juSDWpPrHI91jIXOm7mwPl+TPmtltdm3Whuxzn3Oh6i9Zs/JjBXp1462+vTAGPie5f/w4MsWxkMdYjjHxudQ/U6Gv+o7DvdLfsdwfEmBhjXRrnOLHToHNc71qGvAtTRfn1qOoddXhbGwXmdf1uidE2eux+zLmDGaJ2rfxlHP+VGTmNxnWVvt1Kux0hrmJPRbP8etpvdxPjusA7yuceQK9Op81V7Usabk2rHpr9SXTJ+o82EfE/u5mC5SpKIO5EIxrVZis3Vn1d0obiv9zdrrVnL+rINxsNHY/NxgSTcgc5obemzzOie5cQWxxuuDdaOnnZ648esPMT6Irtq/s80Pcfmi5YoDg62daUeeeGrQ6d829HH56mLbvzKMkeuz5gvGRGf4fytz29q12xfbK/attlt2Dv3Oz7Xjp4c5jPmaFfzZ0PFTZyb/eO/Yi6Muhlqnh/D5225p82srfGs955i4WIR24xV7JtePHzne7n/4iTa/sNSuv2z3ZO6B614feLmOrAMfmqwL9APUhykx6vDw9cMcLeA6Q2Px+bAmzzruy4xVsz7Y8avN0V6A/etHk579kMEOHLs1OLdGzkHVyS912S9wLjimhn5gjPXtoTdWdWps+lNb1ByJrTJrQOKoUb/A196S5APnCzo3OT/CGH1oqM85NnzuPZ4NnKMJiOMHM1+0QK7p0/5ybrIvdD0Hjt0xGJP7Pvd+jqtS3TpeYA/EoSGNzzWQ9gSIyXHIrFU1uE6mDwI06CPHyzjps6fN/LJWzr8vM/LFCi8yeNkBiev98FzhWGpNMG2M6EG06QtSyx/c6YX+Hn744fbQQw+1Bx98sB06dGjy0oVeiSEHDecpoa3W4xy7PcO6LtVW94q6aqYu6OWZq/6Yhvmsrc8rcgF+5sv1qPWAMd6XMHsDvTEDYqA94qu946d2rpV7xb6EejlOe6n60Lr4zRfkSbV6zLga73wYB6wpar/mJPE7hszHjt+9zJxsRO8vdYHzMsuzBtor56LOLdcgx8eRa3zuN47EA2K8N73XrJFjJz/rocFzqT57PUrzekz9JL7MxcYYenODraLqCTWSwuuqTX3Gly9aOPK557gh5zyf63fm3hw5Jmow3+4NWOffOYA5p55De/A6x54aGQO1y8wRzkudH68T6R+LyRow63KefWEDPS1zplGYiw7z6xxD4uqcAP2QXHvLucambvYG0DXHWGhfxqdu3SNA/dpPwhjHlmME9pLEJgU6stbLa5hzmMhe9GdM1s36Z0c7QINAMI8XE7XWc43NjIHYHkXPNg11whOzalxMPF9zn2OjJps/b0gIiHPj5uY1n2Oe92BMxlZody18QPhB4YcFtiv27xhujNPtqeMn22e/dHiSd/Ulu9q+nSvt4QcfmfzWRgV/yrN/ab7tWpxry/PbJv9p534nmwO38KlhPvYtz7dX7FtpL9610rYvzk9esFzIv//CEB49cao9fir+fnBWnDjZzuze0xavv27y50SCFz5rKwvtmmGuwMOHj7b7HjzcFoZ59eUL6+B65wdw74PYPZMf+Fy7h9XJL4R+6aOO+44j18T65d0a6ueXhaov1SRHqi9yn9kzumqTA6p2b8z2lb1lbWpAaiaFfjR7fVIz+/Aapl7G5BpZyzoic+WYNjQHH/r1S75rVvusGsBeoGOWwFjy0eWHLF+YUAs/c5vrBrGhZ6798QNa/YHe3rKPXDf7IobYnE/stb7rnmMg3hwoPO/5qWsvngP8xGYf5oieTVhLDeYg90n6PFfLfsbGax5rxTzzAoWXFPymCC8w8jdF8LEGxJLTq4cmdPzJnN9KNdSD6Pds9sueYF/5soUXLQ888MDkyDUvh8Ze1EGgrnNa5xY4Jvuv4wDY6jjtNzV78TD3DD7izLe/Ou8gNcixHrEccwzGgYy1N2LhtDHZV8bhp3/HANBzjbyH7R+gl/Ho4ZNjfRhvP4m0mWuvVTv1HRO+nLuclwTx5piXTG16yr6Md254PkLuLV9IQZ93eb+pCZgH59x5tE6OBzoOxwRrf9mn4yIGYqeGzxDOsRGDFv3ZJ9eZ2wO5uZ72DxM9DXsUxtTY1K/jSvZyezDGnJqrLe2A2swb3zF4ecILF+mLFPyS+cXmi/H6siXnH1Av15VrwLhTz1zr5J6pcypybCLjPc98YunBveec2Kd2mLrmGWcs18bVWgCfFLUfqLZ6mWO8+klhLj3V/kDuNevV/nNNOBovsieAj3WSqQ88Gpfa6gPi7N8a5gpt9Cyzd2pY3/MK7EI9mTa1U19wra8XZ/3KZ3dzDjifS6T+c11rI9TJnBWZl+dj40n7WO5mMOu8bXV+L2Rd8mYAaLH5603Zq6FdH/OTG7o3X9o3Q/TpwweAvPbgrjZ3eviAPn66/cnnH57oXz3YLtuz1h564BBPNZqc2AHdLM1ta5etLU7sePj3U4YSWwapvEjZPr+t3bhzqd20c7EdXD37775cjH/7hR4fPDo8lJmHs6ZN4cwwB3M3XN/md24//7LlxHC8dO+Odt1luyfX9z54uD38xPE2v+10u/rA9vN7wg8BPxD4AiTzCxExrBNwrdw7ghji+eLnlz9y2SvkuN84Ryv3EcDH+o99Wcic7Cf38pi+9XN/ue8BcTlO7MTyhYc/aeN/WeILD31Zw1zgea2brMh886gv1UioZYw913jHln2am8w+Qebop0Z+kc95Mp9jasnUpKc65+jxw4I/BEPOqUU+8awDc26+zLXkHF37RRc6L8A890Hq5nhzPs0jzliQdXpzg1+9qum8ZD+eQ+dHcA31VX9FHUePvZ6s4bx6D9IfIJb7mh/0eDHBCxZ+OwT6koUXL/6gjC5A0/nLsVrPmr01SdKjc+c5tH+PsAIba8MPqL4c4jdafNnib7fkCxf3T8J5c+1zvR2v/eYYQPalXwK11atjyXiYurL25xjsLfOw42fvEg/RICbXC/R0oXn2C9THpr8XYy/Y7IX9pTbx+LMXckD24/hSO1mh3foZgwZET6oL0p/zkX1AoLb6NTe1jaMn+wLGOje+aPFli5+z9mD9nm5vHu1HOqYcV45NXaC2vaLpsyOfy9jJUzvnS+JPWkuCWg/gSx2YucY4toyBAD16lFW/YprfutZz/irxmWt918Y55MWJv7FSX7bkOuYRX66BsSB7sj55xKGbL2wyV/0ct8jxqg+9hsYkzDG+zk9SvdTgeixuI9R+HBdHfejIjAUZX2Fs9sd+h7U/862XfubbNXX+IbBH86B10TTW+IwxDh+6rnHGV12JtjQm166uk7H1XGhLAuvZg0xd0IsxLmMdq+M9O8pzUGwMCj0X2Kj2xUBORqJXuxe7mfGj+XyMKTGt3vPdDzdAvQnyRqs3m3Rzps++c00y3pheXEJ7+sghn3580F91cHfbtX0Jb/vYvQ9N4vgznduuvaQ9/MAj7cTxE8+YS957XLY637Yvzp37LZNtbdfiMIYtTDfZvPxYHHKvWltot64vtX0rCzQ66A29b0Gzwv+K0aFjJ4cHwBYFh7U9s2N7W7z+ep6qE9OJE6cnL6n4h4PBhz71pXbs+Kk2d+Zku2rf2jMejNA94gcDX974Eif9ckQscK2ka4BfDePxsTf8QHdtM6/G1A98YoH69trrB7CvjHGc7jXjMha/c2DP1OYLjr/CywsXeqJP/MSlbtVJvSRx5lTomxanH2YNYx1b3reSvqFIfeeQ+ZbGZq2sCVKDcynQoBeIpn2Rzz7jhwZ++M0f1PERl+uPpnW5Zi1Ym127drX19fXJWpGDn3V37cmzB7TcY1J9QCz5yRwLMAZ9v0TJut+m6dV5sQ9t1ec1Ma4L4DyvQa3tufZKgTa1nBvvQeyMi7XJP8PJ32TJFxRo5pz3xpCscVI/Wh6hfTu+pOMxNnPw058vXBwHL1p4YeQ/2MueZG+mHlCDuXCP5T4D1LLv7B8Yg80xOx8ZIysciwS9WK7t0/0IyMlaOZYal+sE8EFi/XzgCLGZK9TO+4Nre3UM0Fh0Mg4f9es8ZbzEVucBYHM+PAdZX4KMHQN+SR9J8tSjZ8+tndrYneOcb84lIIcx5mdy/VxWX1i3pynxixwLmq5Zzi9QM/XRyvvW57bPDuvkHEht0wiyHkfs5NufvdJ/T7dXU100K0XWlVyPwVrOY/YHsz+06txhc+54/vqyhXM/r7K+Y6njUZdzYE+QWOKIyTrWcP0gMRAdSF6tn9rSMQr7ynz7JlaNnLPUSS1znFdjM8Y6yQpsOS6hftZNHZlIW46l9kdM1rOWtKZ6Y7315gpfRcZmDbUh62s96xub8VJdNN3XOU5oHlCzUqgpxuJ6sI7HjHds3k+T59E531T0im7UyHOFsbp10ioybzO9Eyu3gtwkwHOPW9UV6meNi4Veb7PMBX43vpsf0KMPUB+o0g0ptecN7zjzRjUub1rj6aPaRI4Bn3pw/661duPlu9vc8AHw4U8/2I6fPPu/MN51x1XtiYcfa08dfnwSB3jJsnNxWzuwPPywdU6SP6FZXZhrOxa2tWf+b5PTwX+umZczl6/Ot9t2Lbcrtp/9z/jyGyy0u0CfT7e9ZVDj0eMnJ382tJWXQeLMqeGHz2uvaQvrO4bmhzUe+OU3HRzm86z/w59+YAhqbe8wjoO7ViZ7wXl3Tbhmf+DzwVm/TGdeb92xJdDFx4e3/8vM2P86oxZ2WD/88dmn+9l+3DeQc+BY6Dt7t39gLDYf1NjohZr+Nov/NRxs+IlNqst51szaSXMqUid1MzZt1oMZ49pI56WON+vgIy7XAJoPMh7ksUeQuvYDmJf8gZcf4PlBnbEA4sxBi3j3IZrsi507d7Y9e/ZMyMsWbPjqPGNTz+caY8tnnGMknjw11FEr/fRSv2TUWOPTDpwX54Qeco68TmInh1w1JHZ9+oU1E9rsMfvK+mjSN2P0t1l4ucJLCdeNdWRtGD9wXNm7xJ49ej6Wgw3m2Myl55zbpOMhD6rFOT7WK18cMSbHxZ50TGiBrGsN19tjzqHjse8KbDlezo1DR6o7jcCaHKG+zDcma+FnLnL/CrXIAcYyL3w2MH/5Qz/5WZdY7MRD7xNjEuYksVHbnh0f9tRWt+ZL+kpis75j7KH2WIEfZi1z7NuerWGOwJ6xjLOSGHLonbFKrlNrDNZIzawp0HIcaDvHHHPeenrQfZx7WhJPHrRW1ktSy/qeYzdHGGuPtU9Qa1S/PfXGY98c65gcj7A369mXe1/SI35y0fGzCO2qybWfUdC6AA20UrvuCccG7MuxW5+6WcMxUieZtkSOGTq/WQvYC/meQ2GcWurkeDhKfbC37iBrZl1gHNeMTdbxCXMzvzJj7K/uS4DffgC59u4R6kvoU5s1l9h68WjWPozLnoU1ai85j2rmHrcP62St1Ky6FZuJy9jMAfTJmuYe76/uOeQkiI0aEGMx07CVnK3iYtXaSEd/by57eD7n4EKwUZ9sPDd8bkJuGB8u+ZDt0QcQc+f8ccSG33w1Mn4M9CHrzaH24sJ8u+3qfW1p0P3EfQ+3zz3w2CTmK269vK0sbGsP3Hf/EDd8CZnktXbF6tDL/PCDwTkt/j//haD1peGHu7OmqeAFC2H7VubaLbuW29Xbhx/4Bz1esKQmNv5tlRkkp2MQOHR8WB/fDG0VrO/2tbZ47bXt9PCQWxjGe+dtV0xcR46dbHd/4kttbnmlXXdwR1tfXZzMNXPs+ud6uR4+KJPuIUCsa58/mOcPsJzzwy8vV3hRkX+Gky9c3DfqYfd/ySHOFy746NU+c8/QvwT46Dk/YHIcY/noZw/0bK/0Z221U1cb9EOnR/OyD+kc99iLy9rG1DFBrkHm2iu52Ilh/Iwz19L9UfOnkThpL64dfn4484fcfNFCP/gdk3PphznXaKLFmrivXB+QfYA6F7nXODo+4hyfdaXzK43r0XFDUGO157xIe0sbtL8esOcYvU4m7M1+3APZmzrYGD8vHlwvXrbwMoIXL7lmmUvPzK/MeYZibC6ch5rnWByXdEzQcY31oyZ+x8Z4eMky7WVLwjqMvTLj7Q9g782zY87xGSvRzf0IraUWualhjzLjakzW4RqkHjSW2ty/zA9kDzBP5FtHzV7P1jBWAs/TZx85NrWp6wsfzq3heCDXxupP/YS2zdCxQnWB8wZqjjE9OF73hXsDWCuPaqW29iRwHnO/ZY/qOmfJrJc6PS3gdVI7sC9rWjfXK9c162eesWPrL9XmXA1AP73xVFv6HEMFmtbKMeQ46Jt8tHwmcQ7IdQyOlVhZ9dFl/0tsji/BtQTq5TizTrIXk1CXfl0T6LWoelUbVC2vYaLGQcdtbNWHtXdjcm17cbWeY3ScIvMyjvPsS4KqnTQnYSy67oO6Z0SNhbUfj9k7NgnsN+cGDeq6x/0csJesI+1Fcp0xXid7Pm3a8zphz6wtn/tPf/M4hxz0VtArWq/BWEwvv2Ij/6y42DpVb8x+oXP8XGGz8zFLPDGScUM3nw+ZynzoeF5JnF+IpbnWqfWhN0zecNiFuXfefkVbGO6OBx95qr33j7848b3o+kvazVfsbfd++guD8HDDD7b9S3Nt19L8s/7dFCTXF4cehzbGZol8/tSI33y5cediu2HH0uQf0UWq/kO3XC0O/fCi5UIw+a8NDWOe/NnQhYoNOHVq+AC++sp2enW1Xbp7rb3s1ssn9o/f91D7xBcebcuLC+0F1+wd1ubpNfND3g/6XDNYr0H6yCHXlxK+GPHlSBKbLy08Ys8f6D1HzziZ8XWfOZ4cQ2+P1Qe7IId8a1OHI7Qn+iOGWFB1e/TDJq+hH0TpH+s1j2lPYuvp5RiBc2IPSWz4gPPh3qjjtmbWrbUlNaH7hnNi+QHNf+vDfxvDL6OQD+36g5w9pi7UluOGFfYAGQ90z0D7c1x1jrCrq47ImvoyRn8S4Ld+9mFengNzHacwrjJhrvmMx7HlFyR9nGNnDXjJwssHjvmCxTnPfqjrWJjfpOMD2Y8Emed9be4Y1bSXXk/quKc5B4yD8fRetjhOtBJc5z5x/uo85tgyx3kD9CYBdpja3hv0A/MHN7SsAbKW9dSExkpjsy/jKrARR+3syzFnvpr4kthl1sl+KoHzYwxa1Ic5J9kPR21Je1Urj/U8bZXac0xSf81N/5idHJB7HPT6MA8yrqR60F7qfgP61CO3zp1r19PpacEe0p/9Z81c11xbY5PkZY69Ov7KnA9A78xvPmc45rg8dy3SB3I8sPaU/eMHaqmHvTfnvXHUOPUh8Y7PPpPAsQv7TwJzaq/JtJHnHNBnXvc0ne/UFvYhK7BZB3o+Vk+C1MRGH/WzBrs1shbzy/xLaxLTq1E1PHoOjdeemqJqG0c/MjUr1a520bMlqJ3rZH33X+5zenEMlbXnXizXSe32l7E91nE4d/Nt90t+AcPy0uLyxFNg4FZh0c1qbBRf/Tm45wO9yRSc9/qpPXtdc/O4EWofYrPzMaazEXqx2H78+189uTHygYadOpBNaSxMPz43uTE+iHgo+QMYdmDv1tMPrZc3DtfWVUPoW1yYa//2rR9pjx850S7Zs9a+5c4b28L83OQ3XN70vk+062+/ru1YXW7XrA39UOdc/nkMsvypz+ETp9qxYRhZhVj+0oY/L7pydaFdwwuWxfnJi5fRXzKZ9HmmPXr8dDs+xDyz69lBTw8NPX3mKf59lq1h0v/w/4aZbOvDGK5dX21f+tin2mtuPdh+7Fu+fBLzunf8SXvd2z/WVlcX21/7ptvbTVfsOT/XrhfXrJcvGnyZ4bqxVu4BbL4U8YNJPY748fGywhckaOZesB42qQ5+zqF1zMcmiMVmjP24x/yCQt9q+gMWuY7LfYadfvNPhRhDxsvMp4ZfejjHbi1IbUBPfqCoAQV2NNJv38ZRDz90PVLHnoypccAY47gG1ILqpRbHXhx25xgC7BmjTT3i+eLMixV+kOXID/LYQc0ljx5yPYEx+Jk3X8oQg509w/r50ox4e4Cce512581xQ4BmjsNY/awTewVSS1iHXMeWvasFuTbHo3UYl/WwqyOMq31bC2BDp2oluMbHnLpO/gaLL1qYZ75QEQccO/vd/aq2+jl+a/hF1Vh85Gcc1K+GMQAfRC9jXAeIP8dMDBr2C/A5N8a4npBre/YLZa2JFtfYjeWIHnZpv9C+9KnF0b6tx3rkcwYCjmqpB9SCQD3vpawrsUmugRroAeu4doCxM0/OJ356pW/jyMcPHV/GkENN/KyNz3Ri7c3a5Er7TR/x9gvSD3NsxqmFn6MaOX5s1lUDuxoc9aPBuBgjR64hPmOdD2gdQAx9kOfc2BMxGY8Nqp36QruxwL6h+dZRo0I78eRR33w1zLcOIAZgy14SauS43e+ZA61jDMesCzk3Th9w3qAwB+a4HJv56gNiXAfi8NEr/WRPxgNrZE/6PWLDh1auB3596HPf8CzmHBs9+Lyir+yHI/nYe9+p8FkfOHaRfuyOGVDHvojRn3sUmzHGAWNTz1rpUws7+c6LsRlXdTxXTz+gJ2NA1YHOY+5H5zM1jc3+AFrONTHkGQOB+fqT2rMv7NTK/vXbj73Qt/3ioxeerxzVIk69rEVM3SfqGi/xSYCG7OVDrqkHhT5r6FcLqMERGGMc6NXqvmgh6WJjs5obxaffCX6+UOvZyyw919jM6fmn4bkc91j9ah+L+/Hvf9XEB9mAxuVGhTkGznODuknV4KbJG1qoga3G4FOLm966xgNipNizY6W98Q8/0+59mP9E55H2fV93R1tZWmhLiwvtV3/3g233gb3tJTdc1nYO9zEvHXrgFj8xlHqUfxD2XC1i+UdtL12Zb9fuWGx7locf0tvwZTpq90D6tm1z7fDx0+3oIHJObtOYn9vWPvPU8fbQsad7mhV0SJ/k7Vva1m7cvtheuG9HW3zoUPvjD3y0/dx33dm+7KZLJ7H/4N++u/3x5w+3K/ettp/7Sy9t69tXzs93rgFr5Qcwx3xJkGuCDZ8PavISXOPLH3KJA7m+dY8Aj9rpQ6JprLn2YS3ruMc4AnKqDkQHH3nk+5LFP28i1p4cPznSe4RafqkC6FlLDcftfGOTVas3P1xjJ4ZYYyB+gV8d+wHECfIlSB217FVar8bYj8ieBXGAOObJL4j+L5VooF3zRPagluMhF02/cOJHh/XMl3zEo2G/ec6RPM+T2q0H7EM6L3XsGSNyfNZzrTym3S93Eht+oT7xxLoPMwYQg80YdNSyP3VcH16w5J8K+Q/e0oc1yGFMzHGOHR8x2YtzWPulD3sgn7hcr6pBTNYxDg38dR3w5XgB/ULrYbcf4oE6xAHs+JmfuhZoAGvl2OyR/jjaS8Zk/9BY6zHv9UWL4NzesibIecLnPso1TGJLu/0wD44Ru2PgHOT60w8+69ivc6kWufZk38b57OQcOMbsDVvaydcPXFuAzTgoiMk5QkMCfPbtXFDT+kB7+tVwDhgfdc1BF03pnAD7cE6gfRNjLjn2XnsC6gFy8UNBbvZsDPW4lupwbg0Iqg8NezZWGGOc9YzRn/s07zXjrUGcsc6VMbWGR8dbx24OBGPj4ohNjd66ZT/EGi/VsydIDMBvjjE11ho+FzjHT27uCeKcH3vBz32V34XsKfvI+QH2BLFVv/nCubEf8uiRPhwPNnzGomUN0dOhjhr2nD0B43p99WKsqY40xnmUzidITWKdd/oD9O79CvSzfqmjhsCOzZ6cB67NyR5qHXuB9EIePp+tUK2cB+PQco/kfCQFOR5h9mNPxpBnLWA9cjjHl2urljHAfiHIulkn9wnc8DdaNguLCRvZLGbJISYn/UJxIVr2O63vjcaEP2M4z542yr/YmKXeWMzf/L6vOnf2dIybzpvQa8bokc2pH2Ijv256bOZBkHHeGKnp5scGsnds2jnypy5ffOjJ9p57HmwPPPRou/O2y9stV+1rl+3d0X773fe0Bw891r7mK29tZ8710QMvJPjznIePDXWHEMrtXZpr1+5YaJesLk38vLjoZz8b/Lsvj5843R4/eXrIPWfcBKh3Ypire54YHtrDlM2qwezyp1H86dKly/Pt1p2L7aady23vMh+cC+0P3/3BtnT0yfYP//rXt51rS+2TX3ik/Y+/8s52cm6xfd2LLmvf89W3TtaDeWKtXA+usfNQ5QdUPoR5OGasa4vNB7AxINdePz/kciTGNYcZm2sviGfvoOMXAmslseOn57EfqIE6xEDHRw375Ify+pJFPeDesjft1PAe4Rw/efZErYznCB0fRwjIh64HdvrgyHXGAHSw6+NaP+O3Z+OsndBmDf1VB+KzHufaBXbHVGPUc64g2sBx5ljtyZocpddAbdcbn2vtXlbH+sRK+0pWv2O0JrCusC9rCccPe/l84Urm/EC/kEH99KWGOtjUsHdrWhebmurn+Dji4yULL1b8sy7oi6zsAYLe2NGFtQb+7BdNzrGBXFvzracGMRBgMyb97iNs1kqdjAHWIo4YQB/EQICdmPyynX1nLcm1NWGOKeOw43fswFhquf7GAmJh1lXbmvrJwY+O/XNNHD77lFnDeYJcZ7w1iOHeJwa/fUPiAD5ioH3lPJCnls9fcoBjkAl99m1PvWeRfoANnzXwOYe15+yHfJka6gDyHRtzwLl9E4cezyY/i7Blj+ZLx2Y9xiXNA7Wn1JRjfWcc5xAQC/RrB/isQY8w5zB1APmOzTHp58g1PjR6zz3z1ci9XDXzCEUdt37jsx+A3XrqA+fQOcg4Y4VxwDhpzezLOSVWes1YYY4dO8gaOT+cW8PPR/ee8faBRvah3xqg9pk0n73p3iaXsbpO9qOWOWqA1IHpd+7syViO0H5h6kGhjnECHQiIcR59djIG8kDWBdiJzxh697sNdfDl3sZmb9kfUD/noBej3xjg+Jxr4lgP1t3nGfH4nAPOrWeMayiIAejZX/ZgPnlVgziQGuZB/a6H+uoZQ77k2jjPgWPKsY2+aMnEWWH8Rrk9f15PyxXGzBJ7sdGrOUv/tedezliu2MjfQ26uzWDW+F7c3/je/osWbkBvQo5uRKgfn35Afm/Dp16OkY0PAXZjIDnAOHuzB4Fvffty+7dv/Wh74skTbW1lsX3bXTdN/nzo8JPH2m+85UPtjtuuaXv27JrodkHfw+Gxk6fa0ty2dt3OxXb52vAlZ2F+Uy9YBJ0+dep0O3xiay9aeFHz8PFzfzY0Q75/HrQ2jPnqtfl2+/pKu27HctuxODwk6WZYiyeHH4be9cb3tO9+za3te772BZO8X33TR9qvv+2P29raSvvpb3txu/2a/RO76+WHHvPNPI99AEtAXD48WTf9rpsxkHPs7qPcb6C37tgge0yiYyxHrrHbM7XqnuTINX0SwwuUfAFCDkeIXT/XqWVfwF4cF2NxXNTEji46ajlPjoGj8wfRBPYNjHEeaz+cq2VPXAt7zpjsvefTD+gjiV7GZi2AzfHYL/H2W7XIJ8a5zzVRQz1rZv1qV488tFITO6C2a+U+hPYIsld9gBrWybE7FlD96krBuTXog/tQZl8w/ZyTA2odfMaSZxzIuNQmRh1655ovkv65kL/Nwr/Jom72LoHzAwF24h0PedZSo9evcwiMkVzbq1rWUQOf+wJmLVh7UQubGpwDtWpMr2fi7AfitxYkRqhDPzmvQB0I1Kq9WxMa5xgh18bZl/Vg6iWJg5wD8qW18GUu+vi4J4nDZh/UQg94X0PjHJv9pBZH4uyfeMA11Gcf0l6txTkkVmR+1qAHaM/2IlMDmG8NzgH5jt81BsTkM4pzdM2j/+zDXqBjg+ZZM/viOu3Oi1qc27e1zTfWGOM87/mhudk31yJjnBv7EcZgw1f3Knb7V8dY/djtib5F2iDzk/WS2bd10M8+UgtynXHqGFfXw9iMI8Z9pq49COKhc+PewoaGtIbzB7Gh7Weu301SF9hL9muNjMn+rMdRn+Mxhh7s2X4cp+thPXXUME6tOndqGGOvxgDjOAJ1elq1VvbNtbHUzLrGEocmdvp3DOTh96WN81Drcp20BuRacK49e8FOffqxBqAPn4uQWOepjotYNa2pzlhdz2U+pyB55nrUr541QMagZRzoxUHOBTEZ96wXLVWkxx569mqr+Rv5x9DLG4Oas+gmNoqv/l78tBjPOfbsY9jIX5HrCcbye/ZZYsdifuIHXj05pp9e6s0FjfEaHyQOsInZ6N4Yghs5H0AgbxyBDn6P1FOT8+zRa3hwz/b2jg/d2z73yPF2/6FH23e8+ta2a/tyu/qS9fav3vih9tTxk+1Ft1/fTp3rM0E3/mee+S2WvcvzZ/+h24l9ErJp8Bsp/CbKI0Pd7HlW8J9y/syTJ9qh46eG834+rU3+FGpw7z3350G3rC+1K9aWJv/VI/5LRfgJWVxaaB+/+0/ag5+5t/3vP/lN7coD6+34iVPtF/7lW9u9jxxt1+5fa3/3e142+bdsAPPPevnhwVqwDnzw5g+nvT3gA8+HHuN3TYkDaOWDUT81OaqVc0eMcQCf+0cC46B1rMU1edaAXOPzy4V/TuKXDHwcHbvX9qYO9bInzrExZvc+cfjQqD/om6OGtbMeeoIcaEzONVAHO/mQc30eM4Yj1/biufmQa0CdHDvAp0bWgNbozSH5EmAnhljWQ3LtnHm0L/StQS6+XLO8ltghedR0TLmnoT3lsfbr2GWNN8a5kT1gz15y/9iP9Y3haD+5DjDjjAXUqf3iU0s/c6qOL1ryJQs2fI4t63EOsidixvrBD8jD59hF9muMGlyrkTpoQICf/LruVSf7TS0IrGM/xqgHzMXvHOIXxKmT+9gYezFOndy3wHog47w/jHOMkBx74wiwOQd1PhPY02dNziG+1MBmT9mL60IcMY6NI9cAH59B9pzj48g1sCdgPci5MRwhNur4TLCmehKYD+u49Nt35gOO9kKMNbCR7/idA+Lti88HX7SYIxyr/Xg+rZ4+jtikuqkFqg550Fog60FjhNfWBc6ftXox9pIx+CXA5171CFKv9pR2xyWx6fPcvNoPSF399pE9pxZ2YyDAnv1krATY2QvS2CR5Wce9xXnqUI84QB+5/9Dls9HPW66x2zM6XGdN6xkDjNGvD+pzrrnGnj2rY5xHYgFHqIY+SD3Hy7W5Ob+AGsaaS5wxtW+gXurQt73nXFuT9SIe4PdFC3HYaww+Y6hrTddCCv15rNAnQW++7Rk6p/gyTi38OV8g5zPrSey9/NTpxVQ/yBh75homjKtMnfNavmhZWlzo/umQSRthLM5i0/zTkPmyh14cTPRsiWm+HtTbjOZGNTbj3ygWbKb+ZmOn+X/qh7564s+NB7ihvGmAMRmHzxsUGxveDwLOseGvDyG18uaxlsyYvOmh9c7HDOTFwX/+0Ofbgw8+1q46uN5ecfuVbdf2lfb5Q4+317/tI+3LXnh9W9+1fejhbL+AFyn814Z2Lc+1g2sLbX1xrj1+YhjTOf9WMflTo+H4yPFhDofj+Ow/G2f/bOjM5M+GhlaelUtv/HkQfV+6uthu4c+Ddiy1fcvDg2bbXDs5zF2+IJob5u3EkaPtHb/zzvb1L7mq/TfffdfE/pa7P9v+13//nra8tqN9xyuvbd/68hsmcwl8sOaLFtfWH1CJxe7a+gBmrdwDnGMzzj1Frn5j9MFcW3sCGQOBMVmn1qJ394+5xmDDl19uHWPuudSxHvnWq/0A6ziXnJPHmPNLvnrCGGpxTD3r2IvzqEbtQw3jtRPrtX59+jmal3UgsB+Y8eYLzslFQ6oFqo716prIXCN0sv+aZ6xH59y8zAWsaRI4Nscl9ZEPq17GAc7VqX7PtYOcF2Fu9gzMtY8cp2A8ahlrPNdZl/PUIY58/pc2/sFbyAuXfMlCjBo5h9isBYklR3/m6ycnNQA+epLG5L2cOvp9PkH9zg3XwH4ce+1H2Csx5BuTxOc5MdSS5qBhjbEYdCTX+FiP3McZpx52YiR6+OndcXKddWs9iE2qAYHnOQ4IrAEB/qzDNTGuG+doZT/EYMPP+uVnjBoc7UMN7WhBdSDgqJ85lMYabyxIm/1CgJYkxjj9tR/OsaHjZ4Oa+OiFZ5U/6BoPsq+sYz62Xr2M54hNpq+nk2tmDARqWYsYtQDXMMcNnBuADZ80nxh7gWpkDEgtfPaS94c2zrHpT2YsR8dS+wHaHZ8+6Nw4rtTD757POPuzN2wg69U4NNX13Gvi0WdvUQ8CNchXA2Qd7Oy7fNEC1CE2xw4cF8y9IfBnL3VcHKuGdXJsOT5ztWtLZAzjMB8C+wA9PUCM/YCM48i1MY4dWDP3FiAm58F6NQYf7I0he0tgl+b3ejcfn89W5x2fPREL8BHjd1j0cg6MIz/rgaxpT5BrfZJrczxWvz6BPecmdYQ6HLPntGt7+kXLUv9FC+gV6GHMfiG42Jq5WM8nchzTxrTReKt/lvkxZtZYeSH4mR/9uolGbr7U1NfbzHnTYMOfD3Hs3HjeqNB1xS+tl2uedWX2V8+v2Lej/cY7/6Q9cvR0u/+hw+17X3t7W15aaNdftrf90u/c3Y4cP9leeMf1Qy/Dw4AyQ8n1xW3tktWFtr489DA36Ay2p06e6b7g2Azo6dSZ0+2h4zyUNqfFnw0dGnr9bPmvDfnnQauTPw9aaLetL7frti+29YXh4TypN8zfudjE4vJiu+fuP2r3/vGn2v/5M9/Srrts98T+t//l29qHPv1Q2zWM/+9+11e0y4f5Yx6BD2DfqrMu+PxSwjoD1tWYfEjnhws290A+pN0naBEjOIfEuOYQG7nJjAe1b66BGoA84+yHOvRB3365wAaIlcB65DmmrIUva+Hjh9H8NVD8Of7aG0d1PGKDQBs92rs9GQNqDEc1JddJbEAdbOarYS3nhfOqCfQBdRy3vQBijCOfOsTkfkubGtmPNI51rC9b1LK2PXEkF9Aza9rrPfOM15c9csyYjK3EJ3t2kD60c04yxz6cN+cKH8gxOZ7s1zjrqYEfG/uXf1wxX7KgiS/7Ad4b+q3F0Zhcd2z2r9+1ICY1sufUsG/iIPD+HNPhHJs6xqQO59gAR/30YEyeew2p4Ty6B51TczjWGGzUsDZxqWUMdmPsCV/ue/LwOU+APOK8T9RTk6P1PGKzp0rzOKeOa885NjSgGthzfdWwLlqMiZhcP0AsfusBfb214Rp79dsTY6taEhvET646QF/66Vdmv8ZwBI4Lcg7wuybON8h+7B9yjs1a+o3xPGOAfvvpxejv9VzvJdcttSDXVUc/SL/rZYzgPGOMwy4BMa6le9p5dJ1zvXPfO9dq2wdM2Iv9ZB/AcQF8akJi8DOHEti3fRGLzfg6V9kjMXnUl7XqWlGjPhfwAfzY8EH7RsMfsrNv87CzL/IHcWEP+Pi86MUA+5VcUyPH5dgqnZu0Ae3me8QmqAOrljH6IcgYtBLG6HNv5VwCxwiIdf2NSaKjj+NY/9Ac7dZxvvGRa4zrAlk/YgAxEptrm3FqqWccmh7VA5zbC+Q8/WqMAb8ExnKdfXgExGRcxtYcOdOLFmARMNZ4xoga24vZCjarM9YzmKXvjYDGRj3N0vPF0Oihl4dtVr3NxIKf+7FvOLvBhhvY3Ep8ecN7s+cmVsOHhnreXNx8kOuMh0K9ni5HrrXVI/82y0OHj7Q/+NSj7d4vHJq8UHjpzZe1/btW24OPPdV+440fbLffck3bu3dXW26n2yVrC2338vDwnZ+bvHihJI+vE8PJUyfP9rhVTHIHPf4Tz5t9acNsfPrJ4+2hIffsP8I7PJgHsd2L8+267QuTf3+F/9T0ysL8pG/+t4rh0MX84kI7eviJ9rbfflv71jtvbP/t9579bZZ3/9Hn23//y+9oC6s72lfffqD9yNfdPJlD55P5Z618uLpmri17AORD1Rh8fLi4B4B7gCPa1Ml9wnUCHfeGNIZ89wcgtvadey1jADHYHZf9+EHG0VjHRyznWZdz/VmLXPuxDr8F4L/+bxxjohZHYgF6WQe7BNj1UcO5McbxeDQuqVZF2smXIGupYx36NQ5YA3+OB6aOWsBYjgAfc+P8qJk0l3NArnby/JLT22fWAdjUB47bflIzexHph9aC+Iz1nFh9HrHJzJPa67jsqcYZk1+mGQvsrSk6XKPh3HDtmLCTxx7mT4X8TziztwEa9qMG90TuDfScG2IAvqxnP5yDXAeAfo4/44hBVw0IyM971BjHhobjQ4MjSC3rAHupfo/qSvq051wTa6tRY7FRI0m8MRyNoSfHT4wa/iBpXAIbPvoxDk1781wt/fjIpY7kWh/X9OJ8c45NPcg1wO98q2Ntrh0bayhznPYBsEOgr/p7tSTXwJ6oBahlLOeVanFuDfccR2saD7Dh9wW840KHsTvXILWIUUdmTc6BPoANnyR2LK76GBvk3Brc83kv4XcOOSdfLfVzjoA1QPozJpE1rKO2wObcsZ/9jQyuycHnMfcztLZES1qj9pnn2QdjM9Z+jcGXawGMs5+MZQ7H1qQCn30JapBrT+h7v0PqGo/fPpw3fNRnzfMlCTDPMel3b9i3+X4H8h94zd5A5mgD1HGe6/gAffeOxEGuPXduU8Meramfo1rGgNQzDmTf2HMuXVfswFiusbsPXQ91HbP+jMm6QjvETs/12ZG5+nPdgD1A8sgnhjXOe9/+rKeOzN7IUQcf51CoAazJMTWEdn3kJoF+6hoHHH/OQ+JZL1oyGZjUS+4hG3o+kH3NUtOYzJt1bKk/a36tt1GtWXqZJWYWzKqzlXo/92Pf+IwbCw11OGLjZuIGh5xjE8ybcfh9IKjnDebN502qrjeqWt4YuR7EcjTO8/SBqw/saK97xx+3x4+daZ/94iPte77m7H/q+QXXHmi/+paPtM/f/3D7plfc0vatDH3ODTf2kPP0TjmnO1ie4O3IhWDS29n/XPTR4Vkyyz9oCyZ/NjSU/tjhY+2p4Zk3fLVrlyzPtVt3LrVbBh5cGR7YQ8zJISb/PKgHxjI/rMcH3/GBdvgLX2q//Avf3i7bt2Pi+9l/+ub2wU8eajtWF9rPf/vt7Yp928+vh3PpmvFgdM1yD4zF4Ms4bO4BH56pBa1JHODaftTJPVD3hj7s9sRRvRybMdmPfkkcuX64cDQWH6g6WcsxYSOfLxgbvWhRz1rGJbARBxyzR1D7sV/jIMCOnzjOJdCeOpmfGhnHtX0AdXI8xvR08ENgjHrEuKa5tkliqr7s6ZijD2DLGvrdF1VLZkyuqXEesUF18jx7TWpDF+YXLutkH8Tj94s7ccbUcVsT2qME6ANy+ILsSxaOXGNHJ/sxvs7z2NzgB/SATz8+18I6+BwbWuQYB4yB6WMPpk6tBezVftUilnNsMP1qSfU8p0dJ37ku+CvMSx/16A3WulxjZ2yOD5BvHUgsOY4hY+qLFvvFb9/40o+eNE5mX/aMDR8aHB2fc2kMdmpwhFXL8YGMqWMD6ukjN+cIvzEQ4KOO+0VkLSi8htYhj3zI8945EMb4ucB9ZC1qOMfo2UvuX2A9kOOC6FuPIxrWQyfnUQ1z0gfw13HlD8qAXlx3Yu3DXrBlvyD9ED9k/Mbp4xq6Br0YtIxxT/uywP0G7ZVzj9a2juccgbW0ydQ0xjEB7NSwDjH4XI86f5Jrx0ScsdjQkMB5zLpAPzbt9MDeyvvdeoAcrr3fiQfuHfYq604tYh031/SHDxJvP9Dxsm/yRUv2bCw2yTX60Hm2prHmG1eZvszX16tpXWONsxaoevqzJ3pmPplLn2nEGg/Id12MUdNzdVwb1wwK9OzJPEA/uR7q2od+1sj9CIiRwDiJVvbGOTb3AHTPCjR6+wTYDyTHWMi5ccIYmDXUAPrVMC5rQezqcdzUnw553Cxq0z1kTMJ4/RejB7FVLZH5Pa1a05iN6m7GPzZvs2CjOmLWuMTP/tWvn+SZWzW45kbKmxgb43FzQmzeeJDzjPOGzljJNcCXNxfXQH8Cm/RGX19bao88fqTd/dnD7XOff6Dt273W7rrjysl/lWh1Zan96m+8t111+b52x02Xt6PHn/4ilRik2pGL8OdD84POY8dOtScHLV6gzAL+E9P3P3W83Xf0VLtqhd9eWW43Dty1ODzwBg3+/ZVZd9HiynJ74DOfb+99w++1n/jOO9sPf+OLJvb/7/2fbP/Dv3pnW9253l5z2772g6+5bmJ3HiFwzVw3/D7sWTOA3Ycm54B89wAE+NRCF7j27qdcc/cIPmLUwgZyXxgD1aEeJC41ai0IUoNzgM8PBceYdUGtlf1wjp1cv2RwTg4+6xmb9ZxPNQHnEliLIzbynePMN1bWWM6h2pzbt37guHJ+iLOWcUKfY7IfaC+g6uBP4MfHlz3Jdda1b/Wrhn578YcONDLfPlKbPl0nx47PWGIAcfhdE6CuNabBOUkKr+0j9zLIGsbllzds+O2bc4B9Wr+QePYvL1f4TzrzJ0P+Ngtx5NNPzg/2nEdg79azFkf9+Djqc99wbkwdl7GAa+xq2b99QMdsDDBOqocfZh21uMaunucgj9Tx+ZVfuq2NJnqpmzb2KvMP3fv63cs8W3y+YAfUo1buFbQhwIafnvyh1L4cC+f2rhbMOMeH3xhAH/RJPWL0Q66B/dRa1sieIXrAWOsRJ4gDxKQG/UDOsVlTgpxT55k4dKBxIjVEakDOnQfAOdqsJ/cRR67x59i5Ni5jak30HJvjk/rIpQ/IOXaAlsAmyQX6sZFXx2Qv9Jz9QHsB+NSyL/vgGp/MGI76XQPINXbHxpF4e2EvQ+cyQS5x9gusA+wD9uBY1DCOfHqAAB+17YE4YujXngH2jANo5HplrLSeY4fpN8Y8tLlf/G2Wer9zpId6j1LfdbcPx2YM9jouYA/YGIt7h+vsDTg3+KDzaO/2CtSsOhJg1yd6Mc6hNbFlnLEJbPTi3AF11HA+XVfnCtibOviMU1NaJ3WMERmrH2RPIP3EO357xobffWAsvpwjYAzMmNwHalprzE++PQFqGGdvxgKvpUg/edSAnNt31jIuY5/1okXRhLaebyNkw4lsfqvIfmbVMW4rYyJ2LG8WnczfCBvFzaojGHfN6WnU+RGbrffTP/Lac2dnNaUbMOuobYybmHN83qR5sxtXby5iJNfYc8NzLmrdBD7z4fWX7my/9a572uMnt7UPf/KL7dtfeUvbs3OlfdmNB9s7/ui+9ltv/0h7xUtubPv27GjHTw5fvM/piIVB6/ip0+2pk8NNubmpfAYYPS9Znjw1jPesaRT8eRBYHZ7FxF66stiuH3peW5ib+Db7n5hmDU4ePdbe9ptvaVcf2N7+n5//1smfVj117ET7sf/tDe2zDz7Vdq0utr/zl25v+3cuTeaNOcyHEPOfD0Vs6ELXFnt+GUAHn3GsrXHE+CELXHu1cu2NoSYxahkLrGU9/O4D9ySo/aiBXw1rVB3HD6tm1kofdv3Y/YIB0SEOX9YDjJlY51NNYiGwBrCGdci3V+fZeGIhwGYtYp1roJZ6kHNAvvOHBnbrWYt86+jPMRkn7AXit7bQj88fOJxHY4mBXlsDqqGdPtTIL33QGPuE5Dp3kPFhw+e4zAU5/qzLEdoT4Dwp0ADaM88epDHZs3HuaXP0O3dqqgWsB41lnviBkBcs/tsszCFjJ55c60Bs5toXsCf7sZZ9mA+BGtQhDpDPFzvvHXTsdyMdjsSRYx/Qfl1PYo0zxn7VMkbgh8BeoBr06pdSzqmvJjWZY/elPXDExtzzkgtybkz6WRP8vmxBN+fK8dpfzkOdT2D/gDziYGpJ7Tk+4DwA62SM4wfOk1pZR9hT9u0P09iqnvn6HHetKbEz764F80h8xnIEagDz9blH0IF1r3CONj7WiyM55DtuSJw6xBMDqIXfesQlE/SpDhocseUcQOM8pg9gz3Fxjs1e6JtzgC+pRtaB+KxpLWON0e8cS2McV64V/txD1gUeBdfQOuk3T7/6xuC3H2PqmFxLe8ZODH1zBMbZrzGOyzUjLveH/dkb5+pJr6lPji+geLHK/YMNHzGco2+M46IXyTV25xdaJ/uwR/XVYSzEAOwSDf15z1ivauFzDrlOvV4/ELsE2h2brHpqagdca9dHrdQwxjXjHBhrb8Q5Psi1cdI62Y/wXB/1rDWtjjr4BHbyfbZOizPGfURMncesyTnIngA+5yhjUkctxwWyH3zpx2cddQAx1Mkx6Xc/Pae/0WLTHjebn7iYGiB1eprT6mw2HujnmBzDNN9mMTbuiowDF9LDT/zAayZHNXODeq4v62aMdjawN5abGbiZiQXYx24wH7Lq1rFhkwC/MdhWF4e6Z0633//YQ+3Qocfaw48fad/+qlsm/2WiL7/5svbLb7i7feLzh9qrX3pzWxhq25PgH8XdNkjzkuRCwG+xHBu0Hz0xfKk9Z0ugzp//0PqO4bvp5Wvz7fLVxcmfGi0MvfKfnPYFzGYwWYOFufYHb3lP+8Kn7m2//Lf/YnvxDQcnvn/yuve1X/pPH2w79+xpf+lll7dvv/PqyboA18S1Yy5dN+ja8mBl3YA+H1KAOPyQc2CMXxyAcca49sa6vvhlrjN07d1LxGB37wB7tm/rpb75GaNO0ngJiKs18dEXNsftl0Hs+O2J2tgYd365sp6oNQB5ALvzJrkm1l6pY2zGZc8QYCNfDXuGnOtXw76mxagFrdGLcdzp58uXP4hmnFqcQ+36kuQxt+pwxJbxakCugWNynbDbE0STa4AfArXUt4awXrUL/dmPtAbn+HL+sNkve9lY4zhaE5/rBeyHGMbF+PhhMF+y+MMhccD5UceerGcc/UDiAHG1D/36sl/gmMbuUWzqQP055vRnv9RyLbFZT02ABnGOyzj9wFoQoEG/finN3tFhH/KShLmFvDhhjqEvWZx75989zLl+SDw+enCc1HOs9mVvGZNjdD4yTrpWwHOIRuowvpxHn3cwYwQ2e7Fn44Cx1MSPTn7RF8SlFufkwOwJuz6O2N0DzG2O33zg/KkDUgvgJ18Ne7IHbNTIOvgdu/24DtB6jMu5Uc89C+01/dA+ejEQ4BP4oHBM7m9ynGN7BmgYo56x1sGXMdkDwC7x24tjB+Tn89w5slbWw57UljXSJ7KPOiaQ+sZAYc8ciSXOGLXst647Y/N5BIxhv9f5hgAt7Mm05T2DhnNkD/Wewg7oFaBhnC9rrGEPXNsn5LxCDUk+42QN857IvnLMxnKsde0FnzQG4DcGug7EcW5d9GTNAekD5NsTBPjpH3JuvrHOKxrGWAefWhknhf2A1ADWg+ZlP8Zx5DrXLefc3Ixjn8icd2i/xqYOqFq1lhqQc3P0Q+F19alhT4CYOs/OsTz/omV5efH8ixZFRV5X32ZxoflgTMOBg43qzDIm7NMo8jxRY/Nc1GuBfdp4elqzIHNmyd9KDfATP/DqZ/XoJs+bHNQauZHxsYnrjYVPPecJn3HGghpLvjq1NtCuz/ybLt/Z3v3Re9uho3Pt7ns+3266Yk974XWXtIN7trd9u3e0X/p372r8M44vf/H17eSpp/sS/Jd/njgxfLEYzFub1WGMQ0/8Z5r5R21Tg0r8hsriMK69S3PtyrWFdsXaYtu9vNAeO36qfZE3LVvFUHN5Zbl9/O6Ptrvf/N728z/46vY3vvXLJ667P35/+2v/5Hfb6YWVdvW+lfYPfvhlbW3p7A8jgDl0PVhHkGvBOvBA5MGKn3j97JNcLx/UqcMHi18cjMOfWj7s3HfGSeAaS6CfePzGAPQZk/1kDMhe8oEvjIXGOU9qZc/qmoPND1WIhv1kT8YxRxmvltcwawDt9ECuvQB7HquDBjHGEQOsKbSDrKUGUCc1cl6ME+rUvo3l3F7zBxPiRO1XTa/VwoaOWhz1o6FO5mBjPK4356lV+1EHEmc/VZMjSB8wF2BDFxonMgZ7xgH8rjk9g16cY+utGePjhxh/2PeHeMaMnzhyyLWOGtYiBhpT44Aa9GEMNseWveLLtQDWAuQZU3Xs13xjAH7WEWY9YnwmqEUtSBw2+4LWSj+5PDP5dX1/OMGOnznm5QkvSQ4fPvyMl1nOfc4/dM9xJMaXLeRxdH2o4VzYP6AuBNl7nU/IeJw3/FAd7EI/Oj0/PvuA1lLffuxFjmkxh8wp86keNI5zNbIeesbYs0fAmFkT6BqK7KXaqaMWfpj52Q/n+o0hjz7zMwHgS51ay3qAI9f4aj3tQF8e9YnU4RygTx/Ww2e/9K6WMRnXq6MfZD1gLcethnUAPp/BkHNsaBEjgf1IkTb7Btkn9lwrQR1pvnHAniHnNS5rEZNjw6cW58S4P/zBFhsU6Kulz/60u14w+9JvjepXXw16gMYZk3WMsdeM0Z8va5gXnmveeyC1rAWcQ+KZnxwD5zl/ziEgBibwQTShemhJctQVavXqQWPMh8Bx1s+arJPj42hfCa6hPrXIB9oyF5+9cJ60B9ZLZk8ejXFNjMNnTzBjZWpZD42qA6qWOZwntac/8wU+9CVxxjjH8OkXLUuLy4oBC6YN1OvNYNbcXpy2C9WQibzOmDGKeg3qNTBOXy+nsqLavO7FVozFcr2Z/M3gJ3/wqyd5dZNvdJMCNyrA5g2FlnFqsZk5x4Y/b7CMlVxbTz3jrJc27ZPc4XjDpevtt9/3qXb0xJn23j/6XPu2u25ue3eutpfefGn7/OEj7d/8h/e0vft3thfcfGU7fuLsg1HwD876Xx+a9d9XqSDv5DDuR44P8zhcM0v8BsvK/LZ2YHm+Xb19oV26tjj5zzUPzU/m6P4jJyd/arTVmiurq+2Ln/pce/t/eGv72jtvbP/sp/9cW1yYn/zJ0Pf9/d9qH7v3kbZ9baX94vd/ZfuKm87+lgvzBZhH1wM+Yz6Hc2z1wxO4T4BxubbY8OeHBjbrubbAtVcPGCv8AFLP/iDgWrs+auSetGdoDL1KYisyhjlQz3p8QfDDExvgyLXjBvaTc42O41LHMdgn12njaJ0aA7m2lmPimhz11aG+McaBrCW0WU8/OdA5TmQ+/oQ6MmP1+WXaHyKxU6P2mz1BgM+e8eXYgRoSqEev2HKdAPmuE3T8+HP82CUwJv0g61W/Y+HcfGkM/eSY8Nkz/ZNnXGo5No7WtSbj8wd5X7Iw1toLuVINoA7AZj+Qa+PIgfV+EFkrNbi2hj1ljP0ksOHLWvaBBvNjPXx+meSoljWNU1Mt7OgAcvhhgpcsa2trk/8SClqAGOaWf/fmsccem5BzX5b4w2Pufa5dQ8h65AsZX9AQU+cs+4dAf86VfscI1OIonC+YcQK/yD6o5TypYSx2ezFOWEMt16WODZhfawJjAHFZy37yGZE9pAbn0H7U0m8dYuy31wvn9up+qzGpBamjX2hXS3qtr0f7BlnDOukH2MhDl34dm3H2bBx0XL1aalmzomqQw9qwTt4j+Ry2rzFN61ZoJ16/Y6EeR6CmccZ4L6gB6SF7Thpnv8RxDdQ0Bl/GqSm15Zihfs7JdV6IzRiu8bkH1cEn1O/FSGxVRw2OavBchMSh4fzlHBqX/6YMdueP2NTVn1rEcZ1xHKHAr6a11bN/mDo5d9hh7R+/OhDYd/ZmnHpAf/YF9HOtVj6vsEv9ac/egXrA+vrzWr9zIu0boC/MM944bRyxu0c4aic3tQC27C3P0yaF17UPY5wn5+cZL1o4ptjFgk1thIzr5eS1/s3Y0i56to1QNatGzzd2nIYaM5bLtRxDzzctPjFrXOK//uHXTjafzP7YeJ5zzDg2KzCG6zE/dDOr07u5hHqp6TW+9Kc9ccmulTY31Hv/px5rDxx6rN1z3yPtO1596+Q/5/zal1zT3nXP/e3XfvcP2/VXH2g3XnVJO3bi6X8cd1JjOF7If31o0s/AQ0eHH8YGmZ2Lc+2ylbl21Y7Ftm95GPvQ8zAj5/586Ox/Sei+I8MPMkPlZ45kNiytLLdHv/RAe9Ovv6ndeOl6+7X/6TvavvW1ie/n//lb26+95Y/azr1723e/8pr2c9/xlRO7a0P9uiY5n8wvtvoBC9QA2PBDYolDxwc+tB4+6fqppR62XFt1+GCpHy6AI9fGpU6OKXVqLWksfs7VoF/HSBx+dPzBG+0EfntRKzVSx55yXI4nib1Cff0we+ZoHWKsAfBlXI5dqGkPmQ+cozE6pxwl1+paK3OwOScye85xAfvjqEb1S33Mv/vasUvyqCHxq+McQPWIz3rY9OmHXhsjzTUfkC+IwWecGsRIY7JnbPicG4ANv+Pm3DjGxA8v9SVLHas0nyME1gH6jbF3dfTTC0f9QJ1ax14Zk3siY6A1smfr+HyyFjFZCx8x/q+uxhoHrYcfpl8d8nnBwosWfmBAh3lkbvktFF6wPPLII5PfaPElC3ONBnF1nwH6BfryRQys88ERYK/94ZfOAzAOmxTYqeuesDdzqSMBub1e1FAHGAs5Vzf18TGP2TdIP8SXa5x9EVv76sUI/dBc8zzChDZ6cI/Ytz79GZP9CGt7LuwRm3rkW6dXj+v0matOankNqWU9fNkz56kBuLaOrLrGSH2AWukn3xjg3nHPk4effup9q249B5ynT7/McRtnT1wD/PQgjLFnYIz3C7nG1F6NtwfrQWPsBeqr4wWpYT8ZY759QG0gx26crHVSC6oh8GPn2ernLjbgfYcOMfj8TUBi0cLnPELOybcux/QbY2/Q8wRrQiwwzt7McR5A2kGtBxw/R2IBfmpJgM/ec3zGcO0YhH5fNHLk2vq1jj7QG795CeKs6bm5cgzGMS7HBrVzdG5kzgFwHF7rS6at55dq1xrAcU/i6ouWrSKLizyfBb34qilmqTNNb5b8RC8vMc2ubyxGZGwP6RuL20hD9LSm5c2imfjpH/nayearGzGBpjE8fIzJWlybD/V5s3gjYycub66MBVxLNdWH2qU5HtV58XX72kc/86V23+Ot/dE9n29PHT/ZvvErr29Li/Pta196XXvD+z/VfvutH2633XBZu+by/cPD6tzLlkGDPx86cuL0lv7rQ1QfRtrm+MdeBhxYXmhXbl9s60tnx1H/cVt+g+Xw8VPtwWO8Ztk8eMnyxEOPtDf/2hvbzrkz7XW/+F3t1qv2TXz/4g0fbP/dL72tre3a1W6/Ymf7F3/rm9rq0A9gnlwT5tj1cE2cU3rGxtoTw7XzPLau7pMal3rGWgcQIwE+/dj80Mgv6MZTQ7/EnhrAOPO5NibHBtRWx745EotdndSqc6QPkOsXjfwCYZyxWRt4BMTbj7WEcfqzX2ypyzV2/Mb04mD2Zn+CeLXy3GvP7cdr/WpUW60L8Lt31AL2ow6+umdlahhDb9Y1Btpz+qmV85C61vK80liQeegnjRHG2AvXwF4EdsdmDKj9qmUcdsiXNl+y5IsW8+zDY+pwnqg55mHTrs98roU92S80F3tvTGqokxrYXG+OXKslsOHPe5TrrAm4xi6rHx1y+WEBUo8Y5jNfskD+bIg5Z5/ba8L+sGfPxPss9DlkvnGAnryP1GKesnc1oXMq0BJqZU3jza02+xH4yGWv+UOC9TJWPWkMfveCqPXcC46LGtSiLrHYc/2yZupI/Z5Dc+ueyxz7gFnPvLRzTo75UNBPzkOOF2QOtB/P025d7WJMC2RtbPbNvlbLfI7WMIZj1lPbfjhCoZb+nB989MKa5t4hhnvOH87NMc961gbZh7WMqcgY4wD17QFkjPr2LDMux9aD/RlTr8nPdbCerPHGaNeXfeADagDjUqfWgRtpuE4cexr6WUefneoR4z40Hp9+mPNMjHWTIvWA/joX+q1nLexqwIwh3zECY3w+GmdMTw9aW2Dz+enLeTWl90Y+89CxJkeQtfJewi+9rsi+8HtdNayXGpw7v2P7pTLzgZow86fFwYwVXHdftNTAWbCVnIpZNXpxs9rG8Fz0n9fVx+JWGDMtrxezFYzlb9Y+hp/50a87v9G92euGhRnD0Rsj58dcKYjxJgf60bAOvtTiPGt7BOZrl8Aj9QaV9pU3XdLe+l8+1544Od/e+cFPtb3rq+3lt13e1teW29d82bXt9b/3sfY77/xou+36y9o1V+yb/BkRtefn+NOfM+2pGf6rQYLuGcLC0Ob60lw7uDrfti8Mc7XtbJ/89koM8Tx40fLgsZPt8ROb/1Olsy9ZHp68ZBl+Kmq//ve+q73i9isnvt993yfbX/lH/2loaLnt3bHU/tXPfVO7/rLdk/H5YD07T2fn1DV1XnM99OWa+WD34YwdP3skP1yyniBOAmLUkeglgTrEWl99NaAfLBBUjYzjmDWFusbrt+8cH37iql+fBNj54uAXCeYqe4MCO/H6OWrzXnSujQHZKz57MgY/BMapW3WgfUHzALHGm8tRpqY9QHuH+PMo1c05Uccv7hkn0MHH/EJi84ta7cf5g4IxGguJy5ick5wP/JlXiQ+CPELHQ5xHY4Aa2bOgB0kOMWrod49CYtSTxHA/8CIg/90P/xxFGK+G/dgTdnvJdcs8bR5l+sm1Z1D9jglyrkYdt2MGxjjXENgvJBe7+6aOCy2OwFjrWQu/vbgPiWF+fcny6KOPnv9tFl5o4QPEUdNeE9q0U8s5sDawX4AtX2hwbQ3nIGOlYwDWhM6BddXEnj519CWMYczZF6CG8wnUMN6+Mi7r6q/rQh32Mj+YcE2Ma+zzQaBR68C8du5yHqExakCgn1ocyTNXfQjUEGg4Psk11G8dj0B7+oH61sCHljHVX2tjzzngHFvWMqbus4wD2iTo9ZIaAL9zYD1q+bnKkWvn2/m1V6C2Nv3pq7SPjHU8tWd1gf46ttQzFhjHUahrnD1A51nk3ICMNT/1YPWrwZoL/NTJGPzcm1lPP9De6wXkOMlz3VxHzmtPWWtMrxeDTo2jf86hftfFuuroTzv51gP4yHVNuIbWMta47E29qml9jurU56cx5hmTfmtyBOq5fhDgtyf70q+ecRmTxJZzBfQB/RLgyxrSnMwX1pdCrYy3ZsaJ0d9o6QVPw2bjxzCmU+29uFliNsJWcnpInVk1Z8mZJaZuljHMoiU28lfwp0O50WE+GATn+qR+xmG8cZ7rZ7OLGgeIMS6pPWG+uaDauEnh2vJ8e8l1+9rv/sFn27HhNnrj+z7ebrj87D+Oe2D3WvuaL7+u/fbvf6z9x7d/uF17xf52w9UH24mTQ6+Tkmdm+vMhRkaPy/Pb2p7lubZ/ZX7yomVpblt78sTpdmTKyxr/LZf7njrRTg5RY3EVjHNpdbk9ev8D7U3//o1t/sSx9mu/+F3ttV927cT/ro/e2773f3l9e+zo6ba2stT+4Y+8or32JVdP5tS58QHs/Ob8Oe/VB7Gpkw9xkHtEraypHnGuPzb9PuwzLmsbL41N2o9H84Dn2GH9EILGpl7OFX7HB7EJx+8Xd/zmOzbsfonwRQs5whqQWP2cqw+xS/32wxFkDnHG6Adey14MmhJkbMZry+u00wdjpxeP9sYxz9UR5ptrvKA3YiD+/MJtvL2A7EtbHSdHYyTAlrHGA+MdA9SmH/RypLkJYjIudSB7C9QYfdK66hnD/uRLGy9X+PdC/MdZfdFS8zx3HbJn6pADrZtAy748T3Btvho1ptZIv/1ljHEg+zdPH3BcdZ7Vsx4+qV+ffnQ4ksdvrfBihZcskBcuzDPzTjz1cj5F6kFt1MpnGHDtXQu0ebngSwZiQdaxf3w5PoDPecja1s/Yaq9+YQy1av/Wkcb6DCUWWy9GYnNcgBzngPkghjH5nMjnQ/bKdc6n8+B5zqFUo9cv/nz2oSGIkYIcgI2e0ZJcZ44x2j2HvZyE8dodp/XxORZIHD7nwXFYD4Iaw7X1jfMaeN3zme8R6NfOnLKermn9LDEv8yuMg+RUPDlQAAD/9ElEQVSBWrueZ58eM07kuID+Xgx0vp3zCmt4Tgx57j3XLGsCzr3OeknzUgNY01rcVzzXIPcX8dhrDTX0Cc6zR7RZM9ZPOj9qwoyHdT2yJtdAPwTG9OrnvsEup2lAoEbuP0Cs8VnLOsbgd96NhYJztaD+7EubGsQBatlb9lVrqZV6+N1XqWecufbU08CnH+BTw/xenHbPE1lDmO/YITDW+NS9aH86BGpDoGebhlnjx+LSvtnaY7iQMfRy62ImZqk1TX9MG3tPu6fViwNj9h5+6oe+enIkB7LhJXAT2m/GWEd/augTbnR1ADFeq+HNnjdHxoCqbV3PyfFhgM7B3avt2kt2tLd95Evt2Mkz7Xffc0+7+ep97far97dL92xv3/CyG9ob3/eJ9htv/MO2b9+OdvsNlw21BrFBh5ckvf/6EO5JzOBYm9vW9q7Mtf2r823H0vCApoezrbbjw73NP6pbexaTPxs6cao9cGz44nfOthGYX16yfPETn21v/vU3tZ2Lrb3u7313+5qXXDPxv/9jX2h/+Rdf377wyJG2Y+eO9jPffEv7ga+99fx8Mi982cw5cm4BvXJtPNSujxxy+ZBFi2tjeIhDY60D1co9Qm7206sJe3suoU9kDD77yt6oDanHddbhCPDRF3HqGSMFdj7A/IDFV/OJ8cugL1rUy36x5ZdFid3z6scncjz6s1bCa3xJ7L3YrJdxYzSPWPuw9+xfu3HmqGMc1M44pfHoOMfq4wPEucfMS3vdE8D62YuoOoC4JMj6klxtWQN6ra5H7RCkVsZYt/ozRuDjHuTLMi9XeBnAyxZftLB/zaugjuthTfSg97R7X+qvc1395mY+MEZfaghj7CG1jJVcV1vCmKqROV5D/Noh1zwrmU//AVxfZtU/GXJ/uz6pm2umLj35DE4NjlzjYw3zByFAjPcG62bfOUbyAVrE5FEQY13gHtBu76kFqj/7h/bFOfbsDeDTD9WB5uc8MP9+XnGNj+cvzxtoLMg+qJFaHtOfJJcerEfP9mQt5h1ic2yOj9gKNSFxHLEl9Peofs3No8wxcQ7IoTfn3zxjM846GSNB7clr4s3Trw+kTurZM3Re3de5bsYDcuyvHoU5NXcaUhc4N+Y7TtnTd8yMP+fcXI9CLezEsr8rsatrrtfmuF/ds1nXdTGXIzZi+W08nmPQ34AklxjHZjxM3ezBc+KZN9fQvSiyD2GdXj1rGZd6GUeMur19k3W1WYtcdaqGYzDOueU6+zEGjVw358Z4YR3tamVN440F2L1HjLGu4wDYU8cYSSx2WGvhA+nTjy/Hk0xkz2MxIv3G2Ef2C/DTExT2s+kXLVlwVpgza95YXLXPEjet5jTfGGpOLprYqP5Gdat/KxqJ2uNW9TdT8yd/8DXn65IHexuQY25UaW7VkACf9FofR33o543szVFzE+oA+ybHB5Qa/FeIDqwvt9//2IPtyPFT7Q3vuqfdcPnudse1B9qBXWvtm19xc/vAx+9vv/b697aTc9vaC266sq2uLE7+iz1PnRx+OHYsEw4f6MPljoXWDqzMt32rC22VvxcaYk7T6yRy6GeIOX7qdHtiyM8+E8R86dipmf9saPLhM9T6xB98pL3jN9/abrxi9+TfZLnztism/vf88X3tu3/xN9tnH3yire9ab9//ysvbT3zzHc+aY+bGB3nOc10z7DChXQ2IBnYfYLkW+P3wJgbgt5b9SPvBD9XzoZ+5Qru+9Gsj3y+52IDjtH/r+SGvjuN1LqxFDDDOOhKoTy7n5NFH/q9u5gPO1cEnubautT3Wfh2XY8InyRmLU884iU+/MdmTPqC2OWgLrjO3N65qSz2v0868OrfYoNpQnYxlPVxzcz2vtP9aH2Se5yLjOAcZJ7MGR2KlsBcJ0q+WqBr6MwZoYy64R/lhnBcA0n+gFX9FajnHzo+a9ctiJTGepx7n+s3FZox+qU5qAK7xqeOzKvtRi6NMu1RHaq95ldbjBxB+KPHPsjhnvvP5ydw5jz1NoZ081sd5xg68f9AzxhctxBJHjC8iiVXPfu0J4K/3qXtLaCcOn3507RfkGFPDOP3ew6lDT+rgl7UW+XnvY3MeHBd5+TKWOIAPoGkvMGvJXhz5zB+1cr7x+aIFZqzr57wLYqxDrATWtL525wByntSmP6EOY0QXOl5inXtpvLEAO3HSGsYC843xeoz2DNSxbs9m354bJxy7rLVgakKRecYBjmkXYxoJfebSh3OTe8K5qjCePcSe83lQab51IDbifS7VZxIwVmDPPF6w+NIYDXNz/hlj9pljgl47PuLNy7lL2JMx5gjrqUt8Ly7rQ5D7R+Q8qAOwmYuOdchFp95DxBgHMoY+8eUakmMssHYlGjzH/E4J1RWc01fGOEZqwFwD4zMGf84nNTIG2C+26jeXY9bwXIL0qVFjRdq0U8O1sSd86gB74Tj1RYuiIq+rb1aQJ6dhFv2xGAcupmnNUieR8bWOyJjN6gvyNsqdRXuWHoHXF6Mm+IkfePWkNqza2NiAblaOAL8UaasUOcYxf9aC9iZqDqhaauQNBm+/ak/btTrf3v3xhyf/0O1v/f6ftEt2r7WX3nxZ271jpX37q29tXzx8pP3r1727ffL+h9oLbryi7d+zoz1ylC/lQ3+D9tL8trZrobX9qwttz8rCcD18WRr+z99gSfDihMf22J8fnf2zoTPtC08ND/kh5Jmjqtg2+fdYTgwfgu9/87vaB9/y/vb1r7ix/fv/8TvO/8O3b/rAp9r3/f3fbvceerLt2rXevvMrD7af/bazL1lAnR8f+BAbyHl03mT1oeGHgfk8vPIBjx19P1y5xu7DN2PQ4xxtgM8HIvF+KJgnjCPGOOvL1Ei/Y7MuttQgD+DP3rIeOQl8vXz3on6/cBuXOlwbp1aN48i1Pv3AcfX6VQPftHEZyzFr2VP2hb/SOgntsI5Leq0u52omgWPMMYDUyVjXQWaeWsblEVgXzdQFxBmbcZ6rq1ZeJ4E5EOjLGiLjEj2bwEdvAj3mgnuUL9m8BIBj/+uksC/1cl6w0yu63vfYzHMsdQ2sYZ2M5RzqE9rHdPS55vVZk3mgxkNs0njZQ8aS73Oy/iCkfvaQ8wjwSVDHxXjQynXy/kQHGz7W0h/8AX5eMvhbdSBrZT/ep9L+7JGjfdcY+1Sz6nGN3TiALcdQdbgmF786wBr6Jdc514Bcf+AgxjqCc2gvamU/1jJOO/PtOlMTkOvLdXuiF2ONd3zojfWlL/vKGKHNo3PIEWBPPY+y1jbPcWce12g7zznX1lGLfGiMPanLMeO8VoN61vRc2k/SuqCnnfWFORzTblwvVnCd+Xkt0p4+dJ2T3vwAc7gmhn2Te8j5h+wvmBqZyzOB572/lcLLE+JBnU9ADnX4rPClsZ8V1EaXWL/fuN8BPdgPOo5R2pv1oL1C4NhhvU478epzBPjqvs76xuGvcWM9WCfHBMj3/jSOmHwmWIe4GlP1iE0Sn9dowJx3ro0F5lgT2h9wLI7TWDWwS/1jMT0/qBr2ZL6sPntWCwJ1gHbzGYvjqfWsg92YTf1Gi0UuFmbRmxazmX4uhk6N6+XNEgM2qok/F7qHjTTAtJj09c57udP0EvzpUPZPXtJNmJvVzZyburLa1fYojdMO6nzWWONA9YHsWRj3wmv3tj3bF9v7PvFwO35qW/uP7/rY4D3TXvPia9rK0kL7i191S9u+vtJ+5Q1/2N76gXva5ft3toMH97fFhbm2vnCmHVhbaDuXhy8hg9bkt1emLD31Tp8+0548OfTD9VnzefCi5fGTp9sDR09N/bOh+YXhC9ryYjt07xfa237zLe2+j32u/fT3vrL93z/7LW3f+uok5lff/OH2o//oDe2hJ4639fUd7XvvuqL97F+4Y+IDzI+kL+aIh/jYw9z5SlQNcsiHmZ8PeOzo+8FhTD4w3VeuO9rY8UuvOWZf5mCHqVv7x64/Y+hRAuzG1hhgf1kL1F7MzXxiuCbPeco6wBxs9iqF82We/tSpNY0jBmDHz/pAkDXtK6kd0r+x+q2TOdoEtrG8pPYxv/3nEejPPOGcSKDfXqBAU13Q6xtsVN+41Epo95j6ELs9cw71GderJ/QnMwZd7k++LPNFW/rFGTh29bWrnfMC7DPnBpgPjAHYrKFWrQOt4bUwDt+YDr34vKu1U8s4YwUxtb60bvqAOrWu/UjQ07FHgE2mvs9xYsn1/uRojD+IcU4+P/Tzn56GnJOnJuAcYq8kX9gfsdipmTHUg47RGJ8fxjkP6FlXLftyztIP1Ug/NmLM1wdB5nNOvDqA81rHOPsR1jPf8XLsjQdiI4a1c204Jx6djLemOpD5k8RZP3upuVCkFrRW9ijRMEeoL/W53s6B47EPtQA+KDIma9UYmLWT+o3hqBbH1Ko1qi8JjHFcIGOsJat/I24E4xwfPTDP7Bt/gKe31Mt9CMwHPvN5WcJvpXDkmhz2AS9h/fM65hINX7Lw+eBvyaEP0CWW50n+p5nRoq5zZz/273zaW66b49BvjGPQlnbOraU2wIe2e5w4+5HGJUX2YD2gRo6j1sHOfEPrGMOcoUWMfaSWfRAPva5EK2nthL1ZWz1qJUFqq6Ov9pX+XgznUL/UnjHAa/OhveoD1gLpg7UWULMXc0EvWur1VpAaNgxm0a4xme+5MXmcltdDL0foG4sZy7tYmEU/+6vxXle7SPtYTA/8551F1pCAeZfa2ai56XPjTmONr9fVNlYD5FFfhT51wAuv2duu2LPS3vvxQ+1kW2hvfu897TNfemzysmV1aaHddcdV7VUvvrr93n/5XPsPb/hAO3LsaPuKmy5tVx3YPXn4nTw1PAAnShtgqD3cxpM/C+r9xgovWr509GQ7fGL4IvLs1ie981ssp46faB99193tnb/99rZ/baH9Xz//be1vfefLJy9/6OV//n9/r/3sP3tzOzGMZfvqcvupP39r+5m/8KLz8+H48wsZqB8O2H3w1oc0R66l9tTARl7+r3agfnBgx28/WcNesUtr4oPE5Z401zipLuC8xqjlGCB6GWde1tNvb1wDxwew2S/AJ4H5uSbqqAHU4Zh1Uss6aKaOc25cagHsxOQHP/4658Zz1E6MccYY5zXH6kt7zXXcznGSOMB5gthpeVJkLNCf47IvkPrZd/ZuTJ3njDFOYPeID+D33JzqzzoAf9LYRGrV3iW67AG+rPPFmS/TnFPL3N56J7Fbg+usrd98YxyzfveVzw/jkllHP9dAX9XBRpxzmDDfOOB8MH57xK8uNN6j93LWVMuaxutHlxrW0a8+JAbYQ/qx2Wvew/TgD0hcE+OXfGqR64uWtbW1Z/wwZV8wx2o9/Y4LAn1QHXyODwLsqauWY8i4rKuW9fRJYB1isp/MT/2sAYmrMMajMbk/gHUANimyH2g/3GcSTeKok3Okthr6WDOYc5k1sEnzQfrVUgN76oydQ/O9BozJtWSM5KjrEWLP+dFvH5CYCvONyXiZfuPVsibXUtTzygrt1rBOxnpeYz3XPqvfcXHuHnK+Ab5cT2IcM3r6OSeHZz0vTXjJ4st1tHlRwrNh+/btk3PyiOfzwT8zIhdtfDxDiPOZwtGXLfaCLrAfe/OaGPvj6Pj1c45NuzapD4rMVTv7wc+4mEcIyLc+JC5hLY5qmM85NvK9N4m1jrUyxlpCDWNg9m1f2UPajNePnj1yzDjPBf0ZD/SjA7Rbs2qYay1gLKj+jDGOo3ahr9ZCx3N9akHheeqA7GFL/0ZLol5fbGykr98BeUwQYxzHjOnFJzaqPyt6OpvRvtD8ROaNnSewb7bW3/orX/esuVVH4s8YNyk3GDSuB33meK49r42B3rzW8NocYE9pS/S01Ljp8vV2+xU72/vu+VI7Mbfa3vehT7e3f/jz7ctvvrRdtndHu+7S3e0vv/aO9sSp0+3f/c4ftnf84cfb2spCu+6KA21leamdmjwkzhUawaSj4f89ceJ04z9klC1O/qxoEOC/NlRfwtDf4tLwBXl+rn3xE59pb/+t/9w+8+GPt+/6uhe2X/k7f7F91QuvmsTdd+hw+6v/+A3tn/7mB9ryjvW2e/ty+/s/+PL2V7/xjvPjdNw8zH0BwgMYH/NXH4Y+zCX5+jjH5jwC8tUgBh916v+K4QcMsB97UU9yjb3GGIcmsG9gburVOPuzBkdA//kBCIiVwHECbGpAkBrUsyZxnJsv7aX2q7/qZB/4fDmSdVLHmsRw5Nq+Iehp2VdqgewDe+17LK5n15e5+OnHnriG5hsn9Mseerk1Fjt9OGbGBe2N+Dp/OT8i+8BuXK1tjFrpr9BnHXOBOdZKHetkPfuxb3sDHIlj3vmS7f+yDrFbw3mB5gqu0+d19VE35xdmjH7v+xorja0+rqEa0tgK87MvyLhdd2BMT5OjPv8XXM7VzjUwtz4fc4/ZC3F1/FkPYvOe4Zh1/CGnxlGHGHrwhyJi7Zt4/NaiBzW0c46OYwPYoPnGUNP+1FBT3YyzR2M5GoNGjhNar9ZSQwJ9YxrGGYOGwKc97xM09aMhsh/jrItPvy9ZoFr2lOsvrKM/1ydJjHFcV+Azn3U3HuS4QWp67jW0Ro7L+YPGWE8doV5vTCC1QNXjHGY/SfWBawCw2Yt+kTbjQPYB9MlExmWMtIbUbt8Zmz6OxKPPeBwTdtbSF6dcA+KIJxe79zlgrdjL/nYKWswpz4WdO3e2HTt2TPTIZx/750LEk0sN/LyQgTxT8iVLfa6gk8g5IobaxHPM/h0DxK6WR4mG58J49TnaD3AOrWGsTC39ebQ/NbBDaxnDfHlvmI8/47Sbz1w4h86LfUHiMo9j+oC9TRtjxtEj50BtWKGdfP11nOoAYqyRdaBaxsDUgBXqGJMajM/xJ9LPMXXPv2hZWlxYxpnoNQBq3MWAtTzWGrPUJLf2TJ6sGBuf+P+5+/egb9e0rO/8Sffq/b7Zg8pGJW4ABQMC7gVU1DilcTQGtyjouBt36CRTNSaOqdTU1FRNJX+MM6mZqkxNnDh/JDEajYmKomAQo8YNGyWKAip2Q3fT3aCAzvq+8Fl99MX9e97nXWvpOB5VZ133dZ7HeZzndd3XfT/P81vP867H1HwxeDl0X87eaL2cmr/tiz7vyXjeE4cw4zd3gHGAxuqIn1zXjWx1Gf+OYWuEYovN8cLZ/PCxb3/97bM+6cNuX//N33779u9+7vYN3/SO23/x5V9ze8PrXnX71z/po26vffUrb1/wGZ94++xP/iG3r/7ab779l3/kq29/7Rv/4e3D3vL628d85Fuffxafe+oHLs+v7PZdz3/v9F39L54/UPr5Xvq/DX3wnw3V2ytf1cv0Fbdv/wffevuqP/GVT/4tlo95++tu/9Fv/Tm33/Mrf/LtrW98zRPuH/qKr7/9sv/wD92+/C//3dsb3/b228d96Gtuv/83//Tbz//sH/5Ba7V+L+zGLL97tS8p8f1BIDRmu5ehXC9D+eVefYOvTrnqZKuZNd+ezZd33n+9ZV3HAVz+1SpWb36w9OLHD82toeuMljri5zfUYfOLi5W7exBwVkc/jRunlf9cV4jL1NR34/bUeK5r18/O+HLS235D8c3nu6qh1+0n4C+KqXdVc8ewvgy/sXn67d2ex3DqxxXHKcYCPabeycE7cerghtXY2NbZnhs3Xu/mgVa89t0PfM5X8fhy6EBxhsdCozz71h5f6QQ890FOXBz6+cUaQV4a+40pblit/PiN+azJXuYrlp53Y3O6jflZ8fw0GpvnX066asRRp5h3n76zrtXLgvzuVyievh9yto5nLKQfxwctXdsvddRq1AOr3xNyigc1rS/QZLScOfyw9bb/rvOpl6VRzAcWW1ON/Go0p2GN4eTRaczXD6OZ/6Kfb7WARtx+KI179oaT7Qctu7auQ/wsnH2fnOWGrqt57ol7sBp6aqRTbC3s6DpUo9ys62J67Wyde60nvDjOYD4cFlYPl668c24tNEL+00I8OGOLjVUHtmday2vku4rXu2smzh/oZ/nbi/P9opeQrndYo3j3as9yMR+09OFJ/Pyd5T5k6d9y6TpfdXp/+ICl98i+e7xT9JMFY0inuXu67yHx1iDnal/Wt/6Npc+Wlz7g6xk3v7hx/Xu/85W368h/Plv5Mz3RzNRPYy3e9sXK3Z6M29v2V5xOhufZzZoH2pBGFrbWrpGdOnGab3y1AMd7cXnh7FWsXtagODt7Zh/4oOVVr3zyGy3b0D08jaPgYxD3Cg/lX8VOHT2sLYqfOcs5+f+/xvb6UG/3eF3fyzt5Lwd+66/+3CejfoxnH/mzfA6wF0P+Dr2D7zrgX+kB//KWf45BzdUJetyczXMt961veNXtcz/lo27vff933f7Wt37n7X3/5Htv//Wf/drbX/vGd9w+5eM//Pahb37d7RM/+q23L/y8T769/e1vvP3xr/r623/93/2l2zf+g2+7vf0tr799xIe++flnsg9cfuA5Dd/3fx76vn+nZf88qMf/H3znd9/e+z3/9PaK59fdByyveMWH3L7jH73z9pe//C/evvKPfcXtn33n+2+/7Zd81pN/i+Uzv///KvSt3/7+27/zf/9Tt9/1n/yp2zu+43tub3rLm2+f96kfefv9v+Vzbz/uh33k5R66V17cWb6w9yxuvH2h51usfuv1knO/y9kv9PHjqeP+xNPT1qFd3vYbZ2svF1/cCO4LLq0snOvAD/G3f3F11Mp/fmFZHT7xUG5rs9ehWF9Y9r+WqqePs05IK43dy63Xdf5z7fmLbx1rCvnkqxWKnxwWLx+Tu/l6oFGsXlu79eFvrUZaZz3Ap29kYfvL8HZ/8p81xLLV0tNq4eQ7OaEYjYAH4umEjYWNgX7dd5rxrI1u/vrZHGfP+dt+g9wgf0fAAXmZHkI5LOR3jrffrcHoAY1gvafW5uOnsXya9qYxxPEuoqeH7HxfBRrVwvFDzslRJ388HH3D1g3l7f0uXu5+cBLXPc7i6aUfks7faKF/rpGFe2M5UG/MHqS/lq94/THr3frnOvMVZ/mK3XuHiG+NU2PrrE78xj4w8V/0/XsW+VdLrfzF/ZlF12nqCXCrsf2ysL1vPk7x/OLGbHP581lz96ARr16sffmL5nyN20emFrjXng31ttewPWWh2PLUW17X+YJe+LOgNxpZwJd/xs5RLPCfNax/1xZXP/ICvcaTc8XF23mI673hma+2+4jj+zO8fGnEy0L+PjTpt1ka46bROfZ/GOprBO6+O87ei++90HtjdevRHhWPv70FvMbVdh3MT8NtvGfpZsC/vUNaoEawDjrlsTjWYJ/xiqmx13Lrga0Pb00/5sHatjfxc33Fu8/1t/u9xs/OevJ7h3iPrE5IA6+xeEgDJ3/55/fCoTENOmLbS+tSE3/rbC3+F/VBS7jHIxxOzsZO4DY+poeHOOrQwjUWxzm5rp+Gcy2PyXm58Cy1Hruml9L/7iH0b7Q0370OZ52NOaRZ2IfGA5EvOMx7qB14D0dW7OSJLQfSoKMWxNs8PBbkZ698xQ+6/eQf/ZG3j337a29f8/feffsnP+jVt7/8td90+y+/4utvz4dun/bDP/LJP5T7WT/qY26/+Kf9qNsrn7/+I1/xtbf/5k/85dvf/vvvvL3pDa++fcTb3nR73Wv71D/t2avn8//x9/6z2/u/Zz6Nf378nucp3/KP/+ntQ5571ZMa7/6H77j9lT/3Pz75gOV93/btt1/5sz/19vt/+899vt6Pvr3+Nc89yfuDX/Y1t1/9f/zDtz/85/7m7VWvf+Ptba977vY7fsGn3n7fr/yc29ve+Non+qeFxvbVS9oLqL1w3+xRPC/1roN9sneQT35jSLtcX3S3Dgv59aJOPHXE9d1oHY2h6/VnajIwV5MFdevNGlc3WEPj9pd1Lb4WioXialhjue2TvQrFz29y02DNV0e8Ps8vmuLZ2bP16asRh/Fd6Swnf/1kztLyxbLmofosxC3XF+eTv6CNo06oJ7p65N+5vvUbip17o4Y6YfXp4OjjrL9adMJyQjwa4YzJxTnjrcc+xs3i1I9735xW/cjpG5p+GGTnOdy+uqZBh09PGxdbiJ/7ol97GE7e6rneWNh1N4ZitK64atLbmgFn9Wjk2/NTjr1NIxT3ft06cfST371aLXH1+OXTyJ/+/jAV4rmny/NfoH0wU91FvLUTfHo1hu032CNW/Xx41hjS2D3I7150rRatUMxeZLSg+KkhP9s6NFz70MT/naUPWnpmigca1tNe94Pp/nsW1dW3tYf4xfS12H7O3jOcLE5xY3auRb/2rj7Odfvhhg794Dq/+WLjjdarVtf59OZ9TwfX3lzxVjNrzoJrtUJ55dPbevhZfjGgEc745qad2evdv+qwkA8fB+iF5ek/31pce0E/rnd6exevuA9aMjnF6jVe+mnsb6k0L96Zf8973vPCBy24ajZPw7qDeHWsq3rFWXzr6Ix4b9mD1uKe4WXpug7FYP1GaK6vzV19Pd/jhPW3DvcnFNv8OMXtjz3Kr5fT9JHRWit+2voX23ec9FjzoMdG61ArXppi9MTVy9faWmeWXtAT3u5XOfm3l/zpeBfhhbjq51+NbHsG3KDfDLp+8IOWvT5xFdMsPJT/NJTLrnD6d755ew02cnHmnDj59/CY3CvOs+Be/lWP55rOEe5pPg331va//lU//ckY4uAV79q4h9wBplHMiyPzYAUH3sGmFccDrc5ylre1z7iYOIiXr6flyl37kT/4bbfP+3Efe/tH73r/7Zve/d2393zn99z+yFd8ze3P/NVvun3kW19/++Ef+7bbm1//6tvnffrH3/6XP7UPXF5x++++6utvf/RP/JXb//QN3/Lk/0T0oW994+3Nb3ztk/35Z9//gUv/Fst7v+f5NT5/3Z8M9W+8vO/52d9/z3fdvvXv/L3bX/yyr7r9xT/5F27f9a533X7Z53/y7f/y23/O7dd8wY+9fdhbXvck/6u+9ptvv+k//uO3//3/6ytu73jv997e+JY33z7jE996+z9/yU+6/S8++xOfX88H708WrNXc/hpb8+4PbnEvvHzFxDOQ72VaTG5fJJ0RGnsf1NFLnPxXveCw4Fqc6ZttDp/e9Bd2XfnEcbI4rHk6V+u0xqCHUDx/1nV5+0FLvGL2ioY+0gK1GkOxOPoJatE5e8YLdOKwoE4aXYtZV75i1r1ctTemjn6tCa91MzpBP4Gus9J10NeafsXopHuVvz3hON/6We3m+mH51KSTP43VCcsDsbAxOo2ZmLGYfq0tFHe/954vP/MBS//Vnq3W9hXKZ9a10Ofy+Na/+xLqdw3nvBf4q8HSXw33dLV2XTj4+sPrOl8oHnDSaAzyQz57m4Y67kPXW0OdsGcsWFfxdPTSfNfTvJyecT+suOfxtp9QjX7g2g9atu5i9wfMxRrZQk5+62e41nTuU2tYjj1Qb38oy2+vsuUBjaCf8u1VcTrtk7Fv+PvAxG+zdJ0/rj7sX/rtc5ys5yodvHO/w/bVNeiF4bSuXVv+5bDm9Vk/m1+eNdNYrrVXf/sJfOuvF6jGxs57GTdONdTZvrYnPD3RXZ69APvCX046tFyLs3C1Lr2E8sTlbG5rya722z7EV2f7WV2a+e2REffk043jHd75q5f81fYhS2dPL+l1vuNXI8TpQ5Y+cKn3NDr37373u1/406Hto5q+fjRuzfOclWdd8exViFdvzkrYtacZimX2SR/iwKfXUI5ce6YnvPx6zu7pyK83FidsjXzFWmt7bc3lqhHPqN7WMrKdbz4TX4i1NtY83tYLuO5FVnz3gD8L+VuXe4t3VevcK5ywOjhBvnXFUyOszj1evngZ5HvZf6Nl8VgOnusz75yHzYF7vp3fw8k7cx6jEV5u3hXu5a6/G2/e+Jh6j+E8DTT2/zoEZx8OqF4dZBwvEC9CDyHe8ung7UOWXWnSC3ECHRb01liOF3h26jQ2Z6G8t77hNbd/4yd8wu2HfNjrb3/rW959+87bq29/85veefv//Om/fvtrf+cf3T72Q994+8Ef9qbb2974mtvn//hPuP3Sn/6jb299y+tuX/0133T7b/7kX7n9qb/0t27f9q7vuL3uNa++ve3Nr3/yfwH6Z8/rvu/5r139L5qf34HbP/zWd97+9Ff8tduX/fE/f/v6v/BXn/xvo7/4533a7T/+LT/79qt/9o998qFO+NpvfMft9/ynX3770v/rn7z95W94x+31b37L7SPf/NztN/zsf+32e7/wM5/v4w0ftN+hNdjDfMUbM/tjD8trX/a+FduXFI3dp5B/8zM1yt0vrMvVT9BPyF9871WIswaud8ysL1t+ELc+nOUtpzVkOPpujFPMN8pZsE/2Qky+ePNqlO+bnnjLCfH0oe+wvdBaUw8PR8/08utPryxfOPspDydsz9uX8Tw/2wutePe4a0HcOVFLTzQ3T4yGWixsfrw4zux5JldLP/G2l+IsP17WnM5ywXx9mxuKbW4xvWZbY88QzfjxPHPnhyzZfkMI6YF1bU9qiunL/uAbN3alkVlThovfmNbGMzosbC+ZHkL1GE18PNyAQ6u5Ol3na+/sYdzizmfIV8/uAY3i27ce9AHqy+86lF+d7rlaeFnX6RTrfXD+4F9sTS/6MYbTf84XaZ+9ZZtzcvbc1ktrhvzeZ+WEONZHVw3xLNyrE9Si1751L3tO9gfJ+OX6AbbrUNxz1L2J54fX/v2LbN/9gV44+60Hay+m980tzjZPLn859bl7lyYOPg29BL7MvLieGsVCc3vcaI/jVKe9yaoXcKwLp/1spF18uWlC19n6y7O+rjMctqCxFuTCxunruTGkXZ/2IK5+4mT6UgeHFltetmss5tzth3zlxam+53zve3E5nfHQ2fRnhfHS9Rst/ZZW82D/q10tv8G18WqpF6w5c1+71qP+yg27T9aelv5x7E0WXMs98+WenFDM2rqmxXDE5J736OyxeNa648ezFlxamXXRaHQd1DnjO18033rO48kTdx8aoZpZOPVCMX3rr3xa8XDoqJXREaehDxrZ9s2XLQfo6Nk1+wEftIQCsNeLe/7F0zhnndPAhoHYjvd85mBzXYflnfywsav44qH8xdN0TmztzV3/iZN/jwdPi1/hzDHvg5bzwO180X0o1gF2iHE8VB6MYsvNTm48dfC7zl/cSwYPJwv0Ar865fYy229yty/IB/KzT/74D7v9vM/8uNs//Z7vvv3df/T8F5UP6c+Jvvn2n//pv3H7ur/3zttHvf31t4/9sDfd3vz619x+8qf8kNuv/FmfcvvRn/gRt3d++3tv/+2f/7rbH/vTf/X2F7/u797e897vvL3xda+5ffv7//Htq//S37z94T/+P9z+0B/987dv+sZvuf2ET/zQ2+/+wp94+z/9hs+//fzP+REv/AbL1/3dd97+wz/wlbff/vv/5O1P/aVvvP2g17z+9vrXvPL2cz7to26/95d+2u1nffoPffK/dg72MrRuFsSs/SpunxrtT+u/etmFcvnzyc/UKN4XynRWw/3M8Dbui09j86DfDKqjn2DOd8Wlp6b7vNqNYl74OCENevnwaOEAvcZMH42hWPvkm20a4vKL+cajeRb00lwv+smnLrviGFdjfWoE/RRn+cK5LtyQX5xfH+rlV4tOoMXE0mOhWDqrubn65UvnIY2uQ7HOrbMb8GiF7VucLSeNxnzl08Fj+djmbw15NII+GwOOfclw9eP57V25P0h2nT8tPW+/jfnu9QTVsG46i2KLrYFLw/r478WzUFw/uNad6X37zpqHK2469+JqhHqxr95p+tl8e3zuM8Pb8VyLWo0hffdbPbX00jx/75Z+mLr6DQuw5l3fQ4hXvv5YflrW1zXtje2ZtQ/6prU8HHWBfgbiaWyd7OQxa3Cvug7Vbd/2w6r4cfYDmbTb5z5g6R8YbYyfP416CfaBhe0j5Jen3403PpRbTvn1mnWNH07+Gn/gS69edh0gpt/l2M/GdPMvt3n+OM53XDVXs3kmtqaedVmDemc+M18NvQYxcdr1mUHxe+tnNGktZ9ceL872rXa8ztx+aJJP/b7X6Mw1Ns8f4sjpvKYXx2+0VCeOP52LW73Ojj8v6roei2Xx01FXzXzWET9eo3XhO5cBt7wQj1l7MboZyGWhnHPvxOVe1WCQ/8zPts/ijSFeMWs+1xM3FPdBDE5YTtherqC30Lh8NWnSbeR3xnavwmotn4Xl5Du1ip170P3O4qgFNJyLLN/2nZ11rjh8pz31g5ZwzsOV78RDnMfkX0HeQz1dca744aEcOH33tMK9WP61F4sz1/yePzzmOpzzFwMa/WO4DmS+zDyctRzcPcTggaGzD022WvceUhwPaYZDh9Za8X1Ae4D94NBLK53ldK1OKIc2zhte+6rbT/4xH337nB/54bf3vf+7bt/87c9/EfpBr7599d/4ptt//mV/4/ZX//a33t76hlfffuhHvPn22lc9d/uUT/jw2xd+7ifffu5n/fDbR7z9Dbf/+Zvecftvv/Jrbn/0z/7125/9H/7G7a//tW+4ffgbnrv98s//5Nv/4Ut+xu3f+bd/4u3Tf8RHvfBvsHz1133L7T/4A19x+53/tz95+++/+m/fvvuVr7m9/nWvvn3mJ77l9u/+wh9z+6LP/aQn/8cja8zac2uwR7u24u1FsE9xQvGrF/7eN1rqNc+6pr9fKPOXRyOLj6tfPPr50jj7UXNBozEu44etuTFrqH76oZGJnf2p13U8nNZIp5g4LTF9pBGK9UXDNyHLBT3s/YijTlCHnj3Pz8Tp0FordsbVUif/1Rc6a6a1+eHUkK9eXIhzamX8wfrpLk9fNNVk/OV2P0CufLX2voettTz95aNzatFoTiMOLbGumVwQL6d7sbm7Jrz04y23GK7np2/sTiu+6z7XpW562bke/l23PPGwNWjQkc9o4uLUK8NbvcbmoObJO/tX9+Se8eYsf330PtuvQfnLlZ8vXvvfSF8fGb01+UE+Db2Uu++D5TaGdHr3+C/X+8MQdF0+DbHqGNVl25N6OIEeU6PRtX3K1KTbGO7x1AlqgP5C/PLstb3Kby14tI1Bvnd41p7nr8/uexbS7odcv83SD6fxy1czNOr5qpd82/Pm4jWnYwyu5TsfdBa4+K7F1BFn+cQB5+z56lxc9eS+Z+quHtNDeWrqsXHBL2fziokz0OvmL6c4W87Z3/KycGo2L2afcOh4pwfvmj4s6YOOPnBpv9KJt2f0PHfxfECSRr7Oqt++Kj9Omn3YUq1yi735zW9+YnHDfkgfp1reL+nkA+tKO+h1PwyyB0/bozTsERSjv3H52ZnfdT5xdRbFs61/VQdHnYCrVnG2Wu1fWs2DuDGIha7lmhvVUxNOTRb4s90Deo2ZHFy8oBY/nfhp7J6LO9OrQ//qWVcfD5fG6sDyjdmjPmg58bQ4nDzzx+TbSCM8VmPj5/VqPk3vXvxp/H9ReKl9rf+xvcc7807fb/3V3/cbLUGs+XIz8T3AxpObeQjY8s77eqUVpxFH/OSxjZXbDwn+a1IPcijeQ+xlXx6shgcZ5yPe8rrb5/+4j7l9+ie+7ckHLn//3f/49j0f8urbX/q6b3nyGy5f9pe/8fZPvvt7bx/99jfc3vi6V98+8m1vuP3UT/2hty/6gh/75M+L+nOkT/34D7/9vl/z027//q/6qbcv+Mwf9uS3YSr/nuf1/sif/4bb//b/8Wdu/97/88/evvyvfNPte1/ZP0L23O0n/msffvvdv/BTb7/t53/y7eM+4k1PetNf4/Zfr/rPn7Xu84VY3LrynV9crL09Uoc2fb5AY78gFKeT4W4vq1Vd8dXKH09czxluX4y6x74o5V/Lz07d1aYbNp5tPTVOHaARirMrjfLOvY4btpdMnY3TbMSx97j4Acd4XmfuCQvbSxz3VR04+2hsLh/EVyPeovn2IQesPQviuOXTbMy3FtJg6tUPHflq4ZWPS++sRSNTbyFPPFsNOsbF1njMHuJcfQPTujqP+xwZs3N/6NFRs/Gs1zU/jr7lL+5pbJ3zXm0dcfcq4Hnvd61OaEyfFl55GdDDFd81dM3S3b1tTEN+trw9X+nqQ89bL9u5NXuvqFNcra63J+tJf3+g6np7M65BGlubWe9eO0+7zrRXn17gwwnlrvapg0cDaGXF0tGHuL2yT6H4ctIvvpzGrH3sB8P2r+t8228ovxp7X/UcruplakHz7TcL1nRPYy2fXCYG5uJynsZpXg/nHm/NroN+M5xdF557lgVa9pJtnpGd2J5w8mXiVwZdy5N7QuxcE6792X06+wm7T/nj0IzTOetDEv9+kN8oUbsPOXx44eypEzqj5eyfBMX1oWDXoQ9QfICTxvlBS/35oKV7Fae68fSgZ2vbcxK/Wqz5ckPXabDm5a+OnI1t/Gn59pjZJ5rNWfOgBgtX3Gqw5egl0Nh+Tp1AJ673Yib3KiYeVo/mQm84p6Y68nevQDy/eL7yvR/Tkc9ogvy1rZVmkCe+OjiNbHH5QUvYRk48FDtxch+Tu00v5D5L/XAvb/1rJ+757+FZuC8Vj631EO+fx/r8Y7h7D9VZA/M9xHuYu2b7MIiHPeD8p4H56mZAC6exh7YXPetBLtYXGC/v+tr8UG5+X7DPl/zHfugbbj/3Mz7u9tk/8iNv3/v8C+Ifvuv9t+/5kNfevv6bvu3J/xL6v/rKr7/9rW/+tturn3vl7aM/9I23V73yFbcf/OFvevKP537BZ37i7RM+6i1P/uSnen/xb/7D2+//w//j7Xf/J192+4/+q6++fc3ffdftFa967e2Nr3vl7Wd++g+5/Z5/+yfcvvQXfdrtR3zMW17ooTXsntqHq1g+a/MSW454sX1ZtuZsvxjTNLJQrhdlForRyXD1E3BohtXST7HGYMTrJZ31jQHLv+taXtfh1F1uIxTP0iumRlrLC9amftj87SUN+a2/fWi/64nO2Q/NIMaaF6/W3q/mgV7Qk5gxyMnO/MC/9zUf/WzzYeNdF8v2POGptZx769m1B7XxwlVMXG7Gv/Wu+gr6sgd4O+Jk6oXVyh9P7ewqRjcU59PD9lsMlseWk5Yz5FzumH/7Xa3VaR+h2Hk+gvHUCFsj3mrQOZFPfLXqha1Wz5f3elYsKy/j3/fe1q0/fHFj/kBjffVhL0MxvZS/vNB8OdvPmr7j15v7mE5za6LRNS4LaftBqB+U/FbL1tha+g1pVM/5YXt+2M7LS2d19VTcGgJeoLP6u2905N+L0ZGvxvYT4p99rNbWb7/8cNh+xy1WHbUCvbD9NGZbby1srHpMPB2mr+15wVecRlYNFsRZ87AcOmrlt67tpRidrXeu+169K17nlznn24v8rk/kw1luqI74mtj2kdE4543s7A3OdW0e3taklRVvj/uQpD/p8b9e7sOO4Pn2IUtzua5Xow9ayq1W/P7ELeu9EDrLfU/dWJ53R5Ze/n6jZj+M8SGuD1vUtLbgjBTzzvIcnfvFZw1dB/sTcDbG0trce/lxWHM9r/GH8lsHCzhsuXrBUSfDCauxvQQ61Wu/z3fv9tNcTH90rzRBfdhajfjxWNAXLTqN+fYspROKW2OgfWrQoZXp5YoX7IP+Xcvv+oUPWp577hWvlvg0PJZ3Dw/lW5AmQ3w5j619lXsPJ8d1Glf+x+BZuM+Cs6fQ3Hqv8HL38rR64Tf98p/6hOPgLb98Ggz2oDP+Hc94Gupc1Xss5NPI5LeWXvR94ehBLtbD6+XtBZs/rge0/PxxcbZv+JgPfcPt53zGx98+/9M/7vbGV3/I7Z3vef/tu27P3d753u+9feX/9Hdvf/DPfM3tj/2F//n2Le/8jttrX/3c7cPf8rrbK57X+uvf+I7bH/iTf/32v/tPv/z2H/xnf+72x7/qb9/e8Z3/7PkvQK+/fczbXnP7hZ/zCbff+8s/5/Zbf8GPv/2wj37Lk1q7Rv3pcferay+oe33L2/ipb5/swfK7bmShvPLtYaZO+VlcMbXiZLvP+fcc5sNzDbi9pHvh+wIjl+nt1GU45XrhNw/q0TjrwFlH7XDWkJ8V230Oq6WfLJ/Y1qJVjJ77FJZLY0HTCOVv7zj52pdqnPuT0d9RnEagvxprYWtd7Q9rThfwzpg1rQ5OMevKmgdcHDxcvsXp0wsdwNl+ruLLA30yOPOZXkOcrHqdH2e79+V5zs+aq3GuafvBW+S3d+LnunH2/ZEVZ82XR6uYnkL+4t777pkYrUxsObQyXDWXF7peC+V5jkM524se6OPgNeJm6ZZjBPl63T7lhzi718X6Ycm/GZI1VzsdpmZWvnrnGbJehuNaf2tplUcnTj77qFYxZ5QebD/GxdlvY75Qnd3TeAwn0Ci/PtRor9oz9zatuNaknuvdK2vpWr3M3gR1G0P+au59pWddNMSzXRN9HLGTY2+ch0CrccG/a73Ssj9qMZxq4YXlrJazbcxXjEE5pwFeo5g6ePe0QL3Tztj2V/6ua9fGYPvJv/vSOezDlf5vQO9617te+NOe9sOHf9nuT2PzrHn3ywctvmcup/eBD1rKief5q3a+9j5rvt93h54HH7Q06sP6zj3Ql/uJa+3h7L/rRXNxMfmZfJzVv4rjhI0xsVC+tXQdNqdrnK2nTus+Nc1Xg9Hovuwzt89dpqeN0awuXdy05KsV1DrrhOXRYHSqI17uvgcDztaLqxc4a229raVeEK/WclkaH/iNlue+7zdaFHkIj+E8BqeOBWsQ4uE+VHvzYXPvAece72nxe3hW/tNwruuxeLn7eAx+wxf+pBcO3R6+Ew56Y9h9vtf3qdM8O+vRXr75xswzDznDS6+XfJ+q+8fAivUy6SW/30DGldt1+R5OLx+9qJuFYt/3J0I/+PYLPvuH3T7hw19/++7na737u55/iD/k1bdv/Efvvf2pr/6G2//7y/7G7b//S3/n9gf/9Nfcft9/9udu/8WXf93tG771/bcPee41t9e96kNun/HDP/z2xZ//I2//3i//rNsv/imf9OQ3YIK98U2Y/sLufb7167lrfYtb2+bS3nWtqSVnobZ92R7bPxbwlpP+1T6fa91+4m8v+Az0nE5GM6MlXmxf+PlWI1THWaMFXRfHacx31QONOKH1+KYCd2tl5dFsNC/mfDQvP53VUjNenFAM6LHm5UFzlr/c3T8cuXihUQ9iWShXPo61Zle1svxpWFMjTVBXPXP5YurhBHXOeifn3IOA28jkqnPWOzmseVj9sNo04Ow3Ww4tnOrYw96TfZO8o1i81dka2zPO9oyXiZ9nZ3W6DnE6x7jbM638533ITyvkP5+xQI9WFsQDnfYgw9neAq2gp0b+3UP9bH6c4nqRf47ZCT2Vuzoh/vluOddTzH+VfsMb3vBk7Icq3/DTYXoJV7VZc/HQNV7Xp17+enLu0gh4AefqXC5n+wi7f/E33jyLc65NvUYmrx6yfKF9bM98j5FWkKdOudawzxmt5QY9i4lbz7l/u67FqQF0+NM499beWBOtOI1ba2OrFbbfEBdvtZaXXdWjEc/z5JyLxWPyGllzwKsGw1leODXO+EL8HicN68+Wu+tQD4e/c9P3uf0mSx+0NPZBR7HOYedxn+X82bln6Z4ftJTf+yDrHZFGvGrGqW96WbH8Wb3GL88HLb1XPBtyrN8e5Kuf7S1Yfxbyp5PtPoH4xsrFuYozODnQfG2hDtt6uDjnertP3tdnXfn5r3qi2T6qqzY0r+bVPtOksTpq01hOlm95xatRrLPSddB7Fl98OeXv+tTTSxbEw9aztqBWOOstl372z+WDFg2Fp3F34cbND3HwTn7It/lG3LDXJ4pt/F79hzSehsfkqnvFverpCi+G91LWdQ+//pd+zpMD5/A5cKF6WT1keyDv9SW2PFzX1fNg7IFfk4+715mHhgZ+1ou+Lz6+aOTrZeJDlqye6civbv7zAV1e1/mCF1T/mO2P/iFvu/28z/ght8/+pA+9fdgbn7t9z/O9vee7nu/1Fa+5fcM3v+v2N7/lXbdb//bKq15x+5SP/9DbL/qsH3r70l/4abff+HN/zO1f/xEfcXvT677vb2CtvVq+aO29OaFvY+Z+nP5gfUGd9FsXLqwOi3P6+Hd/1KFx1rrHKaaXgOO+rRVTGz/El7Ocxo1n+apXX3rDKb8x4J29Qb6ruB5C/vbAvRT3xVWvdNx3mvpvPOvlo5XRsud0QrGrnjJaG1erMRRrX+jopzE7IUYL1CiW/tkHfbUC3t4v+vigH8YXf+uthlpGfEZnOeHkZXQb1+LSkZffurrOV+xeL6tFZ7UYPl7ALW4f/ZdIo/8qqR9aZ42rPVSj+RkXM9I6Oef+0tJv8/LP/VktdYrvs7w102rMd9rWW81qMVwx8bD96DkU10uc4iz+Q0ijHFrmfOVnXauz69ZLY/NifqPFb7Xsf3UOaXe9euagfhaWm22PZ7zret6vd3j1cb4b7dOpFaxfXOy8/8za9IKjVzo7ulfZ5vfe7XsM73N9Fzvrl7vrpb8oNzt7aS6+/Z7xcMavOKF5/l1b3JDG1qKDUx6ko9YZp9EYcKw/K3d5md5oqRHiMbohnhx5py1oWjvDo41Hd3sK2wOeeieneX465zkoTiPTE514nZ++z+0Dlsxvs1Tj6vsK+e3XntFi3v/1Eaf3QB+O+E0UvOLOrT3addCvfu+WNBrTyB/ilFP+fuCYrzr66zqc+mHvOb1GcRArF0eNzae/NZ4VW0u9E3FaN06wX9nZF8unbxy8sNyw3CxYf8jnDNArXm/6C/njQPnFcJrLD2LuqXpptL54NIo33rsvIf9aMSau71MnC+LnuZVr/KAPWraJp+Gx3KfxitdMaGRQnL0Y3Mvf+VV8If4Q57F4rMZjeC+Ws/sLD2ld8aG84me+D1o8NA5d2BddvmLLwVsOrSu9sDpxzpc13eKrtXqN5W1uPnk9TH3Q4oeF4h7yzEsjP90MWg/beo3xq1PMg9y1db39Da+6ffonvv32Cz/r426f9+N+8O2TPvpNt3e/77tub379c7df+/k/8va7/s1Pu/2Wf+NTbj/xR33k7SPe3GemH/wcqVfffQHyRUif1YK4p+lt4+U1BjF71bpWXy+NGY01ftzQfDXO/RFnzcP2sxz6dLpnvon1xWjPZ+g6397reGF7LX6vt67p0FDD2vS1OqFcfYf8+omfv3g6gYYPAOnEi1M/e0/is3xr+fRr3dblWcHLzlqs+YL+rqt8/XYd8MzDGVsUY8Wsl9HKqpPhLXd7jlNfobwTfGc9Glvv5DK1cLN8mXubuT59GWyN/NsPnrWrdaWnfiZG69QLuPmKewf4gKV3p3dPsThnneZq0RcLG6fRtTg0z7995ts141xpFfd8hfJXK//uob6suXE15V1x8qmZdZ3hNzaHrumc6zfmK8ZoNLKdq7P+RobTdbB+/e6a4hbzw9R+0JI/0A32kd5eA3/3hOGs1plfL61/95mO91mIxwJOpkYxGvlo6CXgFQ809AO733uf+MP2me3XqfV3Haq9WnSqm9b20Kh+eUyMBf6Qr3qNu+bND1sr/65TTRqN8ls/AzpBz+KrQUe8Wo3qLQ9XLTn56K5BcXlyGtUI+Ea8bNcfVj9fMX3jLNTGOXlpNV/euQ+ha7W2Xpbfe9v3u8WDc+fe02gMeybjlOe9EC+fD1r6kKQzXc/lx2H6DcXLSzd++Zn8sx8a9e1rjf7jOb9B/2c9lm/NHtmn8ljzxXLs0amBd2LjoetTC6wlTjHrCa3X3tkjWnoJ9mX3J5MTzPHc55DOaomJ69s+pSWulvXpPaSlh+LWlzXXj3qnTtehGK3VXFhf1nWgZX35aYVizlvnXM14+I0vfNDy6lc990H/GO7ToJEF3zk+hKdxirMXg829p3NPG1/85N3LewiPybnivNjaz9Ljs3BPnLm/8Zf95CcH7DyoHdAOqsNaHh5OyE+TRg+Xl+bJW53ijG64ii+nUXzzaFe/F3cv8B6qfK2jh5zpmQYdPe6as+0hFNuXBuCX37/N8uk//CNuv+xn/Mjbr/lZn3z7zE/6iNuHv/k1t3/6vR/8RVXN0Dx/ffuQpb3UX7p6w2dqi3VNr3FRzH1i8WjIvTJxqF7z8mnkO89OsWpm6cgF+XhqpLH3zr3MD+k0v3ef9R3w9Hf2Lu6bg64Dja3FoPhy5G8fdMSrk+EVi1M/jWFr7rrihua0GuOGNNzbsBpdP1TrrAE0cBpD1ywfW//GaAQ9eC6qeeqE7Xd7Lt6asu0tC66zNOhk1lesXBaKba3lroXVWzvrhO0xLA+32PazdfSDy8Q8Z3ovFtJQd/mdER+usN49ntVssTUhTT2GcvRBB3/vZ/ZQnwHHmlbH3mTWg0OHlnhrY609/5pa+27MH9TK7vW+tfS8GmHjjE5W3HhlYnByQ31Ye/H0W49axfpBqA9Yrj5oUSfk896gaQyNmfPqeYyjt2rixinWqLdM78XK904rh04jja0TiuOshndsKGbUA52u0w60Mv3tfQrlZ2roN52s2Ort/W5eTL6ckF/e9hvEaDeGxoyOfaET8JfXddrWWW/Ns+WHOLj6ObWC+FlPvJg9XS6drLlaJxfo7wjx5LvOcNlZpzELxfS9vDVQO186zkpWXjh7xFU3nPHl0MmX/r6jyuue+w2S+t51dZ0vjnNaP/n1GuL4kCSLZ+1xlps/fnpy+oCm630edv9o9P719aY11Ce9TG9bs3nYfcxnn7LmjK/crOsgN+RLf2tkwQhia9D11tta2+/ZS7Fdczw6tO7xjKw5XvuOT1O/qyVeTG8hn3j8gKN3HH3o137iOHNXtbqmE49ZC+Dxq5l/10Zra3lO6ml7X50P/EbL8X8dehpKhr2G09f8MbwT9/LC+l3veHUN5zw85LuKhXv+h/CQ1kN6G3tsXbzV3lwHDPYarnwnTk7/e+e0HdDQoeuAekF2nS8sLy0WzgfMYabn0OOn5YFd3aCnYgzKFw/0G7O4XuAedA+5l3/zcOrToLe9nvW8DKwr4DTfnkKx1usLippx1VpOa6j/5iHO3o+z5tYOzbPquF5/2l4+1RAPJzfT7/L0Lr5rskeNoVh1Mrxg3WdcHeve/d71Q75i6uKkszX11jmIE4qpma+Yc7Kcs6c4209xHH1ku0Z90OhMZmpldHD1TE89urS272Kte59FGvqOE6yteVrWpA7wnXEmtoa3dsaDvbH25XWtD/uyPcex7uVvX2x1spCvXJZGPrWcS/wrvXsojhPfmtbEt5+493pisH69endkgZ6azeO3vrjeBz58yHaPrXXH4Do712PvVidTn0ZxnFOra30uj441gXjAybrOb29anz1aPqQj3nXY3ldz87NdV/kML8gT277FHmNbr/nqWLue9dO64uTrB6M+ZPFvtPQuwmWrVSzbutA8zp4ze7R7TeM81/YhFPM+W07xxub597nPF2io4ev+6rBTJysv/3LTdK/snxrl69eYP8jzbGXWGSeu/rK08jN9LPhPbqaXrGsmXt7J47fOzN7g4gR7EuirF2+xfeKe9fDy6ynbevZse5NDl4kFY1i+frPth+EvN14WlhfirkZnxJnPcGjQCXIyOmcd6w7q5Eu76/j16YOO/YAkCzh75tTZfaWTxbP2k5e/eLz9R2990FKcla+PNNqb85kIcaufbU33P+RnNOvpnm1+83DmiavBj39eG12HNJvT6TpfZh/U3V5ah3gWaOhrNRjtbGudes23L3r57TWNYttXMRqh2O5lecWv7lcWxDtvZ60s5BPv7DTSxG/M8ulp+8pCMRZfP77m48mvzhP+1Qctij6Ep8UXyz3zHlvninfq3uNuLNy7Dlexk3Oi+NM4i2fhnnharTNmfo4nHhNnJ658v/OLf+YPyHHwMgc/33IaHVKxfXA8YPk7wPT28Ie4Dn1Ia+PBA3TWc01fr2G/yMUt5gvH1cOuh3z0GtUQU/fk0Dp1Nr57oyYtvJBf/8urni+OauuJxVPvCvxppm2Pmm9+FujK2zHOri8NOvnrcc9PKL716DSKZ9YtngaTh7dcfHsTqrfrPPVCGsWD+Nm7WiHtXWMc9bbvOHo5+906e1/jLj/Qwu1aX+rRytQsv3VZ2z2Nq3WJ5xPL8jE+4Gssn8b6s/TVyKC1ZGG5roN9WZ61X/Utl+lZXF96oiFuD9XE37WduusXa7TerZXhhM0Xt7blAW4W7M/2HFanET9szhqc/Z9rP9clXl7aesgnjhOWUw4tvHPN4eSkRae1rM72JM5Cfr25Xl7X9OwhLogzkE+D/q6pGIjhBnMGOEwdsfqoT9+4hu0nXz8Y9SHLG9/4xicfuPQ1kpb102LF9XHWLLa80Fk6v8mt9p7rsHudrzhOPv3QWI5624/4vl9D8XNt+sHTEz1fk1vL9mmtm9u8WNx+iPRvxvmzvPLTr6/9wbT8/Jn12IvQdRbwcPDM9UXnyuqVNQ/WG2huL5l4OHXiXnHyi9NaND914gX7bQzxi6+2vDUcfP6Te2L5y813YvUb9cr0vPW7xg+NNKonLnfXLQead3Z6djtL9z7sSBdvvxdepBW3mDMpH7bPdHzIkm1da1C763JbS+brTBaKb129xW0fg/5YOVeIB+5Blv+0UAyuOOp0fQV+dfRbnn23l6vRtf3JNr7nJ19au+7VUTfgslDMOyxNde3z1lQPR71QLE73TD2crJz8eOL2QK3V0Q9O9z+zH3BVT1zNUK9nvDq+BgX12BPuvQ9adrzCVUwzi4c0QvGrevf8i5N/jsx8sfOTG1yvL5y8hdhpJ658LydW3/VZ8/Rf5dxD8bUr/K5f9wVPDuXymv+AA/j9h3U5+fZAQw+NB4yWBww3jeAsriZec4i3tbqmzTyYofo9UPKq74tLFq+aej37zc5a59pxxKpFJ8jHCTjWTYfFK+6LT7y041mDL0J0jXttDNu365D21cty137mNq7hQVr8Xpjba3H1VqNRX/ZntTJ9Lc8+2fftsWsc3yDTTEtfAY8OTnbWu+Loa9fXXO9Bvj6K66P72tg83RCnHHrpxFkeTlrbT5avmLWH/DS2Z2uikxVvzLcW+EP5DHBpmfOlXS+N+ginhnhGR7/2Jt9qbT06mV7EoWu59q7rsLXOPdp6T7MzRw31lsfE937h6COjS6Oezz3Kn5bnkR6dq5x7611T0zr063p7bJS38bB184kz+QHn7GnjoXl+66UTzvUtL1ve1ktj9crLr5f8jWfPgUZxtpytcXJOw81Ore1Xr94v+Xef8/fD0Zvf/OYn1gcu+dKzdr1tX1vLO3G5cRqzYr2DfJPbHMc+pkdr349xdp/LVY9Ocda8XL2Uk79zn6UT9NQYdq/OnnBZc/3F0eNaiOdDFv9Y6fve974nH7SE6vQDah9uNTZPK93QqAZf4L8Xt3YxhrN51lpdexPsIR4OHfGQT348dZYTcBheUIcGg3TaT3sf4p+1mbkY7pmz83rQk+uTv7w1HPx81s9wrvoKrnGy5qsVzlH97mVnvA86WD73OCve8535WrA1Tr3Nra9iJycdH+zQpRm6tl5ryqzJfY1/9qim3sLuT9f04p0mBnz6YVc5Yq43vvyMdra9ytVv+3VVbzlqhvYlpIm3Vn6wh1lc2svpvbnvMHH3WM3yWcjPyimXlnrp6F29/MVDubv+UCwN7/Py7IGzqa/tKV5GU19br3l1suKhOn0N2no4+rr7p0ORdzyx/hq5h3v5cNbZkZ3z9cPOz1i48oVT62r+UnFqvByaj4VaD63pWedPQ/zf/eu/4Mko13WHM3MQ+TcuxvbAeyDwPEDLC8vF84Dloxe2Ztc7l9d1OT1MWbn59uV9PuwevLgP9ZuFRvX5Qhp08q9OXIgTcOrHmvHSOLWsAXf7azxNf43MHK7WTf8hHbbxsP1aV9Y8f3H1sl3HckANfXUd4nTffOHoGtJgrW855V3p0cIpF68e8tFqzLa3rkM8RkNMXjUaw/bSuFq42/fy0teXerTiNt91hfxqVieOvvSUrxgL1hSKM/WtKTt5oMeQrl70GuiFfFcc9exLoLc9h+JnP3TCmb+1MuvZWvnVUZOvcftg9E7OWW8h3r3CPzm0lodjH0O5xXuH+CYm38JeMfld6089veyoj/Msy1vOxtRzRgPO6kDcUC69UytTr37Y8gCnd2t7s/Xi2Yd8xeLi4YqJN+qtetnmbzy/eHM6jB/HfPmNWbC24sXc86537fH74ajfZHnLW97yAz5oCaullh5Ce5N5/kGvIX/voP2gJaRlL+JWK53lqLv9nBxxnEX5WyfOajQ2x2Px8undnze0hvitL87yWXmh3HL6cKUPWd773vc++a2WNOK19/5ky567P1lIK8sfNhbOWDVZKMbC5ucrv7qtYbXKjyfX2k4dHDo08re3WVqrEyeDuGF1VivESSc9OPXksfO+0De6Xlvwrb6cBc7Wag7Wj7N90Tvr4Khl/e6LPWuUW45305qzf8aa64Fe+mE12fbTmOXL0lKnvGI08VaHVhw1y0ujZ8GHNvHjBXqrVY56mWv+uMtp1MP2Ih7kqaHOajF1Wdgxu9ISy5pfcU7gXnHaQ89ahosjfn7QQMvaQnG256sxy1es92KGs/vjvmZdW58zF4qdXxPOfcjUXL1qqLd64iE/y1fPW0/P1XiB+7QPWu7hoXjFxc/xxPq7vsq7uj5x+p82D+vr+jE5LxZnrX9ReKjuQ31ccR/iL+J96Zf8rBf4e0hDfg9YKObMeKBeOKDPG+7JK+ahkRc8GCFucS/rckI6+tq6Xa/lkxe3h0pevnT3C0x8vOXm12+jenrJ9Byqzbc6+ctfLVyGo7ftPx22PLb9Fdc3Wz+j4zpUC4qlq8ZyT62zTti156fV2DyoF2fr4eTfnlYrKwfHiz5r7yH+1it29TKvLl6c84vQrhGHVuMVp3r610em57Tp4JRvD+xDiGt9IT9ORjOtxuZiaTansfVwtk7xRr2XW7wx5GcnrIetTug6Hwv02dZZTuuwnnji9qXrfKt3r2f+sLFs82nk1zMLV9xFcxzXkGY4ObB1As7ytu/89mjv+3Lwijtnez5ObqYPxg/l6ieYq5O+e3ba+sNZJ8Q5dcLJU1Nc76vjnZ81L6d41rV92Q9acFarGri7j+p3nY+JbY/ZauCEeKfGlQ4e7sb1HNRanY1X32+zvO1tb3sy+tMhWta+NbPmIa199pdfffWKeQ81p2cf1cPbNajZdX46jeXgNOor6CF9dZpvna2Vxu5V+fH6sKTfQmlsTnO/n9ge9VGd9Pf/CtPXmGI+ZPHnWumE9DM9hfSCvWzMgvWKWVcjzo6nftrWre+gTsCxvkCLTnnFxPOvxV/O9k2na/GTU3x54eSubUzf9IDOQ8ChG868s9a5T6Cv4s5Y8/zx1GBg7e7r7nuIe9bvTDrzzLttY3HLr36aTD+rub3iqb/xsFri24+6uGmWH8cHLee7OAv6KVaOulfjGWf60Eu+EA934zgb3/na9tp8+91awbrVWg6tQBv35DgTezbwg5gz5L5sXdziTP1i6p1acWjpK1+ml7MOnTRWp5i9YnFpZerpKQtX8d3valx9sLO8D9yZB5D44pw/FvKeln/yGjfnafnwGB7tKwttbvZyYHVfCl5sP9ay+ff6OXnn/CHE2wcPHFgPQYeT4eI/OZzff1BPO+8PbI/Fy98Hq9x8xeKpV+2tf89opnOlG1ZXP2etjfGL2Rs97XWGG7YfPayJZ9szfvEr5N/ce4anNt2NrV1xQvsAyw/2aSEWlk//XKd6V7a55mHvSXavx3JWf/1iWT73+9SUA+eai9HZdZ01V0etjF4xOfJwYTlnjcWV1nLUZHrZfh6KmbdP+75wvb71xy8v6NG+2bt8i3u9rMG9dcZxX9dOHbwr/1qcXeeuLasmqB+nvfBfyDM5+Ge/eMvHtX/27tzD3QdYfXVp9A3u+aGDPjJrzOSfFspzT/ebez3p4crSuKe/nEwvp+EFa9OHXupvzx2O2O4fPZqhWBzWnG/XvtrmV3XOfNY8bA94cjYO92Jpdn/9RkVjP9zU01Uvpw9oru19kl+9x6yZ0dn72RzOWmLpqNP6nOF7tboOtOjC1mmMn3Z75d+k6M8m/Nd3upk+/ODo37For43+5CJeexKsx5ofMv3psRzvl6x3zM6z5uczXH4914N75doewdZT07WYfYYzR97mnr6rOJ3Vi2ONPhTLrDXOorzdE3tBH+hvjbUzx5rPPXTOzv0wnjWNaaulV18z1Menz/YM9gx0xtb2vOnhyqz/ypfZg9Nnv5qXE+qrmtWuL2a/7NU5t39X2DWvyVs7Nc865Z2aZx5O2HWxc4+uOAEv8OtLndPO2Amapy1Wy5pobty8/F0LvXscoO8eb53TYHXUA9zVOCF+1lrwXcWq9+jfaDG/ErnCyT/zYP1dL3/n4THXD+GxvHu4l3/euBcLOk/TeFr85epn8diaeL/5V/y0J4d6X45ennEZzvrTOA92flpxQ34vK3Vp0sM5dXxxWT04NUBe1jVtL3h9yI1DKxS7WpMvenpRU27+jZWrXlqhGIuTvzhrvvUa1Vmu3kJaJ8TKZfnW1NFzUKMxxCm2fZRbHCfQ8cVVjbSuaunHerLwUE9e2ieX3vIazzWomT+Obzb0Fye95RXHCXFWSzwunSzkU0t+MTWCOnpZbrw9A8XjXfUd1LL+YE2Naol3vRz3LuBujazr7R02lhUTb66GXmDrBHVwimXWG/Rqb+IWi8Oa45/Qz+bDrjnT8+7NAq8YLs38y9n4chiN7Sv/auTDawy7R40hrjpZa8JxxuisqVkP3r3+a/7Z11o+fnAPcPiMfGrTCXJZMTw/aOAGnHyrl9+arTvg0MDp2bKHxatj3atnz+kVY8FeZ4E/lCM/6LlRPxsP4mcfmR6Ku29d422P1pKvH/Lf9KY33d761rc++dOhfvD32yy0Vseatrdia+rhmMNy3JPMPl3VLRZHzWL2I05+HP2Vp4czRuOstdyu8xV3/uPl7wdVH7B0XY41Fc/SYDSz+O1z+76/zVJutfb7lpAWbT3rV8/FYPclyA35i1enMU4x/eLmP/d3bbXOWsvJXxzOeLF62X4yfQQa+u56NWF5jc0DrdVTDxfiFM/EcZanljpi1pbRwsPNv7xw8tStz30H+/BIT9alnjELfOtfg+pnu9bs7BdXb/YxLsjNz8opv+eApRvPGhvxfI/jTKq5tfTEQrwsTmOwTrH1l9e4NfTf/IqTiWcn8qVz7s3q5LPuOOUU967A1QudfMUyPMAFPDXD9h6Key9l9PBwty7N/PWVBVp7f8NZy31trg6drtXCXa3tKY5aXQd64ey5WHvuvpwa1Svnmf506PQleg+45whX/q7vad7j7/g0PJZ3D1f5V/2+1Drh5dCAp2k9ttaz8H7jL/spT/ZmD7yDCF3jOOih/Mxh7rrY6uB5ILoO4h4MGvFWp5fRvpACjebZ9rR5PqCJ78Hdh3dzWSi2vYZ09kHdmoEWa16+Bzm9UGwfdrVwMlpx1Arimd7ingZd0+Hf/HzWlDXXD/2rPnCyQMcXzLih+O711qJ17k+5OPqm4/413/5o4XWvvczVphXy4Wzt1YpDazlpxGnEOeNbR7zrTD6NgKPnrJi90DuOnlavsTxaWdh4/Dj31rQ90SoHitEJcVzLC+psftqtI+s64NGhf/ZrPVmgtXsT1954xre/Rtdq6KV52F5Cscx5PLlXeqcmXHFO3pXGxmngidujs3d9xw3Fz7ODg7f6vsHvTx72g5bydu1ZOa6zxTmXC5uHG4eF/Ppi+U4ejn7y2x97lD/Ormc5Ga3dm61nrxtDsfhZyO886i1OBvzby/a9eXrRR6iGPkIcX/fi4hWnIb+++rCgPxfqQ5Z+8O+Dg9Ze/Grd1bKHasLWwj37i8Py2Z8s3XzF6jMLasahFcde4Xjm9Yfrev1BnXPPVyOf7z/ai1AdvxWQ+XoUN6iZP+tDlL1uj/1GS5ZGa6uHarh35/qtW9/6Va8RzlgWyst273CsOeDtmuzL9rK8rZU1X5zxUF697DkLm7919l6FOMujd3LU7PrUa05ntcS3L2jO1JJ79k5jefrJglrtw5pz15nImm8/ap011TLfcZEPXw+uV+PU3t4y3NUTO/vVa75i6VhbvmI9Dz0v51mLf08Piq3xlb8WypMbR79b4+ToY3UCTr507A/O9lm+e7qc1us9t7VOHc9h16DfUB31tm6ctVPriktjDaee7vW1OjSK7bs+lN/6do3F4l1x0wv51MqCnoOaesm/e9lcPB32gR0daOCEguwhPC0ezjqPyTlxr9eXC+mzf9Ww9/FqjeI4xsfgPLx7ONWhHbfDunbmnwbyTztrn3kP4eyrh+jqC0CgvzXM19Sma1zbtWf6WFsuTlAbzrxQHz3058sGhzbdc74+vW4f1v7kxTJrPvmnln3NVi8sj8nfWHndo0ydzcE5LT8t/e9oDXDGNr59ZSGub4jPF/yC7lVd840vzvhyzvW71p9c/Pz34jih6/Msue/bg1Hujqetvzz6tNfoBj2v5cto0dvxvGarazx78gOOH3j0ufkPQX9qBHmbX7z71rPhHeQ+Bn2dfd+718tdPm55co3FN3eNzmqtHuMPZ8490KkP6796D6dz1deVb3W3t0XztRP5Nv9KI5waenKGGrP8p+beg7VQTueu3xLJOn/pnvWANo2u8bZedp6vgJPZ+7X4oXW0Lh8W6K1+w/axubS377SYe5ctxOwjWx6OZ1Y/9OwDLj4752vFII3N316KWfM+wyGuvli9nnVWM44PV/rzrD7Myq7+VOvUWQuur+Ly1K0vxicv2Ev32H3NAs3VonGaHoL7E4ptvv1aLXlBT2xxxjauPi1rOu+hnO09C7t+POOpH4rhp20Pty+4yl+UQ2/7XjvXEK76kdsP8H4Dxg/0q6P3rX3PrK/ce3b2ehU/+zhNX3o6wa9ffcnBMZ62OVe5sLyrvrrOHuqdxhkP4vn3PrUvywurtaYOOF+eqauzxr8WaLH86fSMemb3eWU4V8/0xpnYCXyxsx8GJz88xF+Us31f9Xf5QcsV7hW5wjYs76FGH4PV+ZcdL7ZH+2bvXiw2/1m1tv7Tcs8657xDtgewB2wfskxe1r71Amg893D1HN6AK1d+WO3N9wAYr0x+8FLycvNSCqttTTTM+eiFez3i7PzMtU5rpQV8Vxx9nS+ysDlr8pk9KGbMQlpq6JvucmmZX+3tAh/OfaGfji+6tJha6rhuXB7snt8DXZqrXUyf5znIttazQM01WqsPONtbFpa7a8HJd9VnOdbVuHUZ/3LkGpeX8a3fWd0zazzrL3a+etnmul6Tu2vPV6za3mU+bLn3gQvb2uvPaGc4Vzruj57y6Wf57NQ7LX6GB+79ngHQy2pn6wf9ZvtMhHh610e2mnQDrXTuvYflrNZqZ2eP8na8Mlo4Yde261vDMV8t5+VK88pC3PL6YbofqrN+4O78pbmIS/vsJ2se+K3jXMty8MTTtpZ6qpfs/JAlXNVhatFcg2I7whU38NmH86wtn+aZc5ocvZ52lY/fOn19subi9bLnIL+9ts9ZUJ92ee2zs2Rdp+GbhzN2lcuvx3tWfGsEfVtPoLlG/7RTC+RUd9d+9sHUbDxtwSdv9RqLWcveGzl62LyzBq3T8p98e8cW8daga9zGenTuvDf3XlT7Xt9nvg82/BC/H7isvhr6XqOX0Wv0TGz8tDOm5mowvZSTgbl+FmL31hFcr0/e2sah+fZ+6m/sjC82Z2NdFyuvPdh9OXWWq87qOlN7toI4C3Hw8tGiC3Hunfk1/qv46W8M6t7rC8TZmbMQt0fnXskN24+6a5d/OlTgWXHVKFzp4T8Ug4f6eUjnCi9mbS8Gj6kT56X0I/9K41m07+Ubz/hjYr/tiz7vBzxQ7OpBC93Lrq84xfahwMWn4cE4tZYTzofEF5quccWhnH1xxSnHD1lnnTNfP1sjxGM4+0UP6MXZ/Qn108u53lp/OOsFdaw/DsPDya5QrhcOjfLs33L2Xpw1xLOQvzXRib+1QnHfXHUdiu8Xp0BrdXZ/rK24vY4Xtveus4f0VtMacYO1lrMcWuL6X04jDX3pie/KX149ZHtf4tXv1V5lIY3iy7nqR/1GOHnbUyi2duLMD2rl12d2cuSK0ylWD/Yo5HffaeFZd9d4jO5p8QINdYqVt++HEG+t/OJXdfBDc7xGPPUb5Z1aqyl387PtZ7Wy0LrsDV41/LBz8tpLz8hpez9Cvey60g7WHvj0t9h1hI3TyGc9u/Zwrl387AXn1Ggt+9yoecWjc+qx5vnj2qP2xj922m8v9IGGPacD8uvjvF8s5MeRn179WnecXRdO97yvfT5g8cFP/0ZI/dVrH7ikE1Yns65qqGftobj+9Ia7e1S885SmNcZxluKGXWecq3WyUL5zHac89eLQyUJjvtVpLhbET41quJeheOvxnOAVt3a8q1ri+e03nWDtq7Wxsw40t2fbr9wQJz8exDl7xcm2jys98R0z+XoOq4Fjj3FDnO1H33vf1c7UEFvOFe8qJl5MvFHs7H11xO2j3k9ecIZY3FB8uca9Ti9srT1rmdhyumbyWfE06JwxIwv1sb2cnObLydcz40OGaoXWtfc/xLVHtIBe2Lrh7Cm//Pz2MsPZNYdzj/Wx96m4+xHy0wnF9vuK/K2Z6ac14zWPp1Z6eipOa/uLz3CLsXyrFy/QoYnLwuqIb618+qIT7vUj/9zPYvbBXoT4eqalRqDjLMWD+PKZuHXr+VEftGggdP1Q/ArLfxr3Hs6a4dR6bF8P9SN2lXvVwz08hvsselfY/JeideqY39M841e83/nFP+uFg8bivXDwvn++hzrku+KF7okHwv1ZDXEcscx1o3wa6jD1TvQg9cB5ocTz8vYC10s468TXh17UOnuhh7M6ODTyn72dNfHsjz06OVkodhUH+Vn+q562Dg7L58WUBRr7RSGshr0+X5b7Mgxp4ernfGHmT2P3OhS7x8Wjt1/Q81lDmtYZj+1as7D1llMdtTK83TfXjXLj6rd92j2IV536jhvsVZyAoxY9FvRTPNu6OAFn49a+WlmQn5WzFuRe5TcXa+2NoVz723Xc5e09PdceTk39qeda/tlve8uah7h6CfTxum/5Mpxw8nC2Hxz3vmu97+g6KzdsT6dmKL5rLJ7O9pPPPnbO+i+f/j2WfO7DaoRyr3q6wlUs39qiNe1eby04OfYoS08cJ59Y1lr2/DQP6gU6xU6tOLRCWlmcfH2o4U9F9h88pU2Ljv1lZzyI1e/Gd93F9ZKFzlYfovhgRU/62t9q2f5WS0/qNZ691ZdnMW6x5eHsnudPz9nfNeAEdbOQvr6CeDp6ooGXnwUa4s0X+hAHa8qCNVlX/LD1Voueeo3NcdI4155t3yyosTobs280Nr85/d1bvWS08FZHveyEGvLL2X66DnQaxb2j9j1FSy06++7EZc3xxJdjfsVZy6+XrFw41yeOo+/lqdV1/vbZ+cnyqdv6HlojC+XZS/vU9Wk42RVnz2HW/KGcUA+7N/nL2TMUxIulbd1xiu1eN4+Hq48M4ujjKnb2pBe1dk9pGPOtRn57o5dQfHWCWHN1rIsOC+Lda1ppVEu98lYvjppx8be3Ysspfr6rijtf8UJc/VU3FGO7hrj8+rrigJh+ijfmK98+7H7hNjZXLxPb71vSjLemDp1MP+yZ/jHcRMMZu+I+hHs6iyvOXotfId5D8ZeCx671MbzHaj2EZ+mHgeuHfBtbXOUsvvRLvu+DFg8HC+uD7lfGH2cfevfTA2GOm4X8OEGN4rTl7wNBg07Agx6ofeBCPTI1ggfuqpZ6uIv8vQi8oJaXzuZn/B70fRmEza8HLwW9BfGtc/avbiYuFur1isNC/u2nXuiEYrv2UyfY6+UU2xedOrS6Tsf9Uzf/qYVHbzXj6D+eeJrbn7p4zszeGz0G/RdXD+KFfNuXNbCd69UXld0D+XrWB45aeBlsz2mpG2fXxXDwAg0WZw0nyGPFNx9PXhA3qm//67W5uHsa8hfHy9RcC2oa1bEX1qvGfoGnISfkw43XmOW/Wp++Vw+utPBOyx+qUS87Lqcx7P3Qe/GtE9qHPmB5//vf/4LtP36rxrm2tYCDx28MtK6QvzgL5dbnrguPTrHdt1B8152fhWKtrfODl95Vnd3DfMWvamXF298+vOiDjP6R2cZ+Y8Q30PqgkdGmE9RyfdVLegxv71l+f7pUL6wPW/xDrOdveYbqqpVeWiHOeU71Fk/tUGx5+scrL396NIM1ZPEDrYwWvZB/+9qecMsrZo3LWcQL8jJcPeM0r4fOkW/ym8cNq2VN3ll4rDmO2Fkv4IuFxub6wQn2n8nNxO2buF5o4dEI5asTbzXvxeSz5WWhOt1L7+F6C3FpBX3v+dHjYuud4C93R0bvHIPeG7MzJxOzvq7D8vLZ786GfWhNPZuez+bl0AC1YOMbU2stNC6v+fbjvOor7D4E+efarRuWo05mb8Tdy1Cs+nse4y6utMLZDwtqXXHOGmJXvdDRc7Ya4ntGQ3EWcPbrRPnVsf/0ijsPp95yw9lXentP89Pb/pbXdbnFqn/VW9haOPrCkR/402nMXx9XZz4OC3HVoXF+0BKKlX9qbN96Dk/9oCWhE2KLfFd24tS74pxYTtdXPS0eo/lSQP9eH/+86y+e1gvc6+n079z1Ve49PfjSL/nZ33/1gUO5hzO4zs/EHFKHPpzcUGwPdKBDKyyHjoejOR2QT6Mx7j50m7cvk/yrr0aIL6cRVqsXwfmCKn5qsGr1gHuBWb940E9xtjxovryz99C8XPn3NLLl4TTmW05x+3iueznl2qN4ONtv2H3suvziu0dp4eAFveHpLY7+Ao7+4niR01PXuel619HYPN72FoplId/WK+e0zau+b6j0EufUsC59l6vnOBnE3Z6z5TUvFifgpbe9XekwnNA8XfnN5TcuT26gH2i0t90DeiFO95JOflzryice1NKP67jlsObF1LC/XeuNRmPAZbu+OPjWzoIY5E9vObC8rle/vvUeNjffrrNrsK748drr7/zO77y9973vvX3Hd3zH7X3ve9+TeXur1627PjBfA/MzX8wodq4pcx/yW/fydv9oLScrFoq1J61vz88JGvaw+VmveZx0aHR++mCj/5tPtn86ZC3G7kWgo5et1bjr2V5WL+BkoXeKXt72trc9sa7z9Vsse85XK9uamXg58tTFrTd9FV/ecroOxfZ5i4djL4K9ihfHntDZeNdBPfuYn4XV2L3Mug7i6dAqxkJ+Z8l5KgfUyX/Fo2+07kwN9dJau4rR2viuCU/cmjN+fegxnzp0+Bu3Ho181oGzGlm85YT66D46F3o/a9GIkzk/Ace4lm97CrSqZb7Y+Wpt780DHTlnzebFNl5s97tYa/J9QXvR+mjRycJZD9bfKGfz86+F+umM7vdC+kqzXnavTr/Y1sIxitkX+uJgX/QRv9wQt+t8es6WA+pt7llLH2uhnK2jj+I0dk/yi5cXpziOvsVDsfPcF1Orkdae+dXTn76LZVd6WUhDzZN37rm14qiVie06g9zNb9TzuQf14szXD56ecWltL3rWFy7o9dTSb3b3g5YrWMiLhQZ2UTvew8Yf08NjOC8Fj6l/Ym/OY3s7b+jiWde3/DO3Og/FH8I97u/4tT/zyZi2A+jhcjAdzh2t2QHN1CiG0xieHOI50Mth5Z869cLi7zpWQx05fZHIrIU2o1Ne8V1vwId014p5qWSrV3x1Mnn6UU9cT/mKxduXxmoFWl6GWT6gpRexHfOrx1YjbGz78FI+e16N4izk12u8UGy/uKRV3LrKyV98eaAvNbsXuF0H/eEtJ6OnN/seisXHoZWl1fqL7X05692DHvYbKjrl0gnV0O/uAV5Wrn6uemKhmHNLK96uKcMRywLOxk59Gl0H8dXAC6117z0t+4+Xf+/Vaoazn71277wbsuL14X40Zvnkygt63nMRLy285ifo6OVEORmOUQ98mVqrYz9xrS/Dq9/l9dsrfbjynve854n1YUu/4dK+WoOe1MvEwvbX9eYZNx/nKo4T9JmF/MV37cvJ0sq/nK21GnvOiqtDozhOOTj2sDmd4qEPMPpwpQ80/OZIz7ZzUl7npvPl2dqe9JOFaugHp+t85xnECfn7gKce+oDl7W9/++2tb33rk97qUQ40Z4FWa9NLMc9GhlsvcdXOv2tsbg3Wg+N56zoU231ovlrL0xe/nvY+bq3GDGi4pzjN3ZfM2tTDD/nq1TnRd0jfmM95Wi7dKwtbK+S3LrGNq6W2tWRh9VcDJ9+uxz3Fw1Vna0Fze8bUYnDF6T5enYtq4YV6ce9p4uid8Z+WH/RGPxTP8umByRcPNPSTf2s1P+P5nQfx3QP3V83tO657Anz8DPQa8JafdvffBy3VK6e4/V5+tr4slMPC8vM9tJ4gbm+yfOWeOp4r51bdNXW6LjcY86l39rQxfXQd9Gtt6uiDRnF7hEc35Cvunjffmo3xyy/OyqEXP+s6n5r0Ak1axffDvHw4V2tgIY1Tq1pdqwf6wTvj+cv1vfDT1lZMvzj2Cjeo23ilpR99P9MHLScq8FhU/IQm9/ppc9hreAwn3POHU+MK4le8p+WGx3BCvHvcx2rA0/jPqneF1fhtX/S5Lxy+DinzADmQrs3TyPbAN8LJFc+2Pl7Ao52/Xnrg9YPnupGBl8S+KNQ+eygvfnb2y9QTDzhp4YXlxVkTO+NnT/rZ+xC2n4CDF2jC9hM2phc6XYfV2J5D/l138zhnLzSsLaThnug3DS/5+HGK4y2H4Z696auXphd1KF695Z164VxDoKlmoAfWqSd9QRrF5Ac51feFzst+de5xm8PJY2nRC3pqvuvampBv91A/OLTlhmKuG1c7FK+Hsw+c/Lv/9K76LM52r8Vx1GNytk7+8lqv+1C9fGHz9FQvJ4dm1hw365pOozh0vZw1sexevjpbqz72HRh2v9Pqg5Z+m+Vd73rXC7/R0jfYqx22L7XZziF9wGHN9XrGrTfoNQviesjS2DVd8bavIMbCWaucYu3d8s56ajV2bny44bdZ/OYIlNe5ccbUo2Nv8JZjHcXzex+slrz+LKg/W+rDFR+yNM9ffPtezcZQbM/y1vT+wS2e7X0rXl9dxyuGk+UvrvcsX7Fq2wt6uF2H1VOLjr5C1+XQbwzlsSCGF4rZh+0HZ9ePp6dia7TwaMbffTHPwmoEPYR8esahk/Ftr1sDp/hy9Km/cMWjBfnF8q/GVa18WwvHvXZPw3Lp0dr1q7t7vDnm5/5DnIw/W94Z48v04HyE4me9YA/0vFo0dv1XOvHsQaC3/jWoRuCvhp7LTbs6+70a3nlv1KKxfvsStqfiYM3WjdO1ePXZrrsRr5hes9V0Xa56Qb74aixPXP7GrEc/xcq/+rprjwI9vZbb3u27Nf/2FNLxDo6vbti+8qmXxQvqZfnUdN/yFdNb1nV6xbLtb7XOejiN8rcOfxBbUyeoE+JmqxOK12sGeLigr/y7/hf9QYsmGtlC8/dw5i+eNge57AonB+/Kn8E5h9N35jwGj+U9Dc+i8zTuy93Tb/3Vn/tkdJAdVPN752MPsAfDoV+dkG/5mfpbIw6jsy+a5htvXIideUGf+1DpYddMd9ekjj6XtybGTo564ayzPZVbP9YclhuvOd5Zz7jgEw/yzvWvznL57SVOsXq9+uKi35C/eLy9L/tFg9bqqLc80DvgNqpL037qi8WzDmfmag36U7NrnGz36oydnEa9nl/oVifgxts9wAM1aLF4y42T/6pmUG/zw/ajlvjmBxqrXf7u7daIV7wYTvNyt8/lse0rrI5ztDzzqzqZPaaHm+Fau/XlV48uFMdRLzvBH4ct77ymm+mlUbxeGH7xrOv8Pmh597vf/eSDlv5sqP6LW1u2/WwfxU7IM4JcsdUXq0bIt2uiE2f3l9auK+g35MMzt5agFxpd47Dt+3wPqZO/32Dx2yw+aNm+ynHGMjHWvLj/srcfrLLi6fq/CDX691ayrv3JUB+w9Bst9RO3/OCcZoH2rqnYeXaqndEJ7tvVfjaWi3PuJQ49vGp3nYmz1Qt623gWymXFGgPtLCwPRx+7T2rtHuiFhTT0k+nZntp/fL2sTnNrSc+aAj/9jZcH1pOFrUF/e8yK6Y1W+cs7IVcf6qwOjfZOPyen3OLn81Es3u6ZenHUpXee77B9nXUz4BM3P7G+7UU/QQ/1Q6fYmr5Yc+sunq/cPTd4OHRO3+o0gljmfuBWS98ZvvvSO8b5l2fk1wcUX9sY0GA4+mkMeNXK4tmjbPeGhnjjGefbOst5Wr/1gFNeGu5VWjR2XeptrWJ75oN7QAdn93/1IN/WBDXDxve+BetYzeV3HeKFrdcoHs7Y1glnr/YzW161MjF8HGtbHr1zv9TMbz+fcK4+aLFI2KbCOQ+bc+bf07s3hq4ZrO+MwUOxF4PVu6f5UOwKz8IND9V9LB7iPkbnWWv9ll/50184fCfyZXtAXTuYHVIHNX/oHDEaxcqVj+vBCPwsf/F94E9O2mFrlOcF1XX++usLRN+g+uZV/vbQPA1r07M68ZarjwzE6TdatzE791CsHHUyPcXZL3L5M7VWmw4TX07QK8SNo7fVyPhp5QvtoS8s2dajg9MHLV3nK9664ujJvcPJv3ukZr2rZ59oLo8ezaCvrV3s5O060qsOjpo4jWraV3G2KKaPe/mBBp5+r2qJs+b5cfVx1g1bE+deHToMZ8eN8btf4tvHxu3vyWmeHy8L6oTivtFxL/NtH4FfTJ1zX+KdOlc9ZbhdB1y1+SHf9h5ogXjjlZ09q3P2recsTjH/Pkt/NtQ/hNuzGXZ9etNTc/24Xl+mF5wzrzgT33XL3bUtD05e1/GuOOqZM7n7jrmq1zx/3N7DOFk6+fqgpd8c8Y/g7gctZ72MXmO10+iDknL7YMSYP0uPX50+0Gm+5rdq9h+/rU7ovu+H4taV1V/Iz1r/rj3DC8sNuNbbvFh11cTDYaF62ck7+0svbCxuBmcNsfKZ9a3l029jvPxquWegX1o4DHf3vmv8Rhr5xYK60Jylm+3aaAW5YkGNOKuRNZe/67FutRbFV0e8fBbE7Yda9YKTr7ivy/FC8fbM+Snv7Eld+4cXxHHyM1hfuay5NZbfCPyZtalDRz8ZjXjWh8tALf5dV6Clfgb5T1tec/3aw6xYtXbt9OJ6R+mfDts16UfN5RXPxFd/7z0NexDyL5fegj6DNNTL9Ha1Zr0yfLn8u+Zy9z6pt1w89QLOqbU94ez+xAN8KMYCrbO34rSyfLQasxBneWF1aImFfEbaDOhvbA3wQv7VC9am5+L1217tfslrzL/7+cIHLc8994pH/RstO57Q8DZ+hV3EvfHEQ/61f1lx9vasvV7xXw6NZ4H8p+kU/82/4qe+cACN+R1IB/XJIRwePxMDh73DH+hl+hLfh5UOrTOeH6c5rc0NXnbl5eth8iFL1pxGHLY1dl3q4IV8+K7BvHxGd/Wz88VJRz+ZeNzlFysn42NyN842Dl3nX45+6NyL25fdG9zG5t3HvlHyGy35irsf8cL5hSC/NVcPiu/5wN+e86Xnm7SuQxzryHDTcm6C+noTT2vrqRnys3xMbHve+HLWQjF17Kc4vYDTmvRNF5rnxw2r03UctvHGIFY+TiiOQ385p0YxvTQv3v66B8uxlvx46uXPgph73jzQwaPTGIpf7Zt+zp6cHb3To4nHTpxxnPwsn370duaIuy6v+vrRS/meo9Bz2Act/SZLH7Z03X7hbr3F9iZ2+rLyG8XE0zz1i+mZ3j2eOMM7OUH81FrL573K8tPRk96XV+76/ZZJv1Hit0xoZbhr6sfd/D5AafThiQ9Ysj5g8WFKow9c5O2HMD6oqX7nofvuHdzcHlkLHtu1Lyc4Y5n7VyxbXnHP5OripX3WPvXirJ53cJDbKI8BnXzl68c+gDhOYz49rG0/6uE5I10H9c5/+yKoiWOfxMNys+q0Xmvf2HLwcNLdNdE4de5xMpxQPDv3pPjubf7OT2ZP1NlaxXDUsi/0lsu2L5pheTj54mUn+Pf+xM/Kd31asY2XWw/p0MpfH7sPy92+QzE448XOftafWfPy+PWwe118157RPPu+slPrrLnG10jXM3PqXPXhnYm79ZozvtXY2mJX683oL7+Rhn75wmrhbZ+h+7jnovjJOXVwrmqlt/yQztbzDG1dWiwfndXLX2/nGk4OC8WzhZg8HFqwOsuTB+bWZW1Bv7tnNM3tedcf+I2W577vN1q2UJAM5uvX0Hkdltf1Od8xnPVhOY/BPZ1/WfCs67mHZ9F5OWrSaHxI7zd84U/6vgP2/QfS9focxCuLx6rT/dwHJwv5cfTTA7FfPEMxvEDDORE7tfiysA9cvl6GVx+0hDgs0Nr1qROWK8aC61PDfGPZPug0gjrLr285NBm91WLNy2E4eMF8ec0DHXk0tpY9CasTJ3Qfu999k9l1OcV9oYqXxr4o46SlVrAvzsZaKAfyOWfOWjj7a35q6sH6Qn5aZ484dMRh9evj5Gzfy80gzlmHFp5+snBPK8TNl4Z9aixnDaexuVxGezn6wKFzxtv/roO91UfAo7X9qJefRvPyzx8mVyOsDuBkIY46tPTu3Gz/xVi+rXsFsXuW9hpf42qbbx/1moXinXXfmIZ+4OvfZOmDlqw/I2qNuFsz3V3T1toxi3/mXsVY/mBv1Tm5zelB12LGfGv8nvdd2/p6D+27qNygp0DH1xBc/nzF+lrj603+4lemD7X3N1b60MQHLfshS74+ROlDlv0zpfNDmawPbtKtRuj+ns+XPvQZrPnqXjTfuHPm/oH9z7d1sz2XtLd28XLo4bknxTI6W0sv4jQe6geXnmtWTrn2gAV62fKcDTV7H/WMZfc+aMnP9FRMPNu8tK/2rTXh2DugkwXxTK90ttbJ4Q/6yIBGY9w49/ZOP3Tsm1rWtPdquZneaGXl6ovRzEAtEM/45S4v7PzUOHspXq/ORoZnbVm+oF6Wjz0E/Po994Y/qwfGp45+z97jrKbrndPBb8TZmnz8jd6D3llZ2HWrU87JUxMnM9cTzsZPbM/Lw12NXdPWWN7JCe2re71aXcex5l03Ho1i7tHeKznQ3Nnq3dJZixv0yLb26oktZ89rpq+gn+J0Nh7Ez2d7ubTFWD7xYue7M+g3M5cXmrPwgd9oeeX932hBDq6NK971Nnlyd3Qd9voh3OOpKb49hZ0/tta/CLwcvTx2T6D5vf1Zbtf3tBf3OF/ySz77ySHcF8na6T/rnboegH148p3IV+x8MEJ1wENF96yXb/clo+3BDV5i+xJX56xx6rEg1njGwvoye7Z7d88W28v2k86pFfg3Hhr1mr917z3F2/XgiAU9hNWhtdxw1gruS/e7a7W6H74AuQ/Wn4+WGvnXlh/iMXFnoXn+9Hzh0yNuvEZauz7x1SqOQ2NN3uqrwU9LnStuODnOuWcIr35gdXDKDerQyHavcM/8sL2oce5zfbS/gKc+Tsinj9UJu8dnrWxx9nul8RDHmvJV6+zJ+uM6O2dOY5afiWegJxbv9KmxtWjQW03z+tBrOd5/XbeOfuDrA5b+bKjfaOn/NpQft3pqQrrFQS+sOdNrKAZi9EG/tEI8OrRO0Fue/I3tek4T27g+dh9DnPPriN4a89nrPmihq5dGtjnyfFDjt1sas/X5zZXMByvFymVpZed6vCuc++q73/GCdYftT9/FA821gJeFtKq3z5C4ddsb+62/gKe/4mmdNV2ftfhD1/K98+Itd01O+tXXx71+8+GKV8OHLOcHLXEam+evr+199VlzvZUfaMiPE7bXQE9+wAmrc1VHv5kaIT8T0+9qOEcnh1ax7TeeNe3a8uvbPVldnHBqnigW5IdGdmI5aqm3trGgj/rNgr3esxg/7vatt+wEXyOuGpvP8m0f5kG/7ku9NaotX+7mn3UC/ubse2mNnyYNPVkn/skDvnsxuTiL6oRiq9FoD4D/XJNYVkwcx/5a0/KKN8+/a1ZLTBxnfRAX8jtjnqGgrtrZamfN1deD2LmOIH+f16w4W47f8tu+aIV81dnnYy1fGqeOWvUMm1cPwfioPx3axvYaEmPmoCF5Z/7ON+/UgHv8e3gMZ3H2F+71ssC5F7/Cs3AfwtN0Hoo/tLbH9nfF+zW/6DO//+q+7vrrYw/qHlgxD9ce+GKr04OB4+HJAPesAeqpSb/xfOjy9aD1IvHNcXbW0MNZ61w/W5zzUN7m6u9ertj2sj29GFiLGl6UXjzqnbztW7w+Nk7HOs/8Yl7e+cs/X4LF++LjfuQ/z8zWCWrAQ3VDMWugWc3zhyU8+91cbf2Fq97ErzRYEGfmoXw1+NOhFXAycXuaqYOzOsVXC7bOcsply5GvRsinhzjlFLO3y1vt1Wgu/9TJ6OTDya76iaNWyO8eZfm3Dh7IL2Z/vadw3fuH1pdtTzuGvcY7sX6aemNn3fWrodfQu9H/1tmfDvmgJZxrU3PrhPV3zQ98Z95qB5yrvkEf/Hu94N9YuQyuOJBfP3tG8serd2cbHyeLU9y7zVq3xhVo+6bcBybeVZkPUvzWTIZXrT3na8GanOVQTK/VtvZMPL81QDz7YQ5nDs1qZs2L7R5loZi9pCleThATV08v5Z/PdjG9qBGH6QtogfVsL/Sqsf3mL9487Z6t/jQv6zpfMT2F5vVw9r76WbHGoAd97JqWs3u3el0HGqvzECeIbfxqT5Z39mudbLUCHWvyLsZVkwX1tn6gGdRpdA18cl3zb2x737XQwZMf9GoP4rcu37OmEz9Y37kfq931Wtg8de5xTl6a1lFf9lxfcfDlrwaoc8Vf3uLklKunc734wL/xcPrFymVh163OovnJCeVvz/RA3HuueVpp7L2mkQW1xMNq57ee04JeGD2a8fJ7n3n/5ysWhzXX264BD9QK1neeGzVCvuLO/q5XvZCP1uoxtdLwte1evXJZ88VTP2ghtFjfKXjO465dIf/mXWksTv7LibPW03q5wmM44bE8eIgvdm9frnKvuE/rqZzH9P2rfsGP/6CD5/A1bq98WQfawfZgrF29nMP2szxcPFCzGltHP5mYefG0+mZmH7pqe0l4gDM5W8OYweqLNxczrsF5ncnfOdOL/TPfmrBaOKcOC+0Dk7v3Kl5+Rke8eX5axuVv3D6HUycUc0/KE9cHDS93tVwvcPuCwZovr+u0/NCCh5P2VW1a9Ois0Whtu4btF6dRDPJtv8XSsqfiOOL29eSdHIbDgjrFG2Hj5ckP93rJQv7dm+V0neVXIxRfTii++5+/+HlOqoMT1AjqZPmqsWetecAP+ojjPdUcPy31aOdfWz39qH8V5986eOL6rh/fmGeb31zvzRf5+q/q+38b6h/CvfqgpTUFvWxP2dY8fRsrT27+YM8Crn4ZLqym+MkRq574cjZ/14NnXi+n5Q/1bX/kFHc/cPYdxGCvy7dHei1vz/RqZJ6t890UrCXwhXNdcdRRK99VL2cNfax+aH5qhmrrK454/VtDOOsvl56aaqnHbz/Pmvhh6yyXFpMnd2OrtXX40u057XnrQxa/zVKt1es6fn5Ga/XOWPmrcZV/9hqWE4pd1RIPasXJvxbyr05+dQBHrDPYHhlXLywva+9w6epreysWZzXF1uJlOz9jaxvTd7bfay7X9dkHFLOuNLw/4oe47NQ7ddfU6DrI25wQ7+qexdm1WV/z4vjOlTmsTmPz7IqztlgN/bimt8C/0pVnHmd74a9G69x7CeXk2z5oBXpbX6w98hwGtWiF8nHOWnTC1rnyh66z897QyvJ597Jq5y9+riG//vAW1WKh3OplXYfdB3WKn8+PWmrgXd2XUPzqvtCxD7gnBy4/aInAHoNEr7A6j9UKJ/dZcl8qnlb7Xi/rfymcp+HF5oXH5D5W/+Sd8y/6Nz/jyYHL9pA6hIzPy4HFP3n5vJTFQ7UdeNzVaY7H6InTAnUzuuntFwe6HnAWP5QTZy3fCXVOjl5BrDGsVj5r2TU1svytwUula/7Vgnx4jUyO62xRnjpZ+4VbTF/54ulDfNeNy0KxfcHRUSPs/UhjOc3LX6NFm888nb5g+CBl73PoGgevebnhXMPJVaORP7unkZ29dZ1tX+KMVnuQBb2LN1cDbzmZGsvLV75ecNQJdMRPTv7sqpcg/97ebB+seX4W8l/pFE+ncxLy4+Clt8YX5Dpnizh6cB6dSWNIby1sX9YZ9AD0WYifnbXouM7vec1OXoaXrT/L1w99/n2Wxv1zhnDuF011VnPjrhluefqUszVOfoa3uOIBnbBxnM3Vj56WiyNm3N6DvaHnnsSP19oeOo+s/H0Hl6+P4tBcH+JP4wR1gl6tKb4+e37irUbXIb91WEs456Frmrv2QE+8mixfUN8a6ezznd5ZZ2PllU9juY0Z3tbKV539EF5fxbI0xOhdwV67r43urToP6cTRa9Y81GfIV95+DYtTHCd/Vo3VsDfhXh1a4mo0npC7fZzAyfRoj85+WMBp71jzEGf7an7q2gt6OPcsyNtxwaef87kN2wsTg+bW5h2g7/IZrF7X9HCWG8zlpE0f3K9s9ePpyfnNp6Y9t+/N4dRplBfE3MvlrMlfk7t6rsWW23jWCeXYn67dx/M+gH5oNTZfTtfxtpa9dU7xyqcV7GcjDRy6tPTtupxGnJBvbeNy9h3kPYSXbV33mq2u6/XLbQxbEy/YK3ux9eJ2HdIpTi+oGWd7Dqtxri2oQ+PJ+MI/hvuqV766YAbmp/8hnPydry0e8j2G+xDu5V/pnHPgvxeHK80Tj+E8DafGs+jhOhRXeIzeFWd9v+7f+uwnNfage0BO5Cvm4d9Dv/3moyfuMLOgrnrZ8roO4qE6+XdcC/Gr3ctSD3E9cL6JqoYc9bdOKI+BNYWtjbNap1657Fx7dsY2DmdNeXIaV4sGyA1xfWGxV9niaTq0ionnqzf3sXn5u+Z8xd2LsBzap07j+kL+QM99xqW1enirU1/VVh9vv/HOd9ZpVGc1Qv7lqhc3PK2nsL1cxUPz7F6dsDr6bp6flXNVi85qMLlwajQHZyQf3lkjbJ2z15DOniNc1/kfqiE/LLfr5XQfO5POJcQ96+FneqO99emfkFutfR712Zh/329xtxYena7P/H57pQ9X+k2Wxr7BXB396lnuaqlnTXhBH43WYB3Z6me0Vh9o08RZXjE6odjWDFex1rx7xDaXhTTWgJZ7Vqyez7Ob5Wdy3c+9p4GOHvLrLct39nHGym/EK2bN+epJj2qtRtCv/umygBtwl38vvryw9UP+e/uXrUamFgv6fdrzmj+OP8+yJ6BefkYP0qXZPjM19JF++75/9lWMqRNHjfxqNC/G4ubPlrMa5ee3N12rtaaHM67P/Ax345t7amy+PckCLQb20r4uX011Q/HlbQ+09RDiuV6cfcmPW6yeel49s/lw8cLe/yCWWVMcGlc6agLfrr2RTzwL6ugjv5yto34W17upsXmQ197vPVc3nPWC2Oqfe4MTzvwd9b+jWCaPhnkW4m9OfbRGH5o1D7SXm5a+s4Ua/OXZm8ZQTA28YvZya5wcenqy55nagS8u42Pq7T3Mr/5qFYvDVnP9YkE/W29r4Vyt0zstbrn2Q09xxHHW8qXRn9bS0q/8ONvTBz5oee4DH7SwYFxo6MTJfUjrnm/nJ66492xxzx8eii2eFv/nhYf6W/89zmLj97iP0XiII/6bf8VPe+Fh6CDvw+UgZl0HnOWJO8SnVj4H+jzwNEA93xjEATq06GT8XQcPbiZvv7E5v7k562R0lwcnZ3VaE8MF/nMP6Z2guaaWuptHN9AOOGdenN2r7SdudkJs+1jexnfv0mZ4xbsnGQ2c1aHB+OJAORvb8wFbG3c5xffcilnH8vOtFSuHhvuAa510YHvBU0c8E1dLH2Lq0FjeqaGXk0NzOcUz8VOHhhp4+RldoLGGsxr5tw6t4rD1rvTMxeUbtxZrDuf9DMX1Y4/0FD8L+Yrh6kENpo+w9boWY2I9r8tJ5+xDHIffN5R94NI30fvsb796XV21sl2X+pl4Fp92kF+O+4oHXePRjEcbx4iTrY5101Env56MeI1rcrteDTHX6bTfIX/99nXGv6Hi6w+NLLiX2dUPM/hB3+zsASeIsY3j5D/vQ3BuAm069sK867jlyNs4zqL5cnaNwR4EHCZX/u5RI+glE2uNzlH5cTxHIZ57leHZi0DHvVy9YC/o6kPPcbdGdp6LTK/F9v6k0Rg/P43tYzl06BcDnJOHu3EWR+xe/sYzMfFMn3BqyQ3uI7O+eLs/dPFCc5pMnTRoreVjcs/7ENxnzy3+8urjPAf5t/72G5ajPr4c/nP9RrY1wtkDjeWyuHpvnZt71mbpBPnqlsOKBXEc2ka+01ZLzau1Btdbg5Xj2hrdy/g4atAPxbcO/wl5LNjTLJS7+6cfppcsDZo7xlm+3tTNwva5seWE1VB3TT/bk37EYTnnXtZv++59ibtnK5/1NTan5eyuZtf5ey+e/4ZZ8TNfnRc+aHn1q577oH+jRdIJG3QP8tb4T1z5wulfncfiWfkvBo+p8WJ6hzPvMVo4V/YYLO9Z8k78zi/+mR+Uuw+Wg8g6xOCwe3heOKjff5CL01oOw1Ob1nLUxDtrZa7zs7ge3rC654NXbGvgq5XR51/O8rqmsdC7mL2xPxunyWhvffNdd/4rXGmWZ+3gBRbKoUv7yk5OeVtPrFr5w7nmYu4NjRCPHqO72l3bS/c7xN++QhzrzAI9nBAng62/PLlZtcScPbWK23OGu32ItRfbe5xGa44jjtO4cXaPg9e4HHbq4K3OVYzRvIqHxvwMP9gTOjSMNOyv+erkY6uxOniNYu198Sw/VGfvFZ2Tnx5eaH7FVX9H/dKwNhrx1Ag48lebBh4d+fk6o/tf1fDKr1e2/cpvVG95p8lT/16unrOg1nKv9JZXjA7giG2++MlRZ+syta5stbLW1deazP85yNedTA/te9Y92HfG9rP6xcPWEsvO2HIW+c41X/HuabkO9dQ52rMU8GjmZ3BywvLyMzj9ejHXQ2PId+5nsOd4xbtv7tOpF8qlRS9OcXuwz1U46zv3XWf5dw8am+Pi7RrLqU9GRzxszTMWdi04Zx/Z8nDwXG+c/yqXyTs5574Uz9pf96B5sTit3X7iL5ab0edrZGdPmZzq9CzL15Pzo87yaO35aV4+UweKL0e9bHvms/7lnKaP1RfbPLzlW6P+i8nzvbT9oSM3lEdTzdUP5uLLu/Lx6z2rBxz1Gq+uN59m2LXi0rbHtPBX38iaZ2rkC87MWUc/+YoF46lJl3a8NL1/Tn35WVj9jYkHnMB/FZenL5ziyzl7DvXpfamX4rsfodi9Pcto8zuTnkWxbHvBbfygPx1qjJid2IUZl7d5965fDF5K7kN4mu5j+n5s3H6dUIOduPKFM+8e72k483Z+7/oKxU/73/yvfs4LBy9zfhxCh9VBjbPYg+qwlrt72Xw5eGoyvEzN7U1cTdZ8La4HMmuubrq7HvpBz+rR2xr55TTyiwV1QxwmHrbWqVO9fOf6lndes/SYuRi+/c9wH+pH/pqY/vjl8xvVWeAx+ScP+OOpn6/ee1Gf39xuPyFecQbFs+JZ+ZkXf6a2OH9QJ8jTT/Ni+s22Hxrh5JS3tayFmTdurPzdz8WpkcH2I7b9ZGed9YeHehWHfHiNxdwb6z51slDMXi93oRYNa7lajzPoPdF1PJppnXr4cuktN5+aNNnGumYnlpdtT6F5/rOXxWqIlX/1zJRvH1i+6jB6WzPLJ9914+Zm+dbSy19PJ+/Ux5eT6YdvsXGGIz/f1rGuXf/qs+ZstbLy9kOWrPmp5T6GXT+d+Hyn0WFh4/zrywI/je0pLP/Kt9zOj3ee996u5eTuc3vec761cOXPNjcL3iMZjr1szPIX12/Iv/e7vLPfQK91ZfnT6bfEWPOzv83J1MhCfBbi7HnJAq1ie0bF5Qd5Z53QXBwnFN/1hpOHazz9i3zFrcPIn9X/uZ5sNbdv69/v55qnBXKLMbr6WJ+5nnD0pFbcdHefmufvGd8f7sLuZZrx0lJXn+I4mdr01jaGn1/frLkabDnlLSc0Wp/+rVNOdVurfcnSAWveemptPbZrWOOTd8bOHJzl68G8HPuGG6zz5C13e47XSIOJX/nV2P2Jx+Rmi/XTo5+W9xnrvoHa2dZnQRzOe7+48ss1ysfNr2cc7+ntFwev3GL7Hl6tHVnzh+7v5r+gcfVBy6LExc5xN+fq+tR8Gs6aT8vHX96pceJZe7rCS9V4TP5ja8R7Oft5Fq0r7r/7G3/eE/8ewpCvw7cvGYcRp9FBxVsOwzl19ENvtdhyutYXDZbfGHcfSjmre9VDXA9xoLm18p22dVeHxlkrbI3ibHvbvK3d9Wlip6mBl373QJ3lBfPNOU2vV32euVc17FNYHo2F+4Ef8LMQx79vsH8GoY/leaGfHHXzFWPqizWX33UGq6+PfGnrVy3cxu1Dv83VY3gM9BfuxWm5XojVz1VPV5p6zQINpsaZm5+B+e7d3sewOstlzUMx9Y2rYT36ptm8ffeO6vm4Whst/Hi4yz/rqsGufBs7852fDAfE9dL1xtNpXt6uq/W0z/YPb7X2fR2K08rEjKfP9fYT6IiH6p/7jLNa9Gi6ZqdOPnlyQU7a1rw/NDTfHoFu2H62Br1+EHnta1/7wm+03NtTaw608HAycZwzFta3savrp/nC9haKqR3a687Q1bMb7+Q6c57bEAfouYdG14wvnL14NzQv5h43Ni/v7KMeitv31dIPXhpqFvfvHmX+D156g+33hD7UwlPL/vDnc8bOddVntrX0Gja2frnbizXjXelsncBXXH7zcjc/8Nl7z92uKdAL+Of67ZX6W7OY+M7LY+Y4y1On/poH66tOKLdn3Act8fS9ve8a4+QLdJqnpR7+9nna2S8N8xPLxQ/2bfvOOg+NeGnrbfsrLpdOUEdPJza+tjnbs+vG5bLTF09OfvvP8sP2jNsa6S22p0ydewa7R1CchjngAy5+cc/svodx8WHv6a4XV73l4Inxr8bm1ov3WaYHFk5euXiNOMVwmsPyoHnW/RLbntn2HH7ABy1XKIktiBhD1wz2Gk6tp2E1njX3X2Vc7e0V3JOTv/N7scfu9+b/7l//fb/RAg5giNdB9YJxaKvjkDYvX3wfnvMgL6c5DgsPaeGUu7br7roH0Q8QWYiXHn3a1uIh3ocd1An514Ie6HgR5JPL5InLz7Y39hDKuQe1t4Z97YuGOjhnT4H+6dNb1yycGlcjDhM7sbzdz2AdWbWLdd/Ob/LrcXn53F+cYD1htbYuy3fGg3gxcbWCPrbO6od61HPYeo1qBOvJ0mDL2Xj5bHkbv1rXifhXOGvQha2zHNa8+v5rcH1k5RQ/z5heWfn52dahsVCXBXt/Ph/y08LHZe5rsXo77xmjxUI1rC/gbd/q6Qln41cc1nzj+epv91u/ca1rvwHV09Y9++YPxcTF5C4vNK8+a//OOmet1WL5dv8zuOonC/ntD7OPGW0m78T66fWD1/7w5XxtP8btKeTXxwJnNeTuvnS9wN/4vTVd6dKjg5O/ve4c7dkP9vPkLq817jrjuI/q02ssL4vHf5WbNS9WD7v35RWnFfD0ohZeWrAa/mFp/7h0+7C9NTZXq2vxjXmfqSe/WgG3MZ8zts9psa1Do1H+Gn9ovn1kq7M8XCbONpadGsvls55dk3Wpib/rP++Z3jYnyN05HfkZ4OVTJ7uqE4rVt++Z4y1HPTpnz2w56dmL/CG+3oBPnRPiOFmgGTZWz87hPierX0/b465FHr1Q/KoePXFr3TUDbhA7Oc2v8ssV2767zre9QxpreLhhdc2tCyc0D/nUYcXEXTN8lq9a21Mo1p4z68BtnY2n7uo1ZvnLTwd3IZ7RgObZvkeap1sP+gjl4zgvIW5QW62zHl7AbRR3nf/cm+V2/dQPWpAzcw00Xl2fuOf/FwW9/6vax2P0lvMQ/+XoLY0v/ZKf9eS6NXfQOnwOoTPkheQhxHNIg4d446dOHBr5ii2vvOWFeOIsn7qN209jD2z/Rck/9Jg/0G7UQ1ZONc6HvRhe2Driq6F2hreIR6Ma1kVfX1lYXXVwQ9f60BNbn5x09x4EHD2d9VwHI6xf3mqofRqOEU8v7NSLU9/Oo/NGM7P31uoHG+eJbmN59sOe5Ke1NbPNL04Dui6W1UfxrNx6Zc1xaeQ7e8mvHu6JM372o87uzXKXg1fsqla8qxi//Ku9CZvP8mXq16Mf/h/aY7ye8eXiN9LMmssP4uVtvL13n/ZMrF4a5/0KOPWW2Qs11s5+wfrkiavXqKd4ZxwnH046OJvfvvkv8H44jB9WL8TfdairjlpXcZyNLacxS//cu3irgbdx/q7zOT/WU+7iqh+w7sawuurpB7Y3eo0hrd4/vYe8i7yP7C3Io5Gu+8XUVs/89NPJxIJ14VpT45UeHs3mQf/WkH9r4hb3rr5692X5Vk/Nc7/tQTj7CeL0naPm+rj6ARgnxPPsB1qsHChWbmfNhyz9b9Ovfptla1kXTlZ8ORtfNM8ft2v92uNd//LkGtUTZ83La++8V7PlBbztdfVc4+CJba3Nz98aWov7YE34jVkoFgcv0HP/V3/zmZqLs15QRy1xdZrrxzOezj3Oeb/OfVpeY9i+sq4zfrHz+sxb/9rJqe+9Zs3jhu3ReloHrnUvtpY1N8+2H9zsiqNeJhaPb/PFGkP9snRCsb0PuO6FesVYHDXYxlermFFsTQ5exrc6Wainc++X21zv3n3LZbRY8a3dNV6xcC8O+c8zkHY9eF+F/MXPc1UdtdK+qnfFWcu3ueo02iO8xssPWgreg+JBM+u7h+U8pA84T9NerWft41nw2H7u4Vzzi9V5KXg59uex+/3bvujznozxO3QdQl9gmwcPZxYc2KzDGapRPJ185wOWP45e8qmXOfBheWqtXlprcbYnH7L4oKVY0CPte/ld6wWn+cZxzvj2KX5P54q3veVXK8OB5mLpNJazxhc3s7eZfL3oR0+0Nx9cN+LSYHLxlqvm1tjxNDpe1PtFI2x+dVqfb6z3m2s9nHrOBZ0s7snZfBr2k74+aOQvv36y5oEGTvpqnRy8IBbE1MIBMebeBjpyVgviZHHE8BZ86eNsv3rDM4eu9cea47UveOrsD9RbL6iTxuqI3atVr+5D1nz5eKHYea7qZfuSs/n59+zLNeoJXy0WVo9GMT03L7494IjVYz8Y7g+I8fFYc/VWb3s+48vZEa+xXLbx+lqNs0Z2rmvj594XW2wtOfnw0gtiaekpn55ha9PEa/88972HGjszzk0W4tJg+sHL4p39N+fPVkN8dcLWO/dyjebWccZag2ua+Fn+4tZ+9V4LcexJ1+lUjzWnpd7WosE2X5y+/ccrrkagEQdwaEHz9q3npuenDys7J3FDfW6v+d2X5mrak4C3PS3ExMvds1Xvgc5qbD/F4mSgj3z61OvyAh/OWSs0j6NfNcX0sRrF68M92J5pbT1c66bZmXaujfJXp+usPPk01tRSr3l5qx8v6D3k00t2ap2cdDIcZ7VrfZ019d+1OOPD2zlfuezk0GjUY+Z9WE6wZntz8tWB5lm808TOnorpa7XCqSfn1GDNg70N8Yrt+pqHvV/qFDt7Uie/teMU049a2fKy1bgas/Kdjz0j+mMhv3fEvifypwP5WDF9qBfO83jWWuSzpjRCudXP0grF4tgDWtVQK6jXqJ/tN19a+qET5OpHHTo0P+iDFkE454saYDu/h4diJ86693Ify1s8Sx/38GI0zpyXo4+nof3ZOo+teY/30HkAub/5V/zUJ2NwEM8D7+HKggejOM552Pfl4UAXVzcfXhwPSNh15dNTFs/6Tq0sbi/J/aBFbWtYgzRYfDVC11tjeWe8+rsea75aE37zoMfGNFdPveUEPPXwGLguj+XTi/tw1ls9UDvg6HV15Iatu3x9q3Fe4zYvt7Poi4UvGGH5IX/x/TcRyt8aeMWc8fzVy8TVytII6ugpXha2l67j3NMojnP2Eq601OpanE7Iz0L+3edA49Q6dc469mY5LJ943DMe6Gf81YD85TK87TO/s+a8XemtVteLfPXprG7P5e89WO7J01PIr6/VleNaLMtfb+xerbDrWh1r00/YXrL4ePLznx+00LOPjcvfvlZv+2Z4Ymtyt07APfXDVY2Tdy9+1gnF4uhp62biu4f5aHVGulZ3NRrzx+mZ7x3kT4i8B67WrW/5xZ3F7KpWFvR86uTTs5p0lpNvQXstpFFP+rKG8lnQu/Xih+Vd6akXZ3VOjVA8HwvF5If89/o4axWL0zWI02ts3zoXfb+RdR2vvOpc9cNArUb1tk4+FvaexSmvWn6I0jeNrLle6IgF8V3z9qpf+Tj1oB8cWlnIj9e1miB+nsPVyfLRYds/Pl56a+mehtd1eWviWdfq7L3COX8oP3t2RrxD8pcf1NpeV0e9sLy0GvPpWb2MTrYcPTfy7/6F5eLIu3fe63PPX359lpdGsO7G1bWu7Tc0Lk886PnUOnli4q43n0Zxe5vRiLf7E++qZyZOq3lWDJYnrre9ZvEaadRz+/3QO80avR8y7ybcDI/Zj62XvzpbSx2c1ZFvLUG/eg7FnStrDHSysx919NM8FGfbU2hO44yr8cIHLc8994pH/UZLKFGRvX4Ij+Hcw73c0/8Qj13h3Lin4bG8E5v3YjUei72Hz1r3ivO0M7Eo/zd84U9+MtLqAO5Dn9+D5cGohnjXcTwQYl4y+6JVJ2te/r6ITq2gH7zmQT/xQ7mrufw4cT3g+6CrdyL/Wkgrq06Qu/nFd2/0mXVdjj71HNShtzx7s1r13zzQajx1aN2z8tLP2i97lj+DzbFvLJSjVyZf33qWc9YIYrCcct07XzD0Eparni8ueLtXId/2FqylWL6HvkA1L59tXC01WHP5OIGWOng4Wf61sBp6Zs0X4upkXS+3MeMP6ntW4axTL7tucRbo86kjHnY9xVmcYnte9UMr04++w9bsuj6d1Qxva8XLv9yug3qNYXmNGc3QdUYn2zhsLfHtO1xp7NrztTfeg1k++dXI13+F70MWH7SkF8615afTdflBT7tPrPna+uR2/jxbe+6ZPujT0WcQz0CtQINVB1ev9rFr2FriIQ3vlNUqvlbdeH244v845N9pkb+51bK/zcP23jVtfS8P8unZeqpDA5cGnThsoQbO9nQvJ+Cd9zad7T0fvSwUE6fjnCwnnPlqsOYZncYsFK8Xe7U8XDyG7/uMvV/l1KP7W36agLc1rCufetvzarivWSjmA7zOVjpx1Qlx8ts72vT1zPIFGrj61Y+9cC9xaD7EqU7Xmf109tVMh4Xy8WgGfZUT8DJ1Q/GuMzVXR344NYJ1ZV3H8U7c3rfncp2TPSvVYnpQS1y9xuZ6Uu/k4mRijaEYWzTfNS2vfBy61W0dfijOV25neD9Ixq9fa07fmtQL9bgm9+xFLNCqVlpxgtyTt3HId8ar4V6qp875bFhbvJDG1sl/xTlr4m5vkG/jLNDRF83lq9f9YVf7FWiwIB6/PPtAo9j2Xl6xLDwU7zp/+7Mf3jVXb7mBjrj10KrWuXZxGrBxnA/8Rstz3/enQwqeKJnt3PWJbXzHx+DkPpRbjL0cuKez/sfU0tPJvfL9i4Caj6l9xXnWnn/DF/6kFw5huZ0HBzacBzE8dJjFfTHITq1yMjo9WGG18PRzvqzOB35Bs7HcOPuFoOvNZ9VOKzNfP3S9fS5Hv3jFqrM186+tFk6+YI8C3nLKh9XDoYsnp5Hp2X5t/xkNtV3Lpwfn+rPWbw/ksOZXmgxWSx+4YfvPV3x5odju6ckLZ//FsuquTmi+nKfVyeIUX07XtHDKuaejX1pizcX0k3/jauiZTvG1fOyq3zhyGwMeiNGhHdQofsXZ2PZarB56xr1f8uEsL9TPamXNxdLJdk04Wf5q+AbM+lYT9wS9YttPeiAXp/iaWDrFs/JZUEet8uzPvoPlh+J9c7O//ReP1u4jveJdB/XUpCuu1mnW0vN0/q+PvZ/ZzsuppzTUbe69jqufrSO+/yCtfuqXnX3zQZrl6skeLcpTu5qtrf/rkP/zkHXqc3toj0PXarF4sL3GYzj0muPoNVutsBpMLi6dTO9ZMMLWVjNOc705S3S3t/wgZr/pZOKnBXVAHaZOe85w7PlqeZaY56Ec/Z0fpMnXayO+GnuOxMP2uX2cdZ2xxrNnHPUaadLdPrJ88cJydl3iYevQysortpx8dJbTeqwr4Oo34Nj7c31Z8+xEGtnG09t6GU4QP9dnD3Du9dN1vmK9W+OdeurlY83z06EV0sr0fY8Hp5Z6p989w2E711/rOH8g7tz3fnP+4xfb9eZz793//BAP9KV+EKe1PWf56eFsTE+wcZxgndnW0XO+xVkrA+sP8ejg6WnH0/JnYF6MzvZVveo6I3FxtmZxZylTDyds72KrEcqNd3I2Xp2wHPFiPmjxjBSLU89Zc72ENMQy/egFh4ae8Iz87u0HfdCyBR9CQplrkL86V7zHYPnPmvtS8LRaj+nl5LzU/st/TF/LOfkPxU7ci+e/siv8+l/6OR90AE/kZ+LnuSnmwOJ04M8vQPd4xa84ahaLl4X8PRT7wqK3fJpxfXObeajuPYDsjGd7TQMv34l81VNze6bTNR1x67GOkA9XnpqNG18tMbY1G/kBZ3n0XLPiarg+a5TH5BSPh4Pnmulj9cVWJ7RXzlugz8CeOh+0Gzce8lVLb83liuOsRvE9/5la+s1XrSxsv3SsSU9bz3V+2DiddBlOsZNzYnNDdbYXse03FNNT8dURO+M0lpvpc89PnPLrZb8wF2N0gFaWTmNIp/xdk36y5ltr7ynO1mSrUwwXys/CmafmxuXj6Nna86uzHP3i4Yb0+4a5D1l8o4OXzq4rFNNTEMehH7aW3ll8Pxy+7nWvu73+9a9/wXwYwfYDisx7vDHLl8ZycdTBl591Bqwr2G99671xYT279ua7frn51a6v+rQW/W3eonn5zurWEMfJzj5wmutFvzg7yqXH8i3vtPwM2kdnZfPSa26vGY56tM7YrnERB09+Vn597LldPZx9jwS17FUo7gPJnhM/aBbvHjlXztbmBrVAD7uuOGF5+VjY9aRR7tZuHnfXvLW6zmiqX8/6xt145iybB32psTr5gl7oeSYzdeJ4T+HSXJ3zHUxTbfz8jE49rV759ijk39yN5y9/1xdHT/uO1U8WzrUFPeknA/Nieqalp7Ov1dL/PR3+M2bceJbfdXWt2XqdC+/fva/ba77MHmZ0g74z3Kx4PljO1dp3FNs4jebn2sVD12L12rqWt3VwsuWsrc5yy2flqemaqUVvc/hD+915c+ZCsXu8OMvb+N4/tfQcipWLh6PffHrJmuePl4n3PvVhZPM4aewewWrYJ/FiWaARBy/forz8ND7wp0Ov/IF/OrTJXTPzHe/h5NEOV3WusPGun8Z/qXiWfu7h5NzLeRatl6IRXm4eXPF/3b/12S8csuLL6Xr9GwMchxWnM+MB7jp/cQc+W17AwVN7tYJ6PYSNZ4/46qZ1vtzU2byMvhrLzfhZcVYsVJelibe1V2djdMqzDmsJxdb0vT411LGugKsWzvLMGe6V6V+903ZdmTqsebzlrG0fuJlrOu2Pl3n71Wgt+PGC/bSn+gj2XGx7o3Fy8qmR5a9+XzR8Q55PPkuDFafDQrF0fGMT0lGvHH0YN44TitMIYuL61E/YeCjGQrGtI188yC+292drbJ90+Nv7fXbF7bFauK09Tlbs1FrO9qQfe3dy7tU7n11WbhrqZSE9FvTGgngxcX3pKdPLcrKTk506xTqf/eDoB0h6u664gV5ISy16+UIctVbHPexd3IcN2X7I0gcRzDftrtd3+rPV8YFKdTI/hK6/PqwrWHfYfbKmxb21r4VirXt/CMn0YW/PvKB+HDwWT5ydnLXVWZ6aOEb8HfE2by1/cN48384d/eU5S4HGqRPynb3Iv7pvNPSxz7de9BPuPdf2qnjPh3/PqD+3ix+c5e6r80Z3+9x+t5c1cf3qJ6zW5tej8+05C7vmUE/qLJrverO9V2KeW88PDr2u8+khK7b9Bhz9lhfqlwV9xe86S6d4e99oD+KomW1OGnQ2FvSlN1rxu95YvvJbe33T0bOewlmLzrkPJy8LjXpmzQOt7OR1ndHKxNTBW448/o2fOWrb//xpdz+925wP/Ifu1dYNjc3VVTukAfFw5Z9G5+TIF3dmcZfXvHjWus6+s+biuGIhrbRP3lmzsfmVieGu5eNvjzpnnUdn0rnDlefeuD/2t1jwvNGQT2M5W0OfIV99+BAlXliNOPtBS/Pi9st+5y+fhn6Kd33Gw+5hForjhnLZD/g3WiJChB2DRHC9eYvlLq7q3MNVvX+eeJZ+HsLyzvUy84fwtHh4uTjhsbyH8CW/5LNfOPRrYa9PtE/Fys0cZL7gQAfxfcHA8lYrU784Xj5xveOEeCzEU9NDW468UC4L4vpplOeaiYfy9ak+jtqbl17j1gjle8nty05/Ya9h+7OGeCyIq4u3oGPc/vbanJ37y0L1W0Nr8UVAT3iruflrOOoEuj7YoH2lZy8yPjr5ynXv8pdvXSGOe9EYJ3397Bp3nfrAo5WF/MsJafkClM72Y01BL4HGGS/f2pqLBfk4Z0+4cc58HBBnoZG+fcEL5zrk5m8dvTe8O/Lp0/1e7lW/IX/xPaPl0QJ7l+Gk4R6sXlrsrN2IQ0ts+wrxNreaQGf19ZRZO45aoRjbeNehNfUBy/7vncvFO/cqA3pnrUCjbyr7JtyHC41+MM32A5LmfWiyXN+8+0AlwyvHmL3hDW94IU6j+lnz9e26Fs3XQmuy1/Y7nBz+OKFYdTq3u56u9xvI7YNGEFvOlZ2ck+tesuWG5Ypl21+GA5vHX/+ep85Wc3E6J854ObvPQQwXx14HGo2hmPcMXvHdBzp45bpnjaHnog9Z3vve997e9773PXlW4sbpfnb2uredq3T1p3/Xuy/li0Pz/Hhd6ynsaB314BlTP9DI1JGvDuTfPcELaqmTdW2dOKvRvolbgz7E08hoFN97VU1r1FP557rUTSvd7FzD6jQGetVq5MODYmedXX/59Z3VUyjfHuiFTqCl35PXmOlXHE4tuRnQodHI7kE+bSP9kM89yvKn37nwfj33x70K2xNOEA/bq9rqNtLbnBN05YO8bHtxH/KpF644NFk+cWvfuqdGe7VaYesF/B0zWtB8LZ32yZlk1pvRwWU4Qcyz1nUoXj94ODRCsY1Xf7+HDdaTVWvrNM9vPxuXp1Y1aGw9GuL2r7l16aXrxeU/hhsU2NH1iXv+8FBsccXj29hj9Z4Fp+a9Glf9vFg8tiYU72bew2N6e1oNeCxvceZ88S/+rA86qFearee0EJftgc+WF4r1wLDmAW8P/JWWB5GmmuIesCyeF0xzXHyQZ1SDzkLe5kO+9Z9aYdez/F3P+srr5eQFZcy/fZ/XWTqu9bH9FLcfGSxHfqB5Qs+rpXYa+mb+y3nfqPo1bLF7a8vAtbqZubx0staRr1h97ctWjpjrkMbugXX54pKphUOHhfx6iRfosK3byN/zIV5u+6OngJOe/O2Fln7opLH7LFd87Uqr6/xZnIfi8umHcqp/3m86OPXp/gXrbcxCPGcKN42zl923QCNOuFdvebTiZidv32nWESdrnp8FOts3nlprq9F1yH/2g8Ng4/ptzN998EFLz2Pz/LgZrfzZ1gxd28NdU98k+YDBByBr+dbvh0XfXDVm+ej4sOIcs/NDls1vpG/e2uz3CT73qX3JurZ+5j6s7T5URx9nffdq7+vWCOLL2XgQx1nkcz+3Xvm0GM0rPTnh5LnOb78as7B1r2zjYfvZ+MkpzvAas3xXOu2955VOFvI5e43l9Xz0IUvWb7S0tvayc9aHe33Q0tlynoJ6kL59sTdxYPu1b/oO9ZW5h43111lyrq2pnNUI9EO+1bYvWdfZGVdv9w4XJ59Y/JDOrhdndfL7moCnprp4mf6DWnGyrpdLS3+u6ex4xclC87TrO+s6WJ/+A65emi+a6/fcTzXVzX/Vt54X8jaenfXFTx7Ld56/jbVOJl6P9sZ9CLRWz1rC6mZBDK84DXXp0VwdYzhj20tI3x5nYXnlheXpiYm7512H5ch335d39nXqnvY00Nv7dK6Xzva4aC7X95/57EEm7+xdvBpnL+Ktf89JfvmhmHeb521r4dFanbWNd52Pxu4LPPhBi00zPhZynyXvHvfKf/paZHiWeg/hIZ17sRfTw8vVb3iM1j3O6X85+nraBy3tV4fRQ8BC3Kx8tvm4OA48w1n9sLoBp4fj5G3Mw+MHMC8IoAtbe/ONYvGY+cbAdX46y1FfvjrmoevsXIe1xGPysmJbb/3y9VR89+Lk3au1unzBfc/yl98Pbn1T6n8dy/j6L4N8fshrrVl9Wr+etwfQv7FY/LjlhGLO3p7P058FuY0h3nKaZ8X1FFareP7VUs8X2mw15fvik4Vyz/uGRyO/eiHOQzrLK94Y6GSgL32enI0vh2bj6u993T5w8tUjK+eqRrF0nJfy8i9v9fSLo6Y69iaU2/75Ah8vpJGe9cUrzvBoLpcFOnG2L8a3+UE85KezGvYn4zduv13nb90+/Mza0zSLrwX1tves63TsYb5q9I2SD0D89okPRfoGaj8UiWsPT6u++3HPfFPmG7Ns13rmi4G1rFlne5JZJ//uxa7fPI3QGrb+Ppv1Zp1XWmkUg+Y4jeXwg96ZmHupHl5ansk01T2B38gCvbRx9Ng1jvrbw/r4aagVNo4TGtnq4bCQf5/rbDnl5MNprIeeCx+09KyEztn+FlX89MPW217siX2xNzghnlh29qU3/XXud25NcoF+42rzXfWa4RWzZ7ih2JWO+K45Xpw06rcRZ9/l9Ipbb3rlBjWb02PNi1kjC8VWx/qy1RMPm6vG9lO8nr0f6BTXT6bnUMy99N7LF/SOLz/bOKOJXw9r4uEeZ+vRdc9OrrXu92r56691WFeWL63Nbw5q0RXXc/nbc3XP9xT+ahnXn5XHNnf3F0+dLF/A0c9avrCc8s64c+F+i7eX1senPxZ2XH9QO6it/8w6q73nDcTC5mddB/3TOuukt/o4LBTrfHgHbM3QvFjPhvdbvrTtS5Z2+Wx1rCtfVj0axa1paz7ROz9osdB71+YnHoo9Bi8lF16u+v8i1/FyrDs8RuextV5sT5u3/xiuw8YWHVAWiss5D3oxPMDrwC/Xwd+HY7WDuh72oMesXA971kvLb0vkL5emHKBNg06jvvS23PUB3as89cXV2RcrqGE928/WdC2fLt5ZpzFfsA9ZvmK+ePoCmv8hU3/X3b73Icp73vOe27ve9a4n43d8x3f8gA9ZmG9gffDSN7WNfvjzBUg/6l1Z2L2IG9r3ztzygjOWr3H3LHsoPx7Tk3O9Wizkd/5ZPrrNN54vHeuhsbzt5+x34+e+qBd3e1jgnFrlX9VaHdf0M2u56oM+TvcbbzXjxcnfudizek9LrVBMP6GYel2HOO1vX+Ab49KjE1brSm9rWwPQEqOBt9z1sTM/s/bVWuTDycqtT8+ad2b+UP5q5W891rTGF9LuG6Q+SOmH0Te+8Y0v/Jd/H64U9wHLfsNFq72jHazPqC+Wr3vFcIvJEdt6xRZ8/PXSHu393PXrde85K652NbPWqw+9n7W6B9lqMPXwus63uOIE9bKQ9tbDpVk80G+eNd94qDdrUZ8OiBtDI9u+aMhfXhbw9EWD4QQx58D9D8vJj1O8Hno2/AeD5t3HznFnOuscl6MPUEO/V/uiZjz9BFrizo9nxnPjPDtTau2aaG8v9NXYeL05y432uFhWP4/RCTQacfSMV8z5ixuv2K7NHp0oXz+Nofw0mf7DauRjodhaSNd874Oa5dazfQq4Wdd4kN/arE+9NPQrp/wMxFbTvPXq51x76FqNrcNC/nP/+NLtPvk+sWs6raG1sOb55W6Ns9b2DNZMQzxTE2jTy/jOmFo0qrP77yzu9xbgXtJxZpejljpx4ofqZHSyOPaSHs0sTthxY/xp7p7ZB9ygNh7wMTl6SSfNYjQCjlonZ7X0Wew8JxBH3PcIXaeza1LHs4QT1FLfs7jxe/0+6k+HXN/Dxh/iPsR7Wo2HUO5LyYeXovNiczfnxdYOV7mnz7yRwZXvxUD+b/rlP+XJIXUYsw7dGu7V4S336oth3CycfFy6ATfkv6ofuqYnVq6Hx4vBS1LP6ss7tfXrpeBhbYTmRhboN7JFc7Wy8vTpJbxa8q1JL0F8154tJ+CJsVMHpzpe9NvTarpuTCusRnl9YPLud7/79s53vvP2bd/2bU8+bMnnBzk/1PVN637Y0uib2TUftuwe7b3Ldi/slzHggX3gZ/JXIxQ775/41tFXFpanXrF93vIFMf44+eQ3pkH/fIb0sBzxLL9+wtbKmtOKF1ZHXEydfFc6crP8q717Jr/1xA3WzMLqhTidC895SMu+LE/P4eyzOMPTj2+os+0/NM+u+qrnejrXuTx6IZ86DHeNn5ZcsTX9bZ38rcteuxftYc/lvjMD3fh0GovvPgTc9qxvkPqv/H3A8qY3vemJ+S//++GKrxv6Cele3ZNQrXiNe719NmbLy8Sz8+vVqcHyhe0nW90s6NveZMXSrF7r3t/e0UM19FC+rwtZ87CcdJ2vrOutF+i4n6tjzQGv9zbuntkT1SjG+KrLQrF0Tq3l6Xn73vy15Z35xbfOciBeyNf6Mxyx1bffWdq+ZrVPxbuHfpulD1y6n3H1FOjsfoddU9DP9rQot7Pih47z/Gx+Fp/G9pDtmQ56yMfKyd+6Ow/OxK4rLTXys6CmeGulEfLXR/3TiXN+35EGXtY8/ony1dz+07QG+13MXsjLgnriGU0xvWzvQb2gRnx6eKFrWud7IKTFQvzto/na+kJ9WLt1h+WErRHOuFwja+5cuF/urXU7q12fNdXZ9dJszMKuGXAbAx2aG8/4M8BZnVPD+jLncbVoLK85iJd7da6dLVp4WxP/BG3WHE9/kIY+GsOugZbrzZd39lNc71e8k5NtnZCvs8HihuLy83vWnKNiWyc4c/uc0QlpZ/Y8FKufLGz88oMWwud4D0+Lw0O8x2r8/zvcqF3vY9Ye56Xs37PWu4f6f0yt3/qrf8YLB96BZXsAaTVm+eJ7GDLchT5oqdFICw/yxWHlnqbfrsM+PF5YXdOK6wubh3e19RHOXsSNp+U/+934GQv15gV2PvBZeUBH3NpX7+Sw5vlbk3U1X4741Ut1jVYG6pfTN6P9BksfsLzjHe94MvbbLPmt07r7wpLfhytdM9/YuvaFSg9n7/qh797vegFHnIVGfdqLroM6W8s5y2iEOLTE1SvWGuzlCesTL08fahRz9rOw8SC2/Z4a2Z6jsx8cFspnIf/eD9xdJ3/QQ4azz2O+Yq353H9aIf/VNzGeja5pZaF5+Wet3Zvl4K1W0FMoxnD0vv0vb/nqbU111c6urss1z8rb93DxoO9855o6m+1hP2hnXcenu71kei5OzzfWfZDQhynnhyxd94Op32RZze0n0+uOam7tKx8d4xnPqqdmo3jzzFoye6kPvahB46zFiqex+9IP5n5Y3rXHd2a8LwIdvOC8xrVPxejkK+b5iHvqLI/RCjgspBPHiK92FvSW4Yatm5+Jh42txmI1ip/v1+05Hwtieu1a7skJxexjtdo/99OHLPlwV8OeuFYjU6PcPQeNYs2LdYb2XKq5PEZne1BDnfziAWc1W4uvXXsPTl5rKSaeLz3x8x4Waz1Z/TQvtvcRT8/bd6be7nWmbih2VZtuY5p8Xatj5Odr3zO9q7v3lH48OnqCfO5pnKy85e3ato+sOZ96fNC6IY0zN99q6zU7sfxQb+4ZC+W2Lh8od62mXPV2pOee5svsDR6cfe/61VnOGtjfkxN2bXjLSfvcg9XbeGfaOziUv2c/7urQyoqtAe0MNywX50ozdC1Ga8Hn+ach37g1cELx1hfy0aOR2c94+fHkuvdZUMN7YjVwAi110rLXQc9xgtgTvas/Hdox7DWRE8u5h4c4j8n/lwn1y14MNu9pGo+p8awaza/upYP0NFzpLX7Hr/2ZLxxoo4PX2Pyqjlg554sjqz8WVo/hLt+cNu7m5mfN44fyPUQ9jPTi7Tcp9avn1aezPbCTu3ZyyqW38Yw/6LcxFKPR2Hwtv973C/lp+Vl51hMacfa+Bf0EvFOPbV/l9ENav5nSb7P0AUu/0dJ1H6QUX72u83WP/HDH8mXnvN6qVe3zG5QsxPEy7jqrFhOn2XV9ZMUa5eOIBTph+2erS2PXQSuNetZT/gx2TerQPPNx2PYKapR/ctRSD3dBqxgNnGJ0lgfiQB9nz6Kzoc65ZucnpGF/ccSdCzy18ok3qmU9J69xdban5sH6Tr2TR2t1N7e5vs6463N0nZW3hhOs68zN3x7uGa7n/Lj1tH2tv3vWN9X+634fqJzmN1l8yEInu9cv6FPNk3vG1+QDDo2rNbWevkb0AzTzjlQnkyu2WmurZ4/sxdUPIs5N+5/lX/1MD4t44l2HtLq3Ga3itGioldFePZpb8+TLwak2O7mhueej/pbHNt4YB9KJk281MjVOzpXGVT9y+LvWQ/P2o/vm+4jmEFdOoxpb6+xh78ueo0Z+50jN4lCdQGtj6p76eilXn+qJW8eufXnVWd65Zn2sRijXOuonbpzi7iOdNNQK+eOtxYd4uEEcJ016xoz/NPGu3Qf7KC/oOeSPt1w866KXbS2It3rbw46MFm6QX718Z86py8TKk7s8sfRb996D4t3b3m/e9/JXb2t2HfQb4hTbfYynt83ffRa/4sjXR9DPcprbfz3R0g+dgLNra2xerP1xrsPqdB03bL1ys7TUjre6yw/qyy2296e5WCbm2WyOFxrF2cbTCMujEzaej0acfMXr117isWDNWaDT93xdr85ZTzwUO+PbS8B54YOWV73qla+WFK6uJV9h+S8WL0bj7Oml9LGb8zQ8lvMQT+xpWo+t9TQ8xHnWfTzjzdf3O7/4Z75wUPkfqlFsD3G5XggeiICHm6WD36gu/hVvtfF78bBi+eioqW45vdT6RsXLf190V7005lcD9+RnzRmN7afxipv/XHP+rZPJ3fziraNx13GO7Owlnz2QH7YXvGJZvGqyfHR7YfXbJ33Q0p8K9UFLH7L050C90OKVvz9c5CuPdb8Wuzd6qma1z286s5AGLXnFys2aF/eyxsWXn/lwBCfQoVW837jZP3PyGzhq+AFWvfLK17O6egh6DvnPfuUvR2x1aBdLg528ezo4TJyJAw6eOP2NZ6F1OGeNIV759dpII078rPziPhxonp/OrilLQ62sa8BJB7ZnvWTdh70XQU/lZLtO/S/v5LtuDF0HeUZ81wsa59q2lxP15ow6t9mua/drx569PkDow4N+a+XNb37z7S1vecsH/ZnQfqjQ8yo/0ytbP3Sdzz3N9gwUP+30t/6NrVZ2xuqzvvtgpNE7q/j2VG7+7NQUX732hGb75v2FT79+9UyD4eqBXcWdPefv5MU5Qe+sS1NOeiCHBbUbcfUc8nm2jbjZ9u65w1k0z67i1aNFIzs5AWefa7lr+eyD9dLAN17h1MrSaL93z83X55xtz1n9bl/Z9hLy0ZO/nHz1obZ12Yss0ImHQ2e1WEiDhfL3uQnl7v5v33Ti0PHOck8h7t4TfZXTGIpZIy475yBWHmtu7fWwfRffvdw9CldaWy+Uk+nl5LsHzfe6caH3OGv5Nt+7KFPzzHXP1LAm68K590Fy2JrGIL411cOlxcRODrvylXfWydSKU2z3X9w7u7keimflrY46zkamXhxGR63AF3c19YZXTsC3xuLFui97LkM88WKeoa7jy8vEGP+CzhpsHzSK60ff2w9rnl885O/Zp6OX4jToFFMH8q2GNcnLPvBBy3Ov/AF/OvQQSl7eY3Ieg9U5a5wofoVn7eVK5zEaT+OIL+/q+rE6D+ExnHDy7u1heCl9/Y5f+/lPxvQzh7HxPIR8xfcwp3/WEHeYT+7JL1bOcvZBDDt6qWw8nP0V7yW1P5x7gW1+Vu3Qdf7i+6K7ymFXfaRHkx5rHram2FUdHDz9bF+sPAZnnXL2m/38+u26XDzc3T/87m8/pPWbK33Q0p8ONTbvhRbK8V85ug96VC/T766FLzRPpx7OH96ykI6zFqxjdcSdj7B9iHmZN+bfPcnytb4+XGmt/o2Z/bAl69oHLerRSTPoSTy//c1Hy7MkfpWfwa6HBp18xRfy7U2Gs1pMnG1cr9nm4/Dvnu492j7/v9Tdba9t23LddaRwbSmJHTkfBkTIg0lCQPAWJIiDDYkh2MGGPID40vG18wnIb8f/fdstjznXWuecG6BJpT56VatW1fvoY6y551l7HxDrLLY34ndf0jPi1I/r4rt327eR8a2JVat7WU3YmummFQe2PtAOXVez3NvX5XRdDJ7Wlk4+Zg3Ww5zbe07rt7PqGsw9f7408MXKb/3Wb/3Slyyez31X7N7UG+S/e9daqtl9T+tJr+v17b4Yy9mai2rp3Zch+weGNBf4aW1frDq9++xVdr9oYfjbL/C35sbq4RuLZcXodJ9XS83tMdRvmqu7/O0vX/z0qh033XSK33N588Wc0X3W6tPIrk5+RieNp2c2Hb7qxKl32H6MN04D4m38xtJnoIfd631m8t39ldu6nmqlX78g1npBrLh8sa2Hx1/f8IpTPdd8mXl9Gs1ptEaGJ3d5DPAbccT3HczSpdOeqbF5OEbA27EawXxt89aKbT/1rb5ejHHrYfWKN4d0mWuIu5rZ+ldvEaf7FjfLv/pbm989677hQGtyX/Bxcbzb2L0XcW5dPhbE6meNP+7qFFteY9fl1AeYi+3azOPU73Ja12peDjOHuz9ye/cz/fHXE9Qz7uoxsbD94W5fxTtvuxdpdM4y/PrI5x73XMahz9KpTnGIA/w9u3Ti1PflLae+oV7oxLuoF2Ma0FyO/My83tn3L1p+/dd+9u03WmruHbbQ8j+TG1bjIzzpfpT/lV5e4cdqvMrnvzHzd2v6qJeP4ou4P8UevuL87//j3/1+MI0OcHYPIeN7+kEHamzP6eAZ5e9alpv+1WJ8rH7y9+JwDelUlwGel1UvoiyN8qtfjfSXD/Wz/QY+fWbLWb3qpglb08i2VhZ3eV2H8ja3OW4vZlZeXNhe4vfCB3vbH9D8Nkf/sK0vG8x9wWD9NPxg8YcNf8BYjfYIWk89uZZbb8Vp+cMPrb5suWuA+N33y1leazVC+9D9K06DHuNzrq3VF0v+LRqjec+HPWrcdW5PWzPw5Vd/Nfb+bO5aMWYuR379pBM/NF9byHmyeM3ps5uf5ubYV+ZePfVrzr/30jWI74dcvKu1vRTPIE69m8ctvv2oVb146nU/t3aWDryKVZ/Rrl62PV6esX7SS3O14uWzd55T1heE8dJon6D9cx88f/5qUL/JYvQbG57H9qCcriFdSC8zb23x+Ohl8WB5ywfXrXU1q2lkmwti6uyHYXPASYuF7T8DY1q9//oSqn3aXKgG1Mvy4u54Ofzba1p7RuNdrF5r54P2yLi1abq+vNvfKy0oX079M/13HuOtHsQtNy0ov3MNYu2Fa7lx2rO0GORfDsSpv0bYfP7yWDxr0Ie97ly47j5l+qzOahhB7K5564ithnic4u2JerdWnPpNq1qrFapz9/4+V/Jw7s8mUAO2Tu/g7gU89Vb/q5kBX/6u467Frxfg10Pvz96duHj1APW9ZydNiPfUV8DZ+rDx6jH+NCD/cgCPb61Y9Rmfvc3MxbtnrR3E7/2lsfsKt+5FfdYTg11bWsvNNidsrmvA1Wfn3nx5cXo24q1+tcV6ds2he08LT6znPN7uj+v06ovVG+DUPz/b9wbeU28sTmtYxDUWq9bWrLd6YnDjxfitbdfIX0/1Eofh8BUr7pxlOGnVL+RnUMycdvn1U0/sl/7q0LesL2Ib2eufCq80P6r1lV6euNd3N/cz+Ar3I3yk9avo64n3Kvf6/7f/4e/80gHfg5x1GJn5/oBx3UGlnS3XB/q0Lo/xbY2wsXozrkYPWTyc/gDhOr1eDLj7EjCHamTlbQ3YXuqHT/3tNY45S6fa5qw8qIZ4EHtVL43y0iq+fWTl1Ut7Ul76DNLHZ3h0+oKB3d/msP+Mhhwv9/3hAuo4G60JqrF7BK3HXH5ftLz6L85p4IrdHy6tJ732obqgXuDDaw0M9G8ffMnS/8LaHvDLby/TotNe1Hd91H+95e9e0Gqf+G+/ofxi5uqvRnPYWmvFXBuD3DUoJ112YxlsbOvDaqRjLd1Le2fO37vFiAu0WntarflVPfFqBfGMP63MvFp7zqr9CtVIY/Wad596PrK4xfPjtQYGq5XO1es57V3eXsqpn7TAXlife+BLlf7KkNG884xPv57SyrbPez/quXx8seWA2PKqA8bicbZmeqGejGlUr/7i0GLt5epCGunR6N3hme+5t49MnJXXWjZ/ezFepLFWD+l0Ttme0a3pGuTH2ZrphdawXKgH/q1pjBe369Vi1awnwKNhL+1hekFOWunefbgay+l+Qvm0AGfPVIhXv3D7ML99xMPRR+fDyPTY+tIrZ2FefGutLccIr3rZnuPESyMOiLUnrgGvfP72tRrW2zMAYj1XTzosFE97+7p7Bng45VxbvSf/7k/XRr16X/p5z1zvOrcHWq0tDo3VjstXD8vbOJ2n/tjmx4sT4tzc1dh7Yc7vfhlB3M+MXT9uvJ6t9Gjt2kF89ymeEW+RT9y7t59T8SEdyGdkcfXQ2vjl6KEzba5OnOXh7B7w47KNLyeN1iO27y8QV29/9sqvr9XbmoDT87Q/W/gzdarZmO7l8a2GuqyeGB4OKyduOplY+Zl5ddKQB3Egnhjjbz/tV1pi20MolhVr/9jWgl/8Rsuv/+I3WgruPB9sPOz1Z/CKz7/2Du/iH+VebM2n3Ff+j/BDcp7wkc6r+Ppd3/k7fBR/BXl/+Dt/8/thc/A6yFkHMrjuRff0w2Ufml4eGT3AjW9Un91akC+tWy8NPvr11R94+WjHha0dtsbWgXqMs7z2qD2Mx58Vo7MvhOqLZ7Cx29ftrRwjX6ZuvbquV7z06wWectIKrun4UsVfEfLvsPQFQ19srVXLmeilqh6/eH+4iwvi96WpFwb8dPxQuV+0ZGmwXvgs3cbtKw4/q7YR3w8otRievdC/L5n6sqk9aC1GvHqSJ3//y3Y167169Qg00oK0GF76Gd/GF/VWrfjZ6rDVLifcmDE0v9o3fy201vZOrntkv5g59Dzsh7xq1ks6UDyrpnrtC6TR/jHc+F3zd376ACMn/eWWG25NaG7szDtPxviZNfH3XLPWGa5OWqx9Yz2HjH/3DOrf2jq//dss/Xss1o9TLTpGOtvzWki/fsutlxCHb3m3DqRV3HXx6rG4aWZxQ3Fa7dPTGjNcfjWci94dPfOdK6iP7WF1n/pl4gyKxSuWhvOobrVx6rM9iivWGY4n1prMgQ5Oemv51/Ldsb62P7G0wMjfsxZ3eXHSLAatq9jeh9bH0klfPI04DOo/TvXMXd98aO+gGq0pM09DbtbcuFYPtLYWLD9NaM3G3ZvltFb3/Yljnk5afBl0njff+ph+QSweHcBVoz10XU2oHvCni7/cOMasXGM118qB+tja4r0HvDuZdwEtKGd7FesZawxx2fZ4eymW1u4XVI//csplaYuZQz1DMetLIx6IW691++zn86BrPOheGFuT2O25Ndd3veE81eRTt59V9SeGuzppZWni75rkWHdnDFf8vt9vr6vpmpb8DI9v60HPe/sD4v0Mrh7Q2We6NVUX4tDz7qDZWuQZzXH2/WIel9VT8Tjy02KrFS+NauVfDdA/mN9+5NFv7VvrarTfkNb2wMrP4rQO6Drut3H/6tA31p+jpMX6bvxd7Cv4ai5+tvP/r+Cn6uUjnXfxd3vyUd4T3umFf/aP/tb3gxnXIc6Afw+ph9wLoRcRXgd+DzT/8jwgadyDj7sPEF+oXlY9lgZUr5ewuvtCqhZ0fXPZ9rswr5fVl0unnoCPpSGu1+xyL+pra25f1dz++YvJae46g3pt7+LvurZO2vx+sPqS5ec///m3L1p8yeCHxPKraaTvXvdSVROHllrl1lf7IwdoiKfHxGn1BxcvauuRv9YaWfudn6nRD4MsLh7Eq3980L8vV3zRZD/sy66jfP0CHfn3rxDQvvVYfefvPqS9PZezecWai8nb8fIaV2vHam/+jstxvfWz5Tzh+s3l2feMrr1wJjqr7c2tw9855Ct+OTdfne5596mcrH7EncXtL87NUWORb3nm8fQV1g9i+1yA+Oq0/p4h1nV7Z8zSu3tiXc6s31zx5cr+H4Wsfe9JmmlBeuZbA+oV6itbXhw+NapjXC0GW6uRRmvqGuqNVny+dPny4zR2HRdn89SxPz3zrHPSuuuh+qz9S2f3qF4ynHRae70U59dLhstfLSMuiOGsll5YmlDN6u78neFm9eP89NxUGzeUt88Yi1N8tVxfjWL77gVrZMtRp/7i3P3EM5pn5WT5gT7j3zq7LrF42SvtLC3Xt9bmFYPWc3mu24/uuWv+dNQyT4cBjfRAbueYr3Xu/vNXA8zV2H1huzchrli8ery97FjPa8XktRdb+/bbO6pnFcqLy4C+nOzWk+O63i6HAR9rTy+HVaN7B8stVpxf3vbae6G1bZ3iPr/5D5r9hzY8sHb3177RrKdqrlbxOPG6DnLMq6sv10wsDTDyVSctVg+uxdXP5IlVg7nGha3BJ5ZePXTuGF96+MXtDXMNt95qdS6g/qu7vM7n8oNeLofVp+vOOeve4Yqnt7XixEsvLb60+Bd0Nm6UB60pLTy2fXTv6qd68bYXY3HzfNWI991efdHyVdTsV3BzPtIQX7t4lX/zrv0YfKTzGf13+fBZjfAR/8af+E+cz/jCH//eb387YB3SDmHWQeywmkMvkV5CcfoDhzngZHLS2wdDHbG0YPvg7yWzD+I+PFBP/YDoBQc4q+l6rfr7AjdfLtTH/gDC0cs+0MDfKL9113Oa8cD1tXpTz2gO8sXT4S8W8smD+PVRLu3WvXtXvrgfpr5c8AWL/7uQLxn40oa4u39qeaE6G2ryVYeV3/60j619+6LNj4tHF7d1QD3jQWN+4Eunvag3WF4cBnrY3+rpyyY5+mByzHHz69cfuJi90PvWhHJbEyvePsXpOVtesay+88e562LmaWXxu775ro1dQ7z8rB4ysC8ZlJcF/Ntne+tc7B5X79a4/cSpTjX51ej+GNnWXi33IE5nkW0vzDyr1tbrzFfj5uRLO532DuKtRnB2MvvV3q3lx2nPaFlXv8Wy/9vm/k0WvatdnXSARiPN7SN/fQPO9rO8DEdse4bWzOpna8LWM65mhmsMcSCt6sZdg+rYH19G2StmH9uzeqjXdK2rdx2kVb/VqXa9xQP++gN+9TobuHcd8eJWD8T3nrBd61o9FTdmINZYvbV0oBwQ09f2tnHz4nGg2tWzB7sPy6nGcrYWg9XaenHTcb0Wpxo7xofqwOasre9JA6pZbONP62mE7jMDsdszX3rlpkP7Kd/5Z6uBm04ay/W89J6JV07cOLe/ctItH7oulk51e6/XAw6ovc9O+tVe25q7H7C9xqOdmV8rBvnkls9geQs+Pei9ePkMxHsPM0ibFe+vDvVFi3zr6T8ksdWsJxrV6z5BvdXXRXXv3q9eWlAsVL8e1N69T7/Ppk97BHisPkAsvdWqX77OVucUxO6XOrTsYzy5+sBNc7nVNra+egw0GM6i/OpVs/5aP8TFwb9n12hejNV7/ZjjVCsOVCvO2nLi1TeLx1ds8+PkN17OL/6Nlvm/DkHFL578r7hPwF1+889ofIZzUc7e1FDsh+iGzf2hOh/18Vndz/SytV7xb+67GDzx//j3/rPvh30P3x5CsTj5g/tFB68XK0tLfB/4NOnFgR6e9NLcnmkUl1c/ccr3guxlZF7N9MyvAf1enKxcVq988XZNT2tXK0vn7nNoDctdndbG4omv1sbWQKxrPWTyoTW1b62fidlTXy74cqW/MmSOR5eOEZ8Pv/1Rpz+Muu94YnuP0hDfs5be9hZfPB4Dumv1v9baQN7uYRCPo9b23JcsfqvHF07m/PLbV9fx1QN+56MPIT0D1WK7rvqq9nLELgeMaYgVjxMvXxy28UX+tfyru/5iW6drse4Dc715LFgvrIY4f/nM/NaB9g3y317S67r7xDqzbPnMHHfP7NU2rm/9xdLYMa0sn3i++oCnfnCqZ332on13LntPNraX7Zl8e+CLgv7hW+ZLFl8YVCNsjd3P1hq6X3Hah1Af9QK7lruedHBYfcXLoPx6SjOkBcuB1VvEL2bO3Av7ZO/uX7O69wesxX3IzMVwlqtG6956V2vvZRp6ujosLG/3cPXqjR+qX21YfpaOca3c7b/Y5i6HFY9bvDWs1tUovhzYeGYO6bB49mn39LMWP+2QfrY977gG/MWg9QDfU7z1xF29YnuG0tm9iQ9PNeTuWZbT+2n3bbF1cOJWj27a8ePGq5fi1cnvOssnd9/7fk7vFy3pymlPVl+8XnvG66m8p74zHIiTPn8m54Lvmtztj21++ltjexB37907IyyHDn+/icFal3Xbu/1SGapl3J4y8zgQp/0pzu65jLNa1/hDPjn3/rTu1l6N1Qb16wG2BxyxdFzz2Yv2BBfU8DN4a+kJh7muZv1l5tVfzvK2z7jmxfjk6vvVeV2u2F1rSEeMTmt80qgWTrWqBzjxtpY4c822VhzYOH91XG/cPPvwH8OV8BE+wwlf4V5sro0LXV/t5pf7ivdD8VTnK9j6P1Uvr/AuXuxyPtMTTgb+r0N7SNlyvh2+OchZ+e0lHs7Ty6EHA1azWmL7QgCx4qCOmLGzkUaIQ6sXHODph6W7Rott/vZRbvW2l/roh/GunYXmt+ZaMUazemJqZfHvurZOli+43jzXfHT3h0Lry99vs/RXZVz74Qpqt2Z7x/rBAWL2xoeWem2f2+v6sn/7g6je4vcFDgPx9ohB/PrvWr61GM1BrjqsPYx7zXr9mqwvmnzJ8id/8iff9sJ/0VGjdda3HPvWXtDvnPQHeL7bp9ztyVysewNi7WVrT4eBWPH88tPgj8NgOfHSg3Ty3Vh5cert9mIt9qX7udzVsW/msBrF9n5WxwirYYRqXJ781bC/7k/Ps3ncDD9u92J1Q/Mdq5NVo5Etp1jx/IvLY9XSq57bs/2A3H3IcEC+D8u+JPB/FmK+NOATq/7uR+PdS+P2EfjjiMPeV1id6qZTPSjeuwMvLA/E0jWu8TEa2WqtTjmwa8PXR19S9UVLf/igWa3N37Wbv+qjWsbtOS0xGsx18TSWRwPS2VrxAHd15W1uVm/L77rYapSvXojTXpS72Dqu02gN28tqxNl+WVidrmF1WPt09+pJr9jlZGnSX+MLq7N5xsVq3Xy4NVkaxdj2kE77susNdy7H+2SfZXk9o8bWdPsJ+O3x8vYZAbF7LxjEgfVD8/rqZ3O273+86m9tudsnfrbrhPKN1c2K777Dclh9VP8JN/6Un359tHcgrgf7HG/XZ+R3f33G8XMEF8R90ZLZg3Rbe7h12yfzYu2la6j3tOJl5nRaV3Nj2Hjarnfde26vPtRH67lxuZ1/PPXUsh/tCR8eS4uPTjw5t2Y5rPryAt9y5Ky1vnrbuiwtuTh9LsAVqx+op3TE0mGQDqtWvLTkVyPOU0/VYlCcTjnyGeQrDsXjhO9ftPzsZ3/p5W+07PUTbvwWWXyk9Q67mB0XcV5xN+fH9PJT4sf00Xruul/hxnd+tX4M/EbLHtBFdcSv4Yr3UMRz4L0cOvhxlgdiwMc8gD1kkNbWKs7qt57TEbsPNZ1e1vTWqhHqk9EWe/XCY2nEYXy3rwy2766ZvDX1aItdHb6ndaX5CuXV8+q3twzy9QXD/l+G/HAVWz2w917KvZhBfz7AtIfVE2etp7XgGmm2JpzOCNs+ceRn/PhgzOR1Lja3OnIhXuuwfl+m9JssfovFlyxG+yFe/+2penLtE6MJra/9aH2tq775M9jecfjbo/pu3a0tf2tP49bBY+XGjRe3a5x4+daf8UHrqB95+ugP+bgQR16c+oXbZ/dH3Lw4g6tRneWlVTwdvdjbPYNi6W1f9b1r3P3oOv+FnD2D1Qt8+ZfH6GXm9ZzFVV+/7Zkz2a98s+5F+ynHHzT8dZe+ZPHbLL44cG4hzV0n65qG+vVgjMOgeBxIt/3ltxbnPeOrFks/XnrVcr/qK6RbrjHf1nMtDumx+KzYrt0+7Rct9tKe1t/WZPJaNzPH2V6q9bSW9J50+FtXPFgNqK8MLy7gq51u2mx149RndYz8PUPv8vc5u+tNk39j2zvw03Cuqwe3XnoZ1BdT46lvGvd81M/VCWldW78azdNauxpb8/o3Vv3L23jXGy8HWjfEFb/z9r2957t71r6IqYNXTTrFG+Psuyre09lO11hvWZDDPK9sfz7TpLda6rM0qrmjPM/rasDthz/bGnEgzQxw42f58huh/EZY7iv924d1tEfWBu6Bnx1+hrjGFfOe298IUqM+7/q3N2PX7WFmDvLScQ1xjavzBDnV3rz0067P20+8dNLCqTbI75ymI7/9wwWx7PbV+WFpx90e5cHWj7eGZ+wMZ3z1r1Z1xPpsEA+qkV693P7p8clNAw+qZYR0jFunvtISqxfzjePHKc74i9UrjXTivvyrQ0BgR5D0hOW8w5Pmj8FTP7Sf9HEv/xXvh/aX/rv8z3A+g11LWo0bu+vZ6+Utfmxvf/S7v/0XNNTKFnhr4h3S4LDvi2E5y4PV6PCb85efLS+d7QOW46E2Qg89q7erTwdopMeP14ux/PgZ38bzg37qa7UXcY3bUwblpvNRXahWuc1plse2Rvvr2kvIS9YfyHy54ksFXzb40sX+Qj2qX77Y3f/9Aa1HXHUySKe+WlP9LZ82DdaaG/ku6q2Xa71t/xCvdVurNbf+/l2WfqsHB5/G/gClYw/6g6yafOJ4fZgzr651Ga1DP6y113t9F1/O1cjy79rNxeRm5u1tJhfEIK21OOB6TV491gvdemEgjheHbr2ax6kPcfvrPuFVi+HF2TrmEI9Vq/W6Tmvr8dW3usZ6W724acZb7bVXeOLcOkAz3dBe3v2qd+fRuc3sYR+mGK58XxL4cuWv//W//u2Llr4ogNbU+uqhkdWrPuqlGINi26sYnbTEeid4djoncTM8sdZenM7tk9XfIh+NalYvLTqbf+PMXK990cL6kqreys+gfd0auyZz/l0L8O+aV6d+rk5WTkjriQe4WxuPrr0qR+xqAp+e9n6I3fUxnAwPxNOCuIw/jUZ58ntmq1fP8dJqXeltrL5X5+5pGixsjNVPPdGF4uXzt0esOCtWL3xpxN8c2PVA3OIXYtvD6qS78TiN9bd7D/bj7vtyd1+qk+7qGePQWt1yxLN6yMQB3z30bDLvOKPznJZ89fpCIa3yWXCtD5q9PwB/+4HNU2c59ZheFq++4ubba6i/8l2LZavNYHUYv3X0BZR1gdr2pJ8fcfHsI2sfxbqvbPu74FOvPWT1Rudq1Du+cTXjQOvavOqw+qTdPa6X7uX2kQFeMfqd0dYMV0dOPa3W7SvuE/+uxcig2EKOfvTG2kfa9VYdvXdv8eSKVSNeseLbR/Hq4YDYrg2v3oz1dDni7al5deKlky02P0sH3n7RAprY8RU2/or7kcZHkJ+GBWSh+PLgI+4Tnvzlv4stPsN7Vf8jvVc6V++H1nvF+yz+6Hf/zp9f/UU8rW0h3kPRgdbPPhiAF8c1E2PN4xSjkZmL9YBUC9IIrvchMk+nF7brHs59QC/qox/AN1ecrYaRD1qTvp/2KXS9I6sGyKO3L4XqZeVBnMZqm8uzlv0wwdLPvGB90dCXDMy8LxeAVla+l2kvsDj6U8t1qE59werV166JxWdim7NYDZDXuXAN7V1cmuI+POwXLMw168smnNbY+jojQKcfUq5pt+/9Wq0PJPjVZnpJqzXpl6mHWz1a5Yc0srD7DWJ7rtOoD8bHVmvjQSzejvXZWvjkdS+q8cTZXukw8WL7AQDEnniZeahOtVh7HA8nxEnr8rIgjmeNm1NeuXt9sfygXyjvqR+cXR+rF3vWFy2dYdaHIDxwNn054AuW3/qt3/r2hQufe6ROZ7r18e3aWLXrBTYe2rvl0KKbhnvqrHZe2+vdo621WnSy7TF0nT+dztHW2vXGxQNzcTx+z7YvV/yVIWb/llt+9cy3hmuQUy+4/Hc9aRhXp35Wh1U3pBNWbw0ni7e6bPNcZ+XXW32J3Vwx1hqvXtxQPxtPR63ONl7xzlE69bZry7bvdCCd6sHVoL+x+tk9iHd7ySANyB8PqlPtwN9+Na7W1r7r2HNWnaBO8TjVri/+9qx8+tXcWu1LZk5nbeulyQ9Pmjh0ss2rn9btec32nuLrp3enkVb5oR6hXna/tx9jXBA3j1OPxdJgIHa5WTqrLz8NEIuXbr2GdPGK25f2hw/HfmT4NHpXxwWxvQ/mF/UFdNTcvuS05tXQS3zXkM5q4md85eixNVXDPV9ehsMXj5nzVxvS2PtdvdaU1uqtVjVhteMzSLefj6zcLD2Qd+9DeeWqId49w6Ox+7V66cTJ4O4FLKd6rWv3YDkgXt/xxJaTFoM4wHfXHv4d49+i4q+w4v9/xmfW8LQP7/KKfbRHT7F3vqv3xL3YnB2vb/FZ31dQTQeug5tm+7txh/Me8sxcrB9KPVirt7a+i2o+5S7E13YNm+Mhe7L0LtdD60XSw5vl74dIP0jS2l7YIt/dyx763df4YXuoZ1hOvbeOcOtWI4tfPujFPew3OvbLhX1JZTtf7WJy9kXLD1sbf7nMvB5339tzOnrSX/9+TP9Qb73W0+3F+vrgVG/V5bdeX7Dsv0vjD6ji9dR+r371ijNzMbr9JkH9Ac6eNbmwGnHumVw/a2/YzV9fOvjtbdfxFuZPeqy6NPbZSDPealSrnOZs11OfDNrL9nr3uz5Wt3yIy6Betg6Iuzds61RjjW+RPitv+914WG62vCe7yP+kE+o13/Lz2Tv3ri8D+y+8T2sNW+/el3TlPtkT+N2Ly82vl+4zM+ev3vaxPWyc7TO/74Gn3Kc+Ome7V3v27/mjtWfh1gj54jwZjXq9/V7bPHNoHeHmrIVXe98aszjtQcYnXt3P1qnG+vK3Dvmtb9cJca5tz099dQ03Ny64Lr/xcuqr+8XSlnPXywf1Ete4+mxrp3H3vv1/8me3Pk31Ojt67r3Yc7PWedwe6aRFo1zPW8+cnGrcWumy9mB10wbxOF1fPVY9kN+6n9bO8Fvj7fnWebI4UK+LYhfpbj5cjeLxt26Qc611MohvXN4aGO2TM9Nvrnjn8UH71T3evQIj4xNzT/Y8ML7NUbP7ndXP6pWzvh27XuODWwOe+Hpeu+cqKz+Ny6suqN16yse9e1GP98wa+V03Z/086j71rOPS2v7qZ/dhtbI0MhxcoLH7sJpri+rtmL/+mmfNF+b1nT3xN684+wv/GO4S4c7DNhheccNntZ/wGS7O2hPyf8RbtNbwUc7WeMLqfYYDH2le/80Pr/Kf8BXuxf/xP/3db/kdyD2YXQfX26+HqBdNDxWUy4K8cov3cJqn3XX5aYhVL14vlHhp4HkxLc/LwAti+Vm+i62R4fGzOKu1saAPBsuNXzxOSGfjy6t2fRmrX6xrOfbFaL5rMof2zRcAvqjotzn6goG/ew1POtVZXmvFqSeIy1zXWxZneRngpMnwOo+dEwbmfmBZgx/mfcmxmjhivmDpy5X+D0t88nGeoJf6eOqF8em3H3r+YNaHE/n1etcF9ZfO1trc1ainrsU2LtYPznqA9iN+3NUK+eVvz2v5y0s3bfHtAzdeWD1oP3rO+dN4Wk+1lmfvu+YXz6rF0mLh8tKpfwa7hnJuLmu+4815mtPPgF++PuqFT9w+2K+s87z7Yw3O5f1tlv4B3NUKajxZPdRH2H4vj341njjtMQ4sj0+s+pfD0n/iWFN7AXGzjS+nmmnwtY9+k8Ve+mtXzhteGnj1waBnvPsCYrvu6uAEsSzOvber45oP0uuaP50siGcQl9FuLeWUn49Vr1pi29Pmh/xqZPUI9QNxQ/u59cqvLugpg7jMtfzb+2qYs8D3VGP74W89T39gqc7VqtbGWpN5Gjd3LZ0bL1fter37EnCKbXzrA17gy7aW/K1XTtyuQYyt/67hKQ9cizPc/rDo+dx7gFdf3pV9CaC/dJZ71999xUlr7YmX1hr/WjWADsgr7jrbPCZve7i5y4t7Obsma+5nidGcH8d+ZvEX5vUZ1Ov+A04G4mI7Qjr1aSyn/OrIYflbEzNPu3sdF2+14xlh64uDeAbLSQfSSq+aWVheXGgN++ecza9mBquBkwart60H/NVxX+NCXKjmavRsb73sahhheXFeaYnHWbyKVyM/+/5Fy6//+s++/9UhAmGvQ0LhifMKX+FefJQr3oJd3z6DWFrvNN/lXyx39S+eNN/1EN5pwlfqwRM/brE7fgX/4p/85784ZH9+GBvp3XFrOPB76F3HpZHOQrxYluauK53qiu0DyN8L5Unn8noBpVns1llsjP7y4sYp3pg/DhPTQ30Xh9bG4rOw867lVzO9a/zlrX4xY3E9+OHiS4W+ZOk3WfaHTjnyd2/ZaoW422OoJ6ivHYt3xvphzrc8qP/+y0hcefy+XOmvTLSuPjxlxe6/xYJHq5qhXuoHth+mDz2AmH3oQ509o7frjJflv+sPrvnEqxl2f6pR7t6T6qRTz9US33WH/HRcVyvcOVQnbB+3l3hXe+P88vYsprWIh8P6EFjO9sDy5d8eGvnFcbOrky0v3bg7z5e/66f5hb5wbi9gz9baW9fy8H0B6EsBX670JUt/7UWcFj643lqvDKc+2je4vcatX3FWnbVireXyXGfFsjjqFYd73lbnCbdm+8JvH/ffZ+mLFrxQDXZ7YK1LfPcmbvXSyOq3vQE5rWUtrfDE23r62vdM/PaSQfEQD+pL3HhrmlcTdg3Wd8/J6sHV0G89A38a6ci/PNieQKy+odhyAt/WgOpsr3rZdxCd1lQdPrHdZ5Z/rT5uftzyLlYT5OrVz8W7f3Gh/WDVSSe7iJPFSYfB5S03xLE2+5O1H8WKG9vv3v/35/HWsL5+HjKxtOS4jl8vYsXTZHFYnH4ONa9+Wtvvq/jlrOXHKXf7KH9zzIvHXV5x98me2J8+m6iBY039xyQ9MHnicdI0h73/9ONWbxGn3rb31b3zkD7/9kbXOrrfwJ8+SwcXVifO9huvXjN5fMV3TcUy0NeeR9dQf+nii9G7PRqBv3VWr/w0oJqMT6w1xkvHWD1+Vg/tZzqMhrps+zGmUT/1HYfJSWs51QSxajDzYrCxX3zR8mu/+KIFKvJZ/BDuNrXX8Bm95dzrrfGkfTlfQXmvsNrhoxo/RHOxsa31Y3J2fKfzhH/1P/8X/+6A/fkhld+4BnutDwf+6Q9ktHoQy6nv5j08rtUTz3rIoNwbk8N62OsZ4lanlzzORfWrA+VD8WqksfE4a9fferdfFuhZ2+YZQ/69TuOdVQtaF1uN4F76QqEvWVhfstTb9t6a+uHyVAu21+qyi3hXR2299WVIP9Dx68E1ny9Tsrjl8u1v6twvW8TNxfe3Wfid8Xqrv9aobtety2jeD4Q49dzz0TpbYz88IE2+u/40G1vnxtIB11tjOcZi9PurTe0Lbrzybo3GtKoR79rNty/Z1qpfvrjQPN+9N+0rxNm9d2b7gNv5LS+7evJh6/Itd62cro3d9+U9WTWzG+u6nozbS3WqtfGuQ3770G+z+IKFue4fcaUTyrm19l2wfvNqB9f8y33XX/zi7sE9Q9VJd3PW33r4WPc0reW6lg+NIZ4xmO8XLb5kefUP4ZbfvPrguh52H+NufjHGJ5YGuzlZPngXp9EzmZnD5T89u+msVpa/3lsjLJeveLXiVCekeWtBvaYDYvXMlvtKq3r1ETa3GtWp1zhycbK08KoHy6un/I3VkLNrqR49vPrmW8ufJl86aYjVw/ayuYy/2MbDclpXiF98ecawNYt7DnoHreUzPpnYrqce2hvrZ1CdfnbcPNfVuj9fbq/pMNf8LK3mceOkk/G3luo1lsPqIVQnXpY/NK/3erBHzsd+LuGnob51eRey+im/WtsXvay1bTx76mm1y8lunZub8UH3XR/x2lu2WkamRnHXfIEOxM3qozU3T3frAM59JvnixufDefXswp5rfBDbveKPZ4yztSCdtFaveTobS0Nv/OL1HO9ytu96WsQxsvbSmKUNxeCXvmjJ+RGeeE++LQqv9C/v4jN9xTG+43+WF7a3zX2Fjzhf9cPVfLVf4k8x/if9J1+4Oe+4T/iXv/8Pvo3p6CtzWDOo52I9FBk/DQ9qL5r6uQc/K7ZaPUDxmXm8sBqwfBDrIWWQxqsaxo21htW4/LD97Jj1cmLF4WpVq9rhXl8Lrp80qvPUt7m990WDLyF8weALB3/gxod6X9189+Vcra6hPrafYsZ0085Pp7PR+QC8arvm74uC/aIlP59YXyJZn/XGLdcXMHH6ogm2VntGu/MC/PUO9V8c5NOJJ1avxvhMfn59sv0tnPbENf9+OVK+0bx4+9N8/dbbl1Gu+cSqc3PqoRpPvO0zjjH/9prxi2dPvL0Od++XG7qPfSDq3JbbPcy3MVr1UX3YnCw8xVh12cZdb95eb56xOFzOri0zzxe/HPvhrwj5DRb/O2JfEpj7kFyt1gtbi1XvWrVD9wSuRv3EeeJC/lf3Ie6dZ0/3/dYRxyseqg1x4xjl9UULs4f9QWq1yn3VQ/H6MG7PO26Mhe11tUO+sHW7hnT2+TWPW20Q67m/vNXr3oHY1YnT8wZxWFrd/yz/rWUE/t2r4vddkxaOEYeJ4WzdcOtUw3V15KfPtka8OCwsJ50du7YG+78/K9Ja3r5jdz30YfstT6z9dyb1tKi/tXQa48lNy/WuD9a/vOJphjj6WsvPeuf3PLJqhNbK7Ev7ZB8Alw4NI916qn+6YtWrfvHWVKxx+4C44k+c9NJY3jV5Vx9WI545tA+dC7Y67VE/6ztH8ay/L1naq2oY9ZpeNYN5fFb9RXmr2Rh//fHDcm5s1y2/NbD6Lj/O7j+f/Kx9yYLYjsXrOS3A6VnevcbJ5PDvs42Pt+tcrdWpf7w4nX/zrZeO/HTMoXpG4M/4ildHrl7r1xzSYHhiLN7qphPHPGwft18je/kbLR8h8XDn28jis7wn7IJ2DOJXP8QtHvdqvcqHzX2FJ85n+1zfvX7i033yfxbvcl/V/Cz8Gy36Yx22DjvrAdtDycyLxwEPRQ+ra5BX/mpUU4xGHwqqvfx4TzrN1x92f8TSZmld/fWX34vH9eW7jg87dv0O6QF9dfblErZO/GpUpxFurl5bN8NtPcz++0O2L1n6ooVPbveVQTlP/W6PXa9tfP1ppcOK1XPnAjpnnTW8zmPnaGuY+/DZFwnGPhxUI44vGVjr18vWAjli9VPP7QdUeznFW9+uzZhmefz6YHpj+5ww8zjpyAca4q2rtTNz/r5gEnv1RVT1cftSpnrV3F5wy2VxWL7td9ccR5yVL7a8Nb61/Fe/+7TPNNz8sHE69JiezJcLzY31wEL1X0FeufS3Rrl7ftaW0/r2vPUM3/xiPhT7DQx2vyCIu+u5NRf5NpZGOsaNQ7G1sDr83Y94/JCmeRb4W38GyxFvrzZezeo9Qa4P4/aS3T2sz3R3zHZeH7efEE/d1hXqM9v6axdpphVPbus3F7c2fakNPRsMD9rPOGlt/BWn+wvx2PYmbgxPvTO+8ncvO0f13TO3OvUbr/nqs82tz9Uof9dVHNIQZ6tXPI3ejemx3pnevY2rlXb5vaO3TlYvrZPPmu49v9he00gH0qeRTntVvHkxhguvNOOkybdar+rRa41GtnvEzMXlWf/+gRvKr55YVi1xBuZxN1799IpnkE5akB4LXa8PNl8duJx6aJ8DXn2I2yNnqP8oY86PZ6/bg/a+OjS6btw1td6bt70vV/zqwfpBb5tffDXSLS6291M/fHFCfjkg1j7eutmNQRrbU9hzjy/WHumtvnrmGe7yXMsVS6t45zqO+H0/rA7wtw7gZ7sXgBeKs/LV2Z7504jX+uspXla8fviqB3zVqB6+8Qd/0QIKZJ/Fcms0mH9F62Jzu7418r+q81H9m7/6m+v61gb+5S3e+W/sVV3Yfdzc5V1fY7nXf1H9V/E/+t3f/qVD2YFjvTSbd2jZ5ZqDh68XEeDi9VBU6+psHVY8pJOV+8rKz8pL3/VTXiYH7Fsvg/Y7vXRWT2zHNb4Mui4WqlfNeLfW6hpvD1Bu616DzoVcPyz94dqXLP7qjD94uy/wtP5qFQe+TA282xfLly2qA/W/eebq9UOB9dIX23p8u4/WY519uGwf4gCf2H642nPdWvmz6ohnfNVlgMP6QRbqN1560Lr1VM+7Ruaan7mG9MXl+SC0X6S4v31p0gelvoDpyxi+atqP9s6XLH0Js/0Y66M8dnttPZsL2/Nq4PCF1Sk/jXA58UCdrVX+9rP1IK36YuniZsvLVjNOY7bzrZMGP+zZ2HrVgDisdeZrXq1ynEnPki9Y+rv1fPcc1lv11vST3zWDrvnT6LrY5ey62SJenO2n2GoZ87H2AJbPoL3L4qjTfb+aXQN9e9f+7Z63puXuCMWAf3uJV90sntG8/rbX6j7F+N/h5lTPGnvnxet+AM59J6ZTzdaG0xritF/x4oTWE9KqFgO85vWTTj33zq/3m18/ce6e0eHLL7d+QLx3R882X7wnjjrpgjn/vo/T2v7Kr0b5RnPc/YxXfPdGX/GBT6x7Hmexc7nq3DXIS6vrmwd8LJ7RfHXT5k+LhfpP80LsWrrtbz/nxOojg2ow1/WcmcNq49VT1xtPD3ZN8fSzXP50y834yt34zX+KV8c87HqcH58T+kywn5vaB727Zvzlbk1WXde4u9db86lvWJ2u17e5mw/1B8sv/q6Xq+Oaba3OT/yus3yL9i3EydSor/15U+3u3eXV49bmE+vzNIuz7wi84q7TYkGtfUeweKF+GFRre5ZTPgO94sRrH0I6G6tPKN857axmX/qiZUV/KN7l/1Dtm/eZGsvZzfyM1md9T3jH29jt6bP6Ib4xrcaNPeGj+DuU84e/87e+1cs6oB6sDuL+sN6a+HwdZg9CD1cPT4c6jQ4/0Lg64uawDxfE2/HJ0kova35zF3euv/qoFxw6PZztTdpZnI2lX+1iG6+WPWy/xWjZx+Vn15f+1ii/nkAdNcz9sPQH8P4R2P2ipX2gl9bqQPXqZTlrxVm+0Hq3980z1ks/FDK+ckP7uC/z27uYfHpPazRfzurVb3XE4/AVB9flFo+z+bsmPnE9sPbiar2rA9bRFym+ROm3VfYHjXvtAyUe2w+X1V4e6zyKw/ZRz3xs1wutJeze4sHqXo162nPE/6RRfPUai7cP6V0u8Iv3HC03fpz0Mv5reGlcvxrMPTLffuqJL41qwK4Ptr+utx6ePfPlyv4Wxu51depr18XfyNc8q+by4m6cFU+H8esjg3h7L1h6Tzp8xW+9zQVrtyetX2zXzfKvTvnbLxMv79aKA/zFNr79wNZjq5GvOqtX3o7FQzqwecvVTz1lEAfobBwf0mQ4aXXmgIb+6hGqZ2y9q5NVr/kijdXZWtXj33ogtvc+/eKhWHWsy5xfbp+r6EF14ojFicfP6kHcO7j3g57FIW5z2LVUR87urT49+/3s2XW1Tv7i9bzYeTXqH2hk209523c14+4+plv/aaQHeO3X0x6ZrxVzjd8e97OOv17q/dYwV3855ml2T7enapunlQ9amzkTT2e10jO/PnnVqsbyilcjDv006sW6WpP4ftGyZ5IOnj0I28cafmZe7u5hubf3aqWz4xpfazLmB/qwOmnUy66FT3y1+PKbb6046ebb2GqE/MXuvD1ino+9N3FA33Faa3FW3LO9z9muMV51qpUe5F9OewbxlyPOtz1vT/Fw+HHa4zTTgHRCOvUhtveF0fsLX7QkeLH+e70W9nrxGc5n8S7/xprf8WLj77iv8t/ho5xXcf6v1nvHL/bEWd9Xay7+2T/629/y0+iA78PlmuHsgd2c/D2kHWh5NPZlBLjpGCG9qxWveDBfC/XfA9RDxx/KSTtbveXcHtI3pt3YdTEjW8TZeBw11FLTNW7xvSdbr3ljOlC8/XDNtzX4+qLFlyx+q8UPTXzA2V7SqhaI7XqKM7FsOfmgGpAfJ410QN/OhjOyZ27zW9+eo9ZAC8zFfbhkOCDeXkE6q0UfaFRLbOP1E+fysnrwmwRZf/VAPK10Nmc/GGf1igvW4gNQH4aYs7T7AN0Xse5PfS9n7/9y9LV91Es9bl+txdh6ltu6aWw8f/dxe4iXBl/Ageoy16vT+lv7ctOKm13kX63VLLacdMRZ/vbZ9e0HqrX3I+AyiLf1ty7e3Tv7nkZ51el8pJFmYz3nK391ivMx6PrqwN4HPeHEY83LL5bGxl/VMfK/qofz0Ts4X5ALtxbDS//yLsf9qB8Qo3XrQX1k4nGM+Wl0DfWRlRen6+L1VW98wXUxZysOpAtPWlCt9mD1cFcrLGe5oVr5jeZAp/1wXbze47UXkFbvpGrxb37xarhv+/5dDRzx/aIlHqxGZ4mvXtLqurnn+r5bYdcg3hetvT9b967pakA8yK+vDMo31qPry+8esLhs30vLhXQysd2n3SsGjaFcoCvH/vvZKZdPXA/1Xp3MPJ04IEZr7yurn0yNzBx2b+ur3rrm3z7yN1/t5W28estJg2/PQOsSt6a+bGl9/CAnC3edW4vx4VQvg3hbp/5Wa33pGfE3rzXXY3yc5QWc1crSKmZ+4/mrcWNM/u5Vfpy17bv7sc9k8fT4O7esWLzi+1yC2vbBCPyew30H0F/bWq7jQJxqVa/4q562VvsEaWWrA+a3jtjTvn//ouXXfvYf/qC/OnSxvht/xX/yh8/Ed4T1PfnhFT88+Rav/O/wLmdj3cgg9pV6T9zV/IzeV+o9wV8dug8FTX04fB1EEHdYe8D2UN8HwjV0oDvUEG9/6KeVDv9+MGD1ZoyXFWP1zdSt/3KqV6/XxNK6dfjAutbiFwf+HmB44ojX7+2TuQYarSnNdIzmWT65N39zrbV9FdsvWvzGgzk/7q6dr/uZVlYPrevGGfAHvl1zHPlqZGnG35zWCWnjiXVfcfjqEdLojLkGdTq3uHjtV2cEntZRHagWPSgmv96q7QOuL1j81Y2sD724abuOX07PSbrxobX0X+aYH5xP62p/tt/tkS7EMUK8aqdn3D5bz3Lj8ceNk455xnf31zze1qHfPuC4rm6WlvV01tKMU7/yt7br1a1WfdHcfYKui8dNK/3bD9CvVjzxzqociLda6eGlCzj07GvWmlejfstNs/5h41kxiLu5oAZTDy6nmL7uPseJV7+QRhx44tTr8u4e8O+6cC/qY2ttv/Vy68TBL37vZ7w44v1BIL0sDX3mk8d2PVk1qmMM6bRmBlevnPWvXn5QM62tv9w4u9dxtsd4xmrEufW2VlaOWOuM4/73PGy9asXp/bD1ipfLWk/3LV51cPjE/EGSLS+d6tDLL987r3efebrmxVgxefpzHScrTl99cI2f3X7AdbbzrVVfxnRw1GHWtWvbHPy0ob2ppwza76x1gJz0M3nquK4P+98zBnHiQXXibD+uaYl3X91/Vk/1whb51CmmRn21LnM69Zy/vostymNhe1itcnePWhuOtfS5Ys92/GzXYawvVs/1FapXLi79bPmrx/Ltmm6d4qvPaLeW9MWv1vZQbvYUD3H4N6aPemHF0+o6P8TdNUA1irHuG6SRznKMoNbeU7md/3tfqrv1bq041cnirQ6OGvu+qlaQu/2IL6c6xc3Fdt3hF1+0/NrXv2gJLSTsvOt3HHiaX98rxNtxc590ru8j/sVnOF/Bu/rmr3w3dnmwhwde5dwR4mafAd4f/95/9u3wdZBZh77DGFesH9b3B16HeX94isnfF8Tq3D8g0mDifFsrzTiu45VfL+r0cmMgnmY5m99869DbWsatA3HibW5wfbXKscdr+bceLOfqsfWVn5nD3ks5rdvcPvmvEb5o8dss/oqJDwT1tHWAVr0UN944VGvXVE/1Uq945vzyu4d7T9MFvLgMb2urs32tZlr1sHXV6kMDPf7dT3P+dLYmuN5a/ZCKI7/eWGvvg/B+WcBfzfLiizPz7b/eWoMPQe5nH4bEcOX1nLnefOPWYnHg1Vqy7mv6ux4xHLnxqlEd/ixfo9yQhlj71ruFX3x73FrVEYfWDq0hLjNfTZaPVr2tHphXv/mivtKKBzTKr0Z1oDPG4qYRh1/c2vasxt017jqz7SeNQCOjuzWM/PXCzBd8W6v46vC17vrji9v1k04wrwfxrkGNbLXUi8vXmpa78fTyX43yGMQpXv5d+1O8d1Tvxe3L9Z4JeTTaw2rSru9irFppVSPbWmk8oVhWjvzbo7iayxXrfRVne4/D6qm6tGDrpANxVsc6e1fz2wvnrT0BseLtqfHGGeya9NJ9a12wa4rTFy3LqR+aWf7es8Z9z4qVd2PlG5fHx8JdT3xja1vjh53XS30YqymGB9a/93LzWDXD1c/463v1cMWNm7f51Si3c1Nuvbiul2pBuqx497X7bg7LZdU2ZuuH+tqaxaB4HFhN1/HXXw/Ftw7g7PrNYZ+d1iW//WyvjPRdtyZWL9ULcbPtqT0051+ta9VyXf72KZ7hAf29T6vD6LDbBwvVYfzyts7ybzzO1mHtc3tdPDSvbrFqVU8svad1gtytiVOf7ocRqrU9hXpJ49ai8bTO5nrp/t89AfM4RprFl5NtHLaH71+0/Oxnf+ntXx36oagorLbrV7Xe9UDvKZ5vx6z54s4vim//4bO57/C0L8a9fhphrwPfcu88PPkWG3/i5H+KQf7/43/6e98OaC/ODnTx1u8Q8vcHpn3Jdq+/HdR/e9DTKd6Dhccnng6Ly+ikwfYHcg/ZxjdWzz2oPaxycPZDxubuNasP2HUVy8SKl8tw6/XmL2c1qsXKf8Xhu5rLX3+xm8/fusEP/75o6bdZvBQhblpgX7vvW6d+Q7Xae7bc7bd745qfvnPjPvaCZny9qANucdz6C1crMxdrX4xp3Q/D9csgDZy0Oueu2av47hFU3/p3r8zbc2jduO3bcqrpCxX3kD19yaKHW48WtE84wF+d7g2Ix7nrCbjl7nrwy2ntradr48aMWai+eDW8U4yrkVWjNddPvLumemeur6brNOMuB1zHK1Z8NapTrWK3zvYi5n5l1YsbB8StLR5/eltXzlo+ugv5+XHqdfcQVis+XiNffcSB+oXbazz+LJ0sjjrZ5cRbndWLH2eRZvsWrzqsfuOkYbz9lAvt4a6fmdsXz3HPtHGfa3HXvQvSqFb9VH/7qM/thV6WZnPYfalWfVzws/qr77jbU7zl7L61H2J6qi++YF7cPsWB9pTxqZPJgfbFyKA1lPuqn3qOz+qze1Y8/TTipaOGe7Pvrd5xrHua6VnO7ZG/GFvky+qlPazX9JYHO2bN46q9PW6vjD6oxcqtb9Y+LXB2H1zzLc91Nau7mnd/wu1Fbj9jXG+d3Z8000qHtU4x9bYfvoxWGqvFn8YrTnEoVo14rH6LbRzopJXG/uysF2ckbj11Xll7Vm5268nN6iteHKinaomnlV7XWwf/KRenvDjLS291wP2E5aSx4KvHXTt/VtweGdPShzq9W7I9T1m8G9NPPcWj4T3Ue4Yf6gf4972IU7ze6mu1qs9WY2vVk+t04rBq3X2Pz2D7KV7teNWC8ozl0f7UXx1K5KuoaFidmn7CR/WuzgXfEyf/jT35X+GznM/wwiv++m68nCw88RbNn/xrn8HN2bx//o//3i8d4l42OO579968F0AviDgdZnMHdl8QsAeeT34v3lsPD+rpvnDwiq0Vo9ED38OMr84aX5ry+Yx8dEAuVDMzZ3JZ/npxXT/xiu8YB7q+45Oll1Z615fhg/Vsfnn23Ad2v8XSFy3m/PjLXS22Wu2rnI0Xcy+7n/ws/e5L96FYZ2eNLoiDOb/7nV0O8BXvRe4a8KoJ9JbTWlof8N8fHtsnX/HOI3+9GbPQXtiDPfs48jPQR3HXtH2A94VZ/+Cte+pe9iXLrtl6ds/pQDXqFU88nlrbOwu7dhqbn4b5chnQXQurX4yv3Gq0d8z11klD7vLqq3rpQtw4aS7XfGtfXhYne4pVZ/u/vDjMvD52jcurFiyPT2z3wDx+9fKx+qlOGnLTWU510qlGnKzYxkGvt99qXR3XLJ3bT5ytFSetuCHfxhdpppdW/FvLPP1XufzWa92en56jrpln3BeonnPPd/8uwuX2h3lGD+ova13bx/YC3cvuR8YHraXel+uaPy0oXq8srfbNCK0lHp16r177Ik53YS5mD9qj+mrt8eIwWiD+6t7U866Pv3oZXyZGvy/I0mld9bN1QKzPTP2Btb7Ka+66fmi0Xih243E2Bvzb+2rFXX6xxgWe+nrcc7b7C3K3Jznltb54mdyru32BPDHP4tOzXw3j5u6axeXuZ5mtVS+ryULrgnquH2a+evBKC/DSae2s/PpeTjVo8ae7Gq7F2t908MS333i7T9XDaa+ycrNq1g8L9ZVtfGulwZZffnXSCK5bU/H6uGvaXpaTpSWe1kKcb/dhaxrL3b0Rg/pZq7fF5cWhU98g1nPNete0juri7buMnphe2wP+OGlVe/M3LlYvgCcW79bK4rLVaW2seIYDO2blfKvz6ouWiGGvIeFw46/wGd47zo3t3HXzdxqLd3qL1Q5PvvAuBsXuCK/yPtJ7p7HxHS/vp8If/95vfxvpd5BdOzcd5A6qg+jB7+WwvM5ZD0UviNWJI74vEjpx9sGpHzosbKxeitPpYTWuVlzGlz3pyMuAv1zX5ULXcYpf5DeuxuWuf2OuWw9L5+punwye1mLNYJ/2rw31Gy32Mt30YO+neFrtYZxb797zsP1kG6cFu4Zdb1yxrbuckAZeBrh6YK5xrLEfCiBWr3GKtx8MqiEe5/YWP4PW314xNcW3H/PWpx/gd9/cP/eS9UVLz8P2AvKr+apONTKI15oyc/7qmbe3ahjN+Vk/UNNpTWF143TdevLXp3H3l/7WEGetu57SXk0QTzfQS18ui+caisdJo/6gOub8W2t14IkDNOoHqtXaQKxa1YsTb/XS4svqRxzSYM7palQHVmPjYXVY2HsGcpdXP8H8chZ04rDWzbav7Q3kVKvY7al9TJvJSduYRqj20/47g31BmvXbaX0hnnl3i8mxZ0bPFe6NQb1tP3y7Hze+2P2Jnya0hyydrcnffe0eg1h69dBedL7pbBzEVgeKyZHfnqQDtBjIFe/LGDy49fBuT+lVK50s7sbcG9d88qrTGdr+XfP1hzNj90os7l7fPl0v6BaPw1e9gCNWr/ECbnm4767jM73v3rbmcm6tzWGQNh7E2T1MjxXv5+ry2BPk0W8NW+Nq3Frs9ss+q7X7Bmmmk63Ou37qpfiiOB22GvrYnsVuv+L26dVe7fjq+vZFA6rZGDaeVoa3OfnC7m3x7QN23a1HfAWytAAA//RJREFUjLleDoPq01qd8plY+8fS2nh2+64XFuopo3F5/GmxsP3vGrY3Gu6rZzJOOrjA3/1n21/5aRjTac0sjfuuqY5+6n3rPWnJi2Nk29P1GdmHv9FCPOz1xbvY4hVvm33ifNYXbuyr+R9hc1/p8GdP+IxG+Ci++Cm1fij+8Hf+5vd7uvX4HPbMoRTvAWPmeB1m13weih5qEOuhWE4vkjjqeMhcw9ar1lMsDVAjHePWTIfB+rONlQuXw8SKQ7mNEGe55S/vKWeRr/Uvp9wn3c1jrncdfD74+fDuSxb/EK4P7z4IPu1dWu0tiN37KZbJ4Y+zOkbgE9/eoDjwMXE6WXmLeNV90k376jGoRwb1z1zTag1pVXfrvFrncsCcdv/Fow/WuDTspX1nclYLnHl/sOqLlr5kkdc69joN+fXzVKd4a4arE/LJ3WdZfvsGcmj0nKZBPwN+GluvudxX+VCNuF3zt57dP7r1bTQH8TSBhngceuLxWH0XB/E4xWktJx2IY8xga8HygH/XFm+14nRP8NLZnrYWi2MEsX0mzEE8C/WRf2tsnTj1EU98LWw/q8X4WTqh+O4Ri5dmurA6y9l6acWHtDe/HPV338ScP8+x53d/My3rCxbv675o6TnvbK4G6w/2u6drrePJwNjaWifrvu8+Qmtf7uoBzu4RjdXjE9/zSGfjcVZn64Hc1YijVrw4T89+BvztLz6rPjMvvlpr+Rvl0e8PX0brqzdmLrZfsojLTbf+tpf6iVOsPDGGl0b7FiedOJcHcdeur7ogt321lgVufRvLiS+XT2z3MM7uTTwGYu3lam2PO7Y/zBzkyN/7AOUx2DXCrVN8tfjE7/pXs3mx/NuPOVQr5Af+jYuVu/nqLA+nfWxt4rtXt7dyXJeXFQ/bVxpw+8pwil0tKAfS1t/2KGf3jj8OkwPVgOVsvL1ZnWpC8WpB6wD+NShWfVa8+76WLrjm23MmLw7trS3eu8g13HWuXlrpMHN2Y0/rpFUv4p2frVU9fNh+qne1qodXzWBefO37Fy3+984JQddPvie8iy0+w3vF+Wwv8BS/vs/UeYUnrfV9FF88+Z/yP4uPuF/R+iFw0P7gH/6n3w7YHsQOYB8WWIe1w2zUX9zy+YozfrYPBo7YPsg4vaRxIA0G/K9qAb84jX4Ab80L/HpZS6fxctISXwOxjctfiwfLhdWKd7XaR3a5i/xbuxxIl6/fguh/6+y6D+5Qnyyde5/ch16Eauw9WB6DNIzF6S+nNVS7WLX6QLove4gvVryzttw0898vN3b/AE+sH0Krw6qT4Ydbq/jmm6vvH3LNzNPRz+4XvXTE7HdftOwfvqptbE/TgPoygpwMii8HaNCCrQHtW3XKZ/UhtnX4xa0prfpdK68z5pqvHqoB+HE7b3xxt+fVNNKMG2drx2Fw14/HilfT2FriNI8HTxwQTwvibfzVfscrX9zI+NXZtRdjVwf4aXQOX/H4IL86xvCuTrYcBvGWW/ypZtfFjF3D1WLQdTpZXKjv5d75+u5a6PnS27Pbl95/9md/9v0LFV+YiGV9AeM533vGzL3X+6LFNe2eF+aaj5mXax27f+1RVs973/cclQPxiuV/pbXGr5/2DeJuzdXKtzEawVyMfj8/4rQv7UV8Ogz0YW97R+AGXKjnJ43lbB39eNf316nN9Qblty/F+OVnF3ztXfHqA58eNr59pp8GC8XjZJe7fuOi/K2Joyd72/6mtX3xie37P048vngbbw9dw3L22lgfjE9/tDtDex/AGIe+eP0Upxs/nSytXX9csdWpH9h1VRPEs1DuWij3KT8NMbxdmz6Z+9Gzsbr1ztJfH4OtJb+asByxasZbbtf545T3tLf1BHjdg9aCe3uth7TE2hvXfPJ3T/jaA6gnI4PqxJET6tOozt73RnF4x8u/tcz7jNv7MeweLC+tdIpvvfyw8fLNaYTWe3tKq71a3q0Hxc3TMjIxlpZ78IvfaPnz/+tQQrDXcGNrT7ixVzyI+44DT5ynnFc65X+ksbwne4XPxtde4TOcJ1z+U/5XNb+K//W//xvfD9rCAbwvGuiQOrAM9jDn70BDh5hO3DgeDHl74F3z3QeHf2vVi+t84tV6euEH3DTqpTrp3VrijVA/9QybD8V7Ecer77XicXZkNFqbceuG1anujmzr8fsQ7oO8D/U+3PfhPf34DFZPvD1xr1zz6XE/2MdjwNc9Kl6NNNLfGOteZZ0ReU+84p2n+iyn2LsvWtKL10sfj6W7GtVZDv/GaaRj7oO2/63zX/7Lf/mb+bKFX/32AszTkw/2071k/eGrvrdfuDr1Aq/WvWsK4owv3sZpbQ+rwV8fm58tx7jQW2eos1idNT6x5d2aaa8mMw9x5OJkq7U9pnU5y1tOtVprOcZ4rovfejdm/+4esPQuL604qyVevfKNwCeezvIWaZb/tJ7M/OYspzpx6GUQd3WqGS/NLFQvgzjm5TsfvbvSC/HEdp3xWJqtKc2+ZPEu/vnPf/79ixbv5L4UUde4X57IT8+orhi9/aKl58CYhndFawEa9pjRAj3D9h1nrfrLy5pff7k993smrat9Ky9uefluLP2tx997aN9F3Z9qtd7NA/F777evrcvoq3N/Lsipjms+7/6+XK+vgEObvzp8IZ3qFo+zsWzzIX81lrO9rlbz4iwUC8Uu566l89lZDThqAo3iLM3tu/t549a3+7u8zLweMj6oj2qls7ic1nf7EdOLc9E+bC+ucdNLh68Y8KdRTbEMdqzGatx+t1aoj3gMcOh5LrJdZ3q3RnC9derr5jMx1n25e1WOMW4Wd3OAbj2Vd+89//IgzY13D1zz24ve07RgdeRXx3X9bz8Z8IF4e1nNrZ0V79zv9ZNG53HP5PZgvrzV2lppuE47zsaX86rvOIy/vdh+0qoOP6S1OtWCXdsvfqPl13/xGy3GrsOdP6G8p9zP+C7ifMSDy/lMTvgK9/9tPPXaoQifWc+ves1/+Dt/61tfoFbG18uoFw10YLP6M4oV38Oe1tPLCDceFF+dHgoxBubxyg3q9NLqxRWfpbc9dE0PVpMvWw7d1rQ1igecDKqdZrVaG6RVDOR3P+5+rt2+1qCa5rR80PZFi/9Cynz45hfHw29/zKG1QDEvMdx0++Gi19UB+TitRU7xrcG/tcRwcNfKWeSvdlaNjTkDa/zq6o0Bn9zOS7z124N3X7SwG2895j5oP33RIg72A+KXq9f+4MTsO674fsjH1S/cvo3F2nuoVhw5rTvDSYtVZ2Pys8vZXPFyxPRhhEbo/nQ+roaxfJws4NcD4HW/8czFszjp7bnYfiFeVnxrbnyRBojVt2ux6qWz/PxPtdKJJ26P4kL9bJ04rpcDOOXHibeox+0jjXp5lV8v1YpjvnqtjX850D3dupBuWjeWTlryae27a+s2VudqgngW6HgP+2Kk32Rh/Xaa57k6QNO8Ovrr7Nsj0F8f8pka9SNPrPeF2uKQVnsNraFR7+3L2q6p681Zi9+9z9KCem3tr/j5yy22/ny9G/ID/e4lU7ce45nz49nbehLrvZY2c+292xcorN9YoQnV4BNjcsTF6icu/+09FOdfTjXMb75YVixbTjBPC6f5clyvf+PGDJbHut+d1d3j5V5e+fpirgFHHOQWr3cQT291u8/G+oD6SEettOpjexGrn/Qhzu43X5z64atetfkz4Etj17aIu7nZ9ludegbXmdj2wkdDv71zel+tfvxrYmGv4eZVa+/P0z0K1d/9jLv8XQ8szwj10v7WSwb8tHDE5bcf9Qntc5xdx2qJw9YpLsbw1sqBOFnrrH78zHzPkRHUbM9cp9G7jG0NJn9NTpZPfhZne2HFqsW3+2B+66UDxvL7HJxO8bR+6a8OGRMB19lH+AwnfJa7vNvHnUPz6/8IH+Xxf1VzUf5PobNj+GgOm/sU/ylB/49+97e/1+rAdgB7uPbh70Dvg9GhLj8rdpFffnrmtw/+OOnUR9wM4sC+FMTTSLexdbDtIU0j/1qxrQGbixdwoF7E6mdzQnXiBfm0+gEAcdJjsJo7xslHy4fw/stn/3VTrbTtUXb3Kc7uJT/dfnjoFS8Ofhyx1pJONUCsdT/tcwbirPOaPWF101CztUFrqE8Qq/941SimfyML8XeNxdMx94PAB3JfsvjCxRwXp36N5u096LP72D0EuTTSwa9eGvzdl9331hyn/PYoHXAthiMeB5qL9YNuz0Hx8rcPqI/Wne7dj/LTd73cDLZumsvJVy/1WnzrxoubZihfP9nWXdt89oQ4T9w06qeeQL+hXL3EuzXTiWO+cVhOmunsvOtwOfXAitXvE9ccug97P+IY44ldHksrblatvV8sLe+E3jMgVs1dQ1rF9hrS8ux6bvuym/VbLOKgj851GturWM+XOe19B5vzl8vnPaHGUx1auCCXyQlqN64tl2Yj3/LD5m7salRbfNcRH5pnT/M1oNs+sepBPLXk19P20n71JUn36PobWbXBNW5ftHT/oF7Urf96yXZfxeN0vb41Pjngens24hRfpBW/ef2kW43ma2AsnoVdE53qVQdwMrn1U0+3zsbrLc6i+2vvO7fm6dTPGn962VM8bHx74oddv7ztfXXg1mLbCzS//q7L2xrViQuui2XF7dE+R51bwEt/a62e67S63p5cx+sePdWpVtwn7VD8qcYiTRzPB4sbXC/PdWdn3yv81WPA31mD5bgGMRYv7l1bfmN7s3sE5Sy3a341WZz62x7jGS+KtUfxsmKtcfcyfXjiVe+JtzqhevJf3bvvPX30j+E+YRupOdjrd/gxPL53NT+rfSFv17X4oZrhx+aHr+g8cX9oH/K+mvsvf/8ffDtg3w7Znx9URsc+sx5SPrEOq4O7NdNZveJxGrfW5oiXuw9gea/ONJg/8VZvH7bmr+p0zV9s48zehOKXGzauHru8jW/dxmqWh9da0tycLL8R1zXQ8mHbh3wftl17ma52HxL7oFj+ascrps9+uABfOvtBs7NlLnfvTXFGp2t8/YX2pB8ErB/261utazRYcG0v0mEbB/NqpA3tPeTfuFj90+A38lm3/fEliy9cXNtfSEM9SIPPvfNfpn3Rcn+jpX3t3iyKs+rAXZM8cWP9088Cf7b+8jsnxnRYuhmkvb2spuv6A3nVaF3bx+by3/WE+kmjfWNAJ610dg/Ty8yLdx9YNdJOK5+RL6ze8paTVvE4i3TE6nl5t0791nNYjpHlaywe5118OXDvF5SznM4FK87SC3vPWPEsPyv/rl2smiyuuHvb/V1t1/kb0/H+6P3bb5cwz7MY0JDXO5iZV2P77NlyDWr0fktnnz9rqAc8fdHrPV2NtFq3awZyIF+aWdr18crkrQ6TL68xjprVhdtTuL1BXCNN/dnvvqCuFlj/GpQPfN2b9pXPnmXm3R9mrq/tiW/vnbgesta9uquRDh+L8+QrN8gtXq/xiu+aQWzXw9JNq2sGO2bVaU8y2NjWEq8nlk6cvQfFViOdjWew623ft4bc1SsXZ42vOpfTPK141QqXEy/O1VsD463X9fXv2oo/oZobd22veuZZewe3RveoWsbVZZtT3vZFv/sEy92c7KkOH4vf8xe/nOKe0Z7Tp3PGVoP/qc/VkSOWyamXtPig94H9jR+6zr/vD7Z9sOase4ZXvJri/HGqDTjxb43iq8O/8fYsXrW2jzjtJ1QHD8pPC8pnxbovaZYHxr/wb7R8BOJPWNFXnMUTr8YXO4//jvMZPNX5VeJpDT8Uv8q+n/b31fUTxOP8n//Lf/n90HWQO4DqdOgdaojXgQ24u2fpN4p1HbYWK399LFSjhyzLF5bjup6zes/UaLy52UJs9yVuvd6eG7uuVryrz6/na5fPZy2sF3a81VDvXovT8dLsg34f7q1HHJf2/eGS1tYoVrw9MgItGvfLg/ZFDl8arunL3xc8zXLYauBWd/mN67fmPmAXl5tOXPE+fBdfThpGc7GwOtVLA4zimXl76YP77lVcWsycFjP3hzP/BZz1Wy1i3UdGG+qB7T3cOM3tC2+t+ssxD+kXg9bGnCvzYoF2qI/2jla9QzVWg2ZrTaucxtaAE2/rum7POossDp3VEtt3ytWsTvHlraV1fRdpb7x9yOIs6nnjLJ34y9lenupdrC/N8hrX4q1+2vrtntd7/I/iW6t4Fux1HAZp1E/v171ngMfkxetcx0/D9frryZn2rGb7BYt1wWr3JYt3wmpVi0+sd4ZYfQKfWH+FBb9e1GxvaOG1HhzQE4u72uCaf3mZeTmXWzxOPGP59ire1oSrU364Wk9G/77r21t70H6H9Ivbq94V7df2wdd5AP5qu+ZPK05rqh88OumbM7y77h2zCz45m1ePTJ041WDLq9/4i3TTqEZrYK9y8+3+Vou/noysHHwWT03XTP6Ns+IMds3b9/LW0gibIwbx4ubP1zzIZ8Xk1Hvc5YSdu4by1/gyyNcI8tvfu9ehGnE6r2z3r76qbx3dj3zi6TW25iwubD9pd07uvV7DvRZ/c3HT2Ni+G9Nb/dUQa/3tQRrpyIHlyBVj6bTH+y7c/V2NuNfas4yP1r774qUVR5xtHFbnaoTl3Li1tU/8acSD9jme3OKsXsB1WnhZ+ezuefgLX7RsECQ/YXlxnrhPvCd8lreIt7ldv9JYLny21q8CH/X6q4J6t+a7fflsf8vzRQtsLTUcTAf1Phg4Dum+RDrsa/yZvL2+88u5Vk7a9bMPWpzLZaHed62L6m0uo3d7aV+y5bzSwrlYza0F2+t9MbD87kX3A8pZy5+2Ovr2UvOH8qyXnHi5/dBQq57SqQ/x+8OFTmuS1w+YeNB62a7FdfH2uJd8/PpjkF9OdbP1r17r3b13He8pnsXZPxzhtH6WBg7D4a/nesr47U9ftBjtR/W2Hyafzx/UfMmyf+UAr/3Z+yYvDXOIBzTF45hDcbh9x8vMN1+dzsB+eOAvp16MrB7uhwDYOlsbWks6G88H7UnrujE9dlbjbs34/MWNwF8/UA1j9oT1p7FWPWjkq6fWWq6x640bi4XLu3EwXw0jK3evb65++ZZ7ecVod/+77/xxzFnnIk5axrSYOO5ynva6OtVyP7P4xXGB/+msFDNfvzzvWs9p/zZWX47qsdqw2mu0As7luYb6NMbpA/7l2KPlZfUdLzOH6jOwl92PeKx9h3zicRtvLCtGp3rdN/Hurzksh1+893Dvx63Hbg172c8slh6rhj1qz81pVO/qMahffeCI7zkB/l17GsG8WHWqlaWxsXLNy2XFFnHq1zUf6DODJ836q4et0X60JrEsP+32vjp09l66ridIj2/98tO9tmvQL009b994i3KhvnftLP8FX/092ebe/HKfNPLJbx6e+t28uF3TaA/23sfvmsXpfjTyy2s9QR/7bmFpLp/Fudz6MYJ4z2HPIoOumwf5QT6rr6y8p3h6+olXfRbqs/Xo0zu4cy2v9UJ1qgWt2b52P1p7teMCvrrXquN69fZ+xSuHr7NQvBps43TKb13mG08H6j0d8c6PeTq7T/HSeqq3PZmzWy9e9v2Llp/97C+9/I0WyR8hzkfcz2jBZ3nv8JW+vwIbCT+mxzTCT7Hez6Ja72r+2H7+xT/5+9/X2GHs8HWQO8x8oGYPdAcUx8NxD7ZY49r6uq5Gvizf9nLHcoz566cYWGsPWLYwl5PRKT/b+K457a2xXMa3eMWRb5/vGRDLcGB5W3t5O2+P9O6/ovaHdLb/VRU30E9bfmZevB8KcfbegFg/CKF+cNLpZVq9rZXWU82M7wn55bYHrGv+tY11DfUGxevrctK5Z5E/DUinfD+AfcHirw/d//L8dN75+o2W/uu4P7Sl195AGvpJ61U/rPhymottL4y/fLFq8OmhDxju2+5RuSEd+Wksr/j2wJ40isWLs+clbvr84p2v7XVrxoc4aRVf3hpfFid7FTeKhXz6uXu1OVm9b/9ryym+PT9pZOXfsVzzfFkaN87fehhf8e1j18ziZHirw6oXrp6xeuC+dk4gbvXAGdnztD2UXx3Ppi9X+kdvfdnimfVMVnetXo1Xvx6KOa+9X/nqMx5O72D9Quup9tWKx4+Txdu1M/41KHY5raHaWfPrh2oZr8b2tRx++8u8K93n9OKy9ECuvbpfTMVh1bj7Sb8vzswBF+TrVx/9vE0rHdd8crt38iCd4suJV4/87c1qFC83nXLDctjTvgEfW17X2e2h3Eb+24OY/WB88tvb9q99VqM+tudqr+7i1qfVWSm/3LXywLya8rPqxmH1V7z+8q+1npvL6q3r/Bsv/2qksxrLLbZrecW73PaObW75eui+Ou+u+cTKj88f8OKq/UqThe2VlcvK3xiNYB6/axaarwaoX6/A3x5tnftuTSOd1QD+ematG9LLNg+qeTWra9/pseqLZcU2vlrFnvpi1RHvPOBB9+xy6olfvP2qnzj4fPVipFM/WZwszp7Tv/CP4T6hQtD1+kKF3uGjeLg8i1k86VwO/FT9hK/28RX9r/YC1fpV1Pkh/YQ//r3f/nbg1vaAOnwdRDHowVCX7/LMr15jdudM3s6vxvZUnct1XS/1Uzy4F/Hzt4di1doa/Jmcesn4xCCty0snpPVUr74CTXyx+O/0jGvllauWDyn+cO5Dv/+FqA/8T1+2pLe5t1f9ORP1ESed+ty9Sa86uxaIcy2eev3Bff/woEa2P3w2fpF/4+ps32KrA3rMcLcmDp/Y7hV/WtVKw9wHe1+y/JW/8le+/4O4/LTSScvIZ5/dN39g6/6JQfVWo2fDdX0vJ21j8fp9xVkU23j3qv9CrB6kVZ2tUX4jiEF+a2hf6uNqZKvRemFrxWnfMkineqyaRnb7Wq7Y1srf/MkuZ1E9Nfa5rObVKMaKPfUdfzn5bo14XV8rtpzyWfrbx8bVkyPWmuOtVjU2ntbuDR90PpjcOD0b6S1wqxeHbyGnvlxvDdr9r/T/9E//9PsXLZ5Z/GqmsX3kY9W/fXaeofxdT73GS6vaT1rGruXXh2v+3nf7foCuPTvLMV9e+1Nvi/Wn5d3R+55PvN7jii1Hz/Yhs17ceP0MWVRrv2hJa2u1PiOI3X2XV//y1O/LAjycuza8anVPqkUL+DP8ehLf/K6Llc8vXo3ND2l0Rp50lrPW+tlqM2tZje23sRxIv33rPyq0h1ur/c/M5aa9qEb6m3vzcDPY3je/vHLimLN4xtXPzNeeYquxvK7X+Ktfr2zrM7F4xXY9y4mXTpz4WfvIyrdvzvGe5XQuv57jwa15OfUmhptO19tnnDTKjZfFyVaneD1kacUx4i22XnYRh1WLmcO+O3p/7PPF2u+sONBnwCf2Ln51oP7q6eq0hrtXq8Mn1n7hx2ld5umkBasDOHR2z7efNOKwX/qrQ0js4vqeOJD/VRzexRYf8Z7i1/dDNEI3H97xPqoBT5zr+4zOE+S9y91DHJ6u32m8wrucP/iHf/P7A7vGt4ewQw8d+h4M/rgd/HTEs3zr71rOu7ztx1g/cXes517YxcLqht0j/uoZccUvJ0tPvIcY+NKJG9Jbzt2/5bXXca0tXvWrUb3ia2Ll+5DSlyz+66pxf409Lp1s97Ye1K7X6laD4cfLxNNKOx1wXc9dL08t59AH4Kwz2T3oxSvWh2XWy5h13Q+oje/eF6PTFwVi9Vbv1UvnibP1lsPM/RaL/+vQb/zGb3wb++tDeHcfwbj3pP/Cx7+1XINe2nvXQF/89pMGf/2mUxzkbD6ItW4x+fbOetpDfPFy8J50qlOcpX/PRfnGp14gjY3TeOIsd+tt3UWcnp3GtI1r6TTHWd7Gt9Zdmzpbs/xbc7VWDzaexauP6myNa680WPEs/+KJA9acrV414oSN07k89zVOa+rZuHUhnrhnrT3Ay+pZrJpMjj8Uetf6kuXnP//59/+Fc1rl1cP6V7fYxuGpz/tf/OszTpb+cgJdtrlg/zxrPW89J10zz7n3oTHbnLSz8nYeP630xGH73ZrVEGvPjPoX6320vzl4dXBevc/rb+N7j4x4acXh10v3pnqt7dYCPhrp4ANOvbBirotvbDUW8eSKpZN+a4Z424N4Z6hzlJWXdrn1BWmszmp0TvuiZa3nYA1vDSdNULe+wLW8zkmacuLVI7QHreH26Xr1wby1pV1PcdPJqp/xVWM1ipXTuPnpu+a/+XEgrTiuQ2uG8lY3s5dZGvLuOWz/1Gr/NweqWQ3ce4+2lzjb//rr6zOcePwZX+ekuNr1CbTS3zUxqNc4xfjEwl1XFsce9u7o/dG+9szZ6+W0953heHH33mRx5D+9F+vRPN7qwO17a4HYri9Onxn1EKd94kuHqbX7uj2JVytO9+/xH8Ot8XDn8M73FAuvYuu/nDavMbyrA09xvuwriL/5rzTW/4oDn+X9VKjGq1o/pIeb0z36p//d3/h2fe+ZeYc9Awd0H9R76Dv46q0tnvzbw83Pl/6toYfl6mUfMOgFweJm+/DhwfYTp3j1wupUp/jVYU+cXdtTz67xdm1s9btmqxP4u5deLD6g+A0W/0X1/kZLPxC2p829P+Cg9eCK9fLaPutNXrHqXJ3m5S0Px770wu/+lQv2rLOK0w+Gzm5767o//BeXu4YjjuffTokD9RcvDXZ72r6f4ub0/+pf/avfbf8QYP27V9DedF/ad6hWe1St9r29FGP4rQvEdv20XC8H5KXB5FVLDXH51tZfiaonWrg42fqrZSxmFOsstR/87e3d39aaplg1xNrXtOJk8dg9s5A2X31lccUDX/6rFdZX/vZ1+799Vc+412kxGukUg8ZFdYzFy2OhOMtfDbj5T2uCOMDfvc/iGdOJ13WcwPeqVnvIqn11xDw/vSO3R1idYub4vsT2rvUFiy9cfMniD4G4OOXR7x3LihXfZ53xq1WPy8uqAbjVuTVCWkbWPizytZcsPuN3L15ZOWksv7lYc++MrHx12uf67D1VvnjrtG4Q9z7q38LCg7Sqq9a+S8TbJxz+6lWrvU1LbN9J9dN9oVut6qXFqhPHWD+ZeZzi8oq7zr/5UJ9XZzXqBfLXV+gMxQvx0lwTC/LsR/tnf7pvzZmz35cnRjE51Y9fnLXXu9bWD1u7OsuHcpi+n/ax9bN4LA4sD+IZV6s4XH/rbb654cYuZ3uAvSfx0oDWEm+5q10O2z7F7VnnPEsDj8lx/1yDWLWBv/MQrx6h2uk1L8ZXDbY9llN8a9wY6z3NJ3/3Afg7T/FoQFrpdb06qwXlGFuT+9C+7pnMinuv3M+6/PbVGKd4Wt0f18XvZzjQD1u921PA2b42ftdWzWqJtQdy+HZdfHHsq2u+1sSW057/4q8O/frPvv1GyxPW/3R9R9jr8OS7+AwH8OJuzpPvI6zWK3xFD540P+v7VWBrPPUQXvXisITP8P1GCzioPRwdeEYvK+4wd6D50sZxzdcDlJlXY2OuNwZxbqyeWLGnGqAXDyHE0+8+aNn1b616WU791MON54u3/GrE41cHdkxjudBLdl8yYvVqzJpX33X3sh8QfdmS8fUBAzaXVX9/YGwNBvGMIZ16iOMaxFo327pQHuO7e8l369IQ77zuy5rJK/70gwOqJb8P5XFaB8OrXufBnJ/B1tw1tgf8vojwBcv9jRZobfGhHtwT5v61/mrt2VSvnqGes3oC42qw+g6uV+PGaZjL7YuW3cf4Rra98tdLHLH81t5emIvJdx/3XqZRL2ltLNDjK27sOrR/1b563ZPd5zSXt7Vdb73LY3zWtBZnkc7y0suqsXFWH3F2ZPXSfHOXl/HFMb6Kd75cL2/XHScef1beKw6t4ssTaz3GUN20xaF7uu+uek1rjR/Ps9lvEfaltvctrXhGSL+zA+kBf897faSRdQaLx8k2Xp002q+urT/DWW6cXTvty5GbVvrxWRrVaZ5Gsb2v/Bdbq/z2q59tOHR6D7nG07c4yO2M0KsWLdZ+1lec3dc4Ymnhg7iecON89DMoHSMdHDFjfci/PeM08pUHrYUBHbYacQNfPbB0t062XOPmsatvX/qDaX+I7ZzrtTnDMe4a0mp/03IdR821eqWzBvy3X2NraT1p3Zyn+xVcX710ii2nWLk335jd3BvbeBwa+r09F4/TGVvejvFDdcq9nwPoiONdVDfDA/enMwHb42rdNZbvHHSfXQNueTderDh/Z6w+xG6fcsXjrNbGi8HqpFUOTlZNcXtrH/H5xFaTv/2/9y5LY+Ot49ZJp3q3pzRX52pVM24623f1jAzE7dmuTT/1RCdOWvWemcdj33p+9W+0CIZ7/RRb3yv8GE4LN+Kswebt9WeAnz7sdfiq5q8Cesg+i3f8z/rvfmz8cs3ZP/tHf/v7gXdAsw7iIk4vSmMPR2YuV6wPDekVe1VrjY89cdJZjeXpI8SvF2MvdlZ/m4+/thxznHj10dh18ezyirem+lz+5QYvBbDO5bFyV6exOvKclT6E9F98fKjp5bXaGR35vZjqg0+8+tXoPhi3F8YnvzMrh5/GPTPbcznm5axeH6qYtaR99WBrVzcOtMbdDxy2NftBG0/s1gr1ncGuS45ny7/P4ssWX7ToTZ4aam298jbW2vnV0EtW32IMcLZncYhTr8WXE/I/xdOwDs+e9d0PWNlqmJdfr3Tjbo38euwe7f184lbj6hmXc/uBzgbgqlOttG7fYtbLlruWDsOrdtwbN4rVc3WKtw9x4zfyZxuvVpyNZeblttfvOFmc+OXXZ1o4+lid5WW3jnjv++VeTrHyq7XGj2eM073d+5p2vHxd43kmvWP335WgQ7O+4vO90i9GjzmHl1fNxV1f8c6pOc7W6noNBzd+lk8/21uI0wjVBr7WwOLRiMdX/66DWLxqtEY+70T73c84fmvpHYSbhrjremnd9RLHCNsTDlzOasUTj2Mu3rl0nZZeQJ1bK8tfr+0f0N+fG2zXujG+tGhsLTn1kn9NXj1vT0ZaWb7MvHXQ72fY/hZKPa/Ve3t8a0K81gZx2qPtZ7F6239mn3uHmK9OOcth/JfHiqd94/njpHHzV6PYjXe++NMw7+z17kzrSefV+/XO5dx9lOtLFp9tmGt5W2vXz8+upnsbcOPEi7v+YvIzMFZbvNr1sfrp1oNzxVzHi8Pg9rp16iGOebXY7k386hrNq7t9OfOen31G6ump/uq0zuK7RnP5y4FqMtcgVr3qhOplxXtW09h+cfj3nWV++8Gr5zh8y6un6sBf+KKlpi5e+b+Cdxrb1Ee1xNdg86EN+DFYjR+r9VncdWzdX1UPH+m+6uFd3v/+P/7dbwfTweuhNrKb12HHidehZumI7Yu4Qy3O0snSWYuzPZmLbV7+xh4eeOppf4g0llt+dms9cfItJ/8TZ6348hrTMvLpZe/HXdvyjde2jjzn10uol9X9wIJHi3Z7Vy8gv+eO7+6lGmt86dXPXQ9/taoXF3r5bl3WeqyhD9M+pJmDeLy41twLGMS3r/YmA7nbE1571wj8uEao591fceDLgK4vIXzJ4ssW1+rVsx+cffjcXLX7odrY2tSq5+rWj5Gv2I3HAbHWBMUY/647fxqgRvfXulxXN13X6yt/75UYC/nx5XYOmXna9QvVya6mHJY/42tdW9f+ss5H+Tjp8Fszq7et7TqNdNjlxMuqlRVvr6v3pJXGjRuLbz/Gm7dxVu5neBvbPouz+ikWf7lZ/rSWd+vlz7ZG11eH/+43Pl4Wd3Wh57c/QDpD8nF7JnrvycnMV5umvM4gw9s+0qjHvd9bQyzES2frNm89ePHXoHch67ntOcig59rIgAb9epOXTutdndXK4kD57XtftKjT+tSC+jYC/64Z6Im/6ieI0TIGGqt164mt0aPfukJ1infd3hnN5bRuX+71BV/70M/JzFw/rSktBvTEWLXW4sldS6Mc4+UwsBd63p/h21O59bF7Q9v96p7hQlyoB/HtOy7UT9z4dHe+tjoZ/31+4qXPrt5qbWzPYrHirfs+p8tZXvOn2FqceMZi1Yq3/jRbR/2Ke//0BYvRey+N7SerTro49EL6cS7fdbYa3efuRbVWI26x1aiHngs6rTEO4wd88Tirn9bt5f78FsPp7G8OnWrtc2Q0r0fcLJ19jtKKw7/vql1rPD4mnoV0Qlyon+07e+oHxPTymXWtVj2vHt/28/I3WqAmYa8vxG68AlDslcZy4SNe9Z54Vwte6S1u3tba8cfi3VqLfaX25X6Erf+VNeFe/s5v/J//47/3beTrwfFQG/n04ZDWT5xeEHHSLdbLwdyBhl1TD0R6HfpQjFZWTlYPV0Od+6Cm0Qtrc8XvuLa8J1Pzyffkz55iatw1bV05IV9rKrf89PY6DdYere19xKXL3Mu9n7BnYrlxWP1WPx1WnAaLU73+MGA9YoBXXb41Pmvw8s28jKH1VJNGH+CYXP72DnBo7A8qHPEsrd1DcxBj23Nj8Xx6kAvW7MNH/z6LDyNqxdt+Mv567QNqHDV2n6pb7u0X6ms5fNf4NxZcl7t7rL71ubfd33oqz3V7C6tze8Wvh/qgJ3+fAxBPCw/E1iDNOOqI1dOtG6+a1hRXLDMv7nzXX5qhWmtxsu15c6vDT796Rr44LNAXq1aa6eRn6axtPF89XZ3WHGfHOMt7xRG/veBkq5HOxrLlXKuG/WsPi9FpffXUPTUuXxzsuWey57Rnohr+sNEXLb0fs+2jOmrLdwZBnaf69do+iW2N7Q/SiZNedVla9dacwT73rRPaL+M+j/tsp5sW/90zoJGF3Q/XzeV7J/ZbRHz0W5trPvq9N+m23tYI8TLzegrLoWUONBhtOeK7LjG1Wj/f7iWd6rGdw+6FPGvuH7vv3wTyV9b4/LU1X7zsXxvui5j63v3dmsZinbHLy6BYvOYQh66a9l8P+4UQP7QvRrjrb/86q8urn/JZ91U/xbMgVo5xLZ3mC3nVyJaz+7h6XfNn1UnPuPFys9WAy6mXOE/x6sRxvbw48a6t/u2h90rvvJ7DzV99MdZ8tTPzuOmtZrnMfHtLr9xs81maGR/sGeSrj+pVZ/tkahjlbD/G4sy7OJ4Y23MqVywDPXmWWM8zxDUyGrhxOpNxXK8W692wWvWEK757IlY8K14M8svXD4htHRwxVi9y0litdO7a6NQzyK+fxy9aIl688od38WIfacBn6mTBYsJeL+cVf/HkL8/4Lh5eaX8GN5f21YfP9HHxU/e+uV03/ot/8ve/HzTgdwhBjQ5rBxXiGPk2HzwUPRggdg99eDrwaVUnTrxdez6oF/q9FMz5adRXWvyrBVtnkf8pBk9akP/GV++V7doXdC4n3nJ3vnH59qh70nX7HnDt1/2hUX57y1e8+x6PAZ94P1zMgcbVUW9/CPHHYyC/+xmHRusx3tpb09noQ665/LTiiMWhCdVNr97aw2ryBz4c1jrrt7x6sG6/yeLfZ/FFiw8i6uHqg3Wuy20t+4eJ+g71CuW2ru0L6jftOFl977yx63rN+Oh3b+85KBdn+1CHpRFn43oUdw3i916mkV466m8PxXHNmfjq8aXJAKfzml4cI8TpQ9rlVa/1ibuuXvGFeTWy1lWNNPCsq31IS7yafNWCtNIJcfLd/OzWWN5aWA68ii+vWruHwfX2YoTVsLb17XX7ePeyGnHc1+4/SwdPXz2jrPMqVm7PxH0utofew+m3LoazfTDYXov3DKZTj+3N1mpk1RBn+V0Xo0UnvWrvOkL7Yi/i4qQJYji7Z7Sq2QhiazTleC9mdMTUsAfWR08vuEZxvrt2fvHlsnrPqhunOE0G/HrxvjaaQ2uD6tGJQ6sxw4vP8K3VFyz+71Z/8id/8s1c938W7IsV1/2bQUa+fnakl3b1wq6n+K6brUbIl96u0X7oYb/0wWlf9myUWx2c7heOOU616kOMuaf1L759m29OvEU+467HNeNXI4PqbC3AzSCNdNLaOK2uYfPr5faznPxZqNd4sBz+etmewmqq3/0J3aN9D62OMePvfmXxqgF8xWnLY8XSWj/c/HoymuOWv/pGPui80OJrfeXD9srX+qsjT5zOK87yMvO41bx9bW/i2xs/3r5f4qXFtz+78EB+PNdAb2tC/QBfHKM8cWZOO4PthZW7z1CaCxwx/S4P1Kwu32q9/Y0W2MXs9SvEudxX/leIdxe6OpdzuWFrul7eq5zF5j/h9vEKG3/SLG4s/q52/Fec9a92eKf9WazGXv/zf/z3vx+yHhBQvwN9D2sHdTmbS18cit8Pmfy7Vkb/9rHgK768tfrtD5yu+UFfrZ1v69ULtK6tUY+QRjw12eV3XZ1stUK+/Mb6ZflXP19xVvxyoPjejz58bv+N5dJ3P73ogL+14BVnrp84IH5/sIhXO879oVHfqyUWLy7Uc+PVAxrtQedDHXEmp97aGwarx1ovDVZd/mLQGvLTgfKA3xcrvmD5zd/8zW9ftpirU357YJ7pTZ/M/ezepqtWawP+cnZPt9+tlW3NtWLQXC5Txwj68CHGmvqvNO3HauS7Wq75d+/odx9dr0Y8vta7/VSHQXrx6olOe4jLV0/MvHqdn/SWA92HeDhse6tuOXHWiruWs7mhdeGJqdEzv/sAV68aacDGM/MsH+01sfKfNBhfcVjNeo0D954x62Nxs2LxrtaOrBjb++66+NbgE88gTj3Zcz+Tej7rsxqehf1Ancbq14vRvBriUDzO7TUdddTDgTj2Jo44S6911Ud/AEgrDqufUE79xVG3e+Ma4hhx6ms58nFaAwvpZvJ6H6YhX9/eQUZz/vYJ0t+10d6+jeYXae2+w/Yqpp/OgzmIt35YrdVby2ek6Zz54sQXK//6X//rb/8bceY3WnzBouaaLzX64mW/aFndHZn9YFBMTveqaz2XE+K3Jvz2oi9aelZo4NuP7sfuTTWYfrpve8+q5ZqvPV5O/daL680D47X8cXfkp18Nftp7Hq8+rEY6wXX+XXu84nyt6XJWp1i85bi+nI23NuCL0/rcv12nXNgzvvegOlm18DYHlh+vXhq3d3FohOL1JU+N3mnVSr8a9QJ8t4d08FzHiVe8c5pWnHTi1Asf1Pfyehcz87g4YfXSFHfP9szzt0Y6fGKZ2vw4acWlx+5+MIjTPlRr/TveGsB/DbYOHw29ti64NfnFW/+n/zHcnX+EV9xXOtf3Lv+ObUbjKzxpfpQTbq689W0f4Z32Uy+Lq31xtT/SCz80L+Bni+Y7+qKlQ+ZQ7kHfg9qDXZ6DCnEaIX388nvpsvi3n2quVdO1vPS6vnxr6SXvh3Uv+UXrW43qwPa9+wL1CmngvNrD4sZ6EWO0dq/wy914HLG0tk5W/u0ZaJjz2x97k/XDsP52PWnsywmqxeq1uPnV4RP3stwXuHhnIh3xfhBAWulAL9/+68P2Bq5Xqx+e1b298cdLK576rqE1VL+10GgvgD+ueJqbW96uyV8V8iXL/aJlQSvb2q2JtZ/1sOsH/NbF0qvvePUG+UJz4xq0roy/L1n2H8BTD9q7NPQAfMWgPnH49j7ump94nSMjVCeeOk96euy+4UHc9pA/Hr04xRmI0cFLC2drsqA+k991BmlvHTHat9fei9Xih3ggN61qAE76crff/Kz+xe8+grEaYlk6G786LJ27NpzWllZjuau19cBovnlMnc5HeyCeXtw0gC9OP4f6w2PvWyZeLu3OztapX9qXsz0XLwb8crfXNJxBXHnVWU5nFIdtHX7vk/0rSHGh+sasuLF4/anJIC0Gu0YmN53tMU38DJ9ue8AH8vR+v2hhkHbvTJY+pA/89fSqj+J04vHrqZ+9re2uK416e6rHcKzVefOlSb/N4q8M9Vsszh5Oa60Hvs5k541va3ddD/XHAEdO5+hqgDyIixPXWA9sn2X56rkfzDXwV4cmiL3qzdjetcfbU73XE0t30XqgvWdqZOU9rdnarLHeQX7ctOTc+mJ89ZdG3Izvrqc+X+kwvnjp8K8OP+j39mxt+8XdrhUH3/53n8y33z0D1dqc6vHXE5Nf39t7PbvmEyufb2NQrXt2dt3FcemtNkujuFh9MD7x+5xvP3HaJwbxGMTxXPRZOE311/jV7J29devPHPfp+WgP4qS36wBxBnj89bl9ub79lrs1cKqxdVYni8MP9Qvpbb9iOPbA+OFvtHwFNRF23vXlBP5s8cTP9xR7wkc88eziI1/XT7wnLD97hRvrxoaP8hdPuV/Fq5z1d/0vf/8///7gsuobWQewubw9zHziGV8GfB7QfdHwwT4gcLVC/u1z+4rD+NXqBe+aXz/Vqu80wvYsVr+ur0ao3r6oYMc0Wntaa/xZucWCGI1q1T8+c52v8daQ6wOXH4TM9e4V3a4Znfrt5QTVY+Hurfz7A7OXHNRPdc1p3BdhWleHeQkz3HoDHJZeL+vVbA/Nl3drq1ndeFlrwc3w+Is3yjXWC14op7829Nf+2l/7pX+jRW5mvsanrh5vv+Jq7Q/h6uLULw287ZWJpVPtYsX51jYvo+sPNv3flIzmuw+7dyw/iMH2wNd97Gwsh7ZraG/aH9rxqrV6y0tr9eLuHqaFk5745dCJC+JPdbNAIxSrxvaycVj9nmkGeq3f1TNeLfMnHXwoZ+ttfPERp9h9F4Fe7N32JB43ve0lDk1WfJFWPRXf/ZH31Bdutpy+XMl612byt5fOF1/69Qvdr+Vtfn2y1lIt19DZoyGPv1q05C4H+OkBv/dJX1T0XMiD6ufrOs141aZb3Xir1/oY/2rFXeCVQ7u+6eHrvd+q0z9//DjW1Ptya9ST8fbSc50/HhPLcEDN1q82v5pZWpAmq1Za9OW7x/5w218F2i9Yuve45a8+7D4H1+tv3eUbzcWsQ51dE5Szvbb2zl3nvPu111CtbGsub3tzDWplIJZePDEa9eKab9dsfGV4rWvzMnhVI44a7Got8qfTPvGJxeFj4mzj9XN5Rr54WydLa/utZ+fPWev89flSXjm79+WJ4ZS/X9CIQXVo1Lc4k2uOW//m23uxEMd6xFsXVAfS2D0Ut4bdR7Hi/NnW0asxTufPtVyxrDpPZzm91WHeGe1r9RkY2/fMHKpNt7px0+JnuMC3/dUjDjSu1vLKrWd+2Dr13PswntzqZ/HSzI8Hxq1n3Jqt/fsXLb/2s//w2xctCXwVW/iOq7nXX8GT7sL8lb3Cxndce4d38af85u/8a4sOWLjxr6DcpzqvcHmrsWj+r/7nf/D9cAex4tfvcDqobDnx+Dr4RujlwHpQ42RpiW/NwJ9O19DD1CgXpxeWa6iOvrceyK0fIw36Ty/gbPvdlxRsP1C/DKd49S4vnWLF+dWqr60ZzFeHBgM+L/v+i0P/1aEfVjTTvzXqt56h2nc9TK3tNY3d/zjMNYj1MsSXp4d+SOFVr3NYXdw14Be/931rd0bixqs2qy67emKsvYrzynrJ40E5NH2x4osIX7b0fx3C1dtaOtsHnXpZTTx/qPAHjPjVBTyacVez2NbNrk9eufzlM7rWYm190dLaxMPqlQutZ+PQvrf3ILa9pPHuHtEFsbuHYum1rsuDV3pZNW9vxVerutXLmlfDdbkhXgZxtoZYOo1iGWxNkL/PDZ7Y5cH2VGw5t04G1dl3UXrtYVrbk+t6EmfAz/QcB9JgfPEu59bqncn4QBzkqSPmDwzZ5rjmc333sV5aE9teulfAX0ye2N7L+lDPdZz2b+vUB39ntDpixeXvFy3Vi9sawvbH8Iz1t9r8Vw/EivPjxEuL7f2j2bUYrjXpu9+oM9/8q5/xgzFbXvvFzOuLFbdXvV/5t8d4esrwXumIG8X17R73c90fdFk/29PHLbd8tv1uPdfQ3uz+yNMLkw+tpzVB/HiuxZw3vTHX8Rer0drT4YNqxhWL21pu/8VbgzmI75kBGmlmfGv1Ij/wlXs51Ygfj+ExseVAOsVe7fXWyiDtOJcHxYGPfveqdxXgtHeu9YDj/PXv/Xi/1R/du+d8avT+od+70hcu9LZetYC/nuqrNbQePrrFWjON4nKrU58ZtM97RsW6X6Ha6derubzWZ4Q48bbf6ojZqz2jabHWlNbejwVe3Mvbuvrb2nHkgRhLKz3WXCwOk19/q2nctfFtDZY+zj039dX16sWNY4wjlqVVr65/8UXLr/27L1p+KIhdPPnglX/xkd5nND6LtL6quXwb+gScLNw6T7k3Z5E/ziveK/zQnIt3vv/7D/6rb+Meyg5gnK47zPfQB9f3sF8OVCPuk05WX6wHONx+GD54eTB8PrH9gFHdYk/5Xj5pqF+98vjEmN5g9eJd8DHxOK2rWhAvE9u+tma2qGd+13L8UOm/Ghj7sL+axq6rUa+t6/bIb1+ZOKTDgD9OvVan9dNxj4xx+iHA8Nsj1tpge083ntr1uvt4NXdt8tuX5aTDqonHzOHWZOXmB/xy+Hz54EuIzB8K6qmc7UHMXvFBeqwe2nO2+9qeA15aRpw0jdWMt5z1rR/aM7Vbmy9a/PUh9xlfvF7kVicNaxFnxarBJ+4eAJ/4rhkX4u3eMGtuX7aXrXf3pbpGdvWMfAyMcln1Vi/EW53yXDfvGr8eNl9u97ucgHPrsOXA5RlbN4vDn8bW2/w0Nh6nWManjnu1zz3g0rC2dKC+jPLFbq14UG/V3HgG5eLUlzp66pnnW614Yt63WXwmn2/fP9XRNw11xFo7FDfWM5Tbmb99sGq0f9Xh33tanOHj6KH9rU7v6frBA5w01W19gJMmn1j9VV8sHqxeEL81xVl7lm71W7t36n5JtPnGrb81tlaIlzZ+89XZPXXNvz2bx7Gv+ou3dejHq3dr9LO83yToS5Z9brYPefXBbr+sdUA9MuCXr8fOgJzWo+Zyt188MWe/P1TrXy5udesDjMXq33z3r3tSvSwtSFO+frL0gM7Vssa46crJqlEd2D7Kw42jhmu8uKvX2pZXvPzWXm2xasatXhobNy+3eHnl0nd/et9Vj0brkueeO4N90eeaT6y9s4/tJT+0hmzfi3t+9VPf21dmDq3DCPaJwa4P0qiWefk4t8d00liOvHLb412ndfRcxNv9g62TThy15InXM71dG8PJlx5++7g9ugax9gB3NXGqu2tgacWDeHFgeXG7vvssd/sV0+vuwdZi+uUTX241br2rF75p/Cq/aHmFr3Dh8l/l82fv0AbCR9x3eJVbD9lX8VHOK90O8rv8Yh/VuPhsXvH/+w/+6++HkDmAXV+t4qyXyNZxXSxLb7VWx2HfA78PebGnOmmosT8I06LTg44brw8HceujOS700K/G9mzO6uv2dLnicRj/1WntsNyuoZfL9pVWeqGYkbb19KHfB5x+oNHa2mCeqU+n9TC+rFg/SF3zy61Xc/7uQxq3TjrVAvlevtmrfntJs/tDoz6NgHt/uNRDfV2OumA/GR5fHCZnazaufvfIXL4co5i1+6+t+++YVCs+q4aYdRn5aLHWJK/7057yQTrxaGR8W2s5aWTQKO56c83V9kWLdTHXfPgQj9VDaE1xtn51tpZ452xr4Nx7/bQ3LLiWL2YsTqv7xvhw1uJfnaze0oxTL4181/JD6wnl2oPeRauztdjGQ/vDJ3bjofxqtedMrPxqbK2N3z6hc3zvfbWYOX9Yjl5WVyyrLrt14Wn95tC97/7z09ieQNw7wXu2dXRezNdHQ159b73u7e6VsX7LrYfWzSe3miCnODPHiddaMnG+1aiHLN5qWZf1tXYGtJZLc9+d9RAH+NJzLa84bjpx0mPVxsG9vd8aeCxUg0H14xuL11M5wbW63SMj0EkDiu/9g+1ptVzL70sWf1WI7W+y7FpADtPj6gDujee/69WfPvvCCh/ixKPRWUrP/fD5Q59GORAvbn1tP9sXVItB8XTMVwfEL4eFrSdunXHZ5pebduATb5+6n2kbt87q8d97vrzlpMOvxlrc8rK7jjhy6tmcrn11f3r2QMya2hc8cfezL1nM8fyc9zmG9dmbH+i1ztax9Ty/5vqrL/nmcvAyiJeZ0yymLr8xDXUYDfM47UX5QV51cMWrw/jkZsVoW0vrwbvnIk51tg8c2L1xHR9oQDri+x5c7Qw3Xn8e4FseyL1a6sWp/7SMLK0nlA/1vDX4cKz9qQ4Ocw3LbU9ZcF0sXv21np/si5avYJvcDVv/YjkQ7zO5FzfnVS+fgdynnNvLZ3qjE+8dX+zG5d517Qg3r+vPrnk1V+ei2P/1T//Lb2P8DmKH0AFk1X86qK/i+zKC5WytkBaIVyO+eBrFexn1QsKF7fuJa57VJ5NfHx5g4/Yat75A/HKeeBCP4Rj5FrvGtfztEajR2lePVadceV5iXqi9VPdlWB7wrV+dLL2Nq62PfpDytf/tYb22/1B8OZk56HEtfvXrpfi+gJnYatcbi1f9TM7dKz77eXVoPO2nMasX/GKu10/P/u2Hk7tXuFtHTvc4ve2lep0FBnGNcWgw2J5XZ+vhrMXpujxc56N1Ga1re2Hy6iHjS8cIxWBrlW+/Oo89E+nc+y0W/2ldwJ+FatJzDauXFqxWHONaKJ5tLNyc9PVhlKeHta25MBcLaTGoj3Ru/sbsYbb1qnHHrFxjvtZjj++97R2ydRZ8YpcTb+vXOytebSgPF7av3SO1PLu9/8DZ8Bzu85q1rs6PGmn02wxbE7Zf13K2T355NDYfh9Hhu3sDYmndGsWM5uVXh8WP2zsxe6Udt32oR4YH7ZN9TKf1GoE/XjXbez4xkNPay1ez3Lj1Il4/EHd1cfGyePz1C60pztZs3e2tEU/+9gV4xazTH279H4WY32jpD7r1D0/9bKy4EeoV+OvVtTz99Qdnhi93eZBO68HRsz+U7xctabK9Lwu+1g7bl7He5LO4aYkb84kvB7am2PaU5uaUZ5RbHfO4aZS3WF7x1akfMfXp4MQLxZ0ddtef/pO/sfzlqGFv21/zeL2n+DqHzD0F56LfzPUfV+TQpdPz016JtUd8YsX5xO9ZE7v3HS8z5wfXxavT2jo/8ap1NYxMLr+xGC0opgZzDeIZvOJYC9CtxtbZflv76kI6DHf3GuhVly6++O5D62TFe6+mVY+08PjqL61XfW3MyMqtXz41qqMGlI+X8QW81hXXmF7rihPP+PaLFoQg+afA6qz+4jOcix+TYyyncfUW4je29VZzsfN3/eF9pF/88sJH8YunNV/fVzX9Y7g0nrQ7+PtwwR7UDnJGh3+NDy97qrU6G98HjF88jeJZPeH0wMbnr+942fXVb7kgXh2cxnqtn7SyYmtQvBx+taobVxyqFS+fPvrh0R4A3sKcbi+xbLUy4K8e8NdvWnd/tgec1qKO+eUATra1qpO/Wq/4oRw15cRRU+3qQ1wGu8Y0epG3Brn7wxpPnT1rCzlyM/F62vqu6dH2RUTmB75a25PnsXqwe1nch+2eW9ry26d6kt8Iy0nrrr844MjNzBlePtCfdeyaugfVKR9ur1c/PMXkqbf3mi+uWnfN+CxeXHqu4zF40iovvbj1hXM1obyPar3KT18fxuWkkxbwP1mx9OgE62kfty+8IM5ww9UP10+zGuWL0W9/XcfrvtYT1Lc8vo3HSZMBreribPxpr5/i1erDOaMp5rnpWe3+rM6urXX1GwI987jbAx+uUd72WS8ZxNn6YvTT2XVtrfyNUG5r1SvjpxdXvdZ/18jwt7aR7RrSk3/3UCwN4I93rX2G8u7626OsnuqjWlun92vaIAfSMxaXn9FJoz3iV6veaNFoHTh8aYh5z/tyxf9hqC9a6LVPUM/1Q6M+xYoz11sjjlg98PdzqvNav+Jbp70zyuP3B/H+fTj9p4mTya2u6+2Jba3MPMSDuFlrDK6rZcxga4an/Hc1bi9iWyvgrJY1pSPWXl4tI+z+LWdHcH0Nv/uUQb3ee9qzLwfHfeyLFucPnI2+aHFWcGm4//hGuc57X9rFodF5U0+tPWv1tT3REWf7DEH7x18M9uy0B2lUiz8dMM/49cLiyGkvIY4aRogT72oF/rDxteqGcvjVbI240Brtg2tI2yh/18DXO6h7AuJpxKOxe7qo32LVAyNf/RYH/VSjfRJ3RpwhY+sTb/1bq7jc1henuuzTv9FSkdBC4Mbe4SvcUK13uT9EFzbvaU1f1f2heUHeu9yNX143G55iYWNP/vUB/9X7CH/0u3/n+yFkQNe1h2oPs4MIHXjooPYAMj4a6eRT59aCeD0UjE8NtZ4eYtd8EM8ot76z9K7VR/Pguj7EYXupFlwdELvx1nb14vFXM97taWuB/H3ZMVheGvlo66X7ldb2vDxjGht/0rj7gpMtJx6O/KdaxeRl+bNqpcnC5uGJ2ad+wGyfUP7uo9xdJ8jtDxnVq04c2tlq3DUucNP2gaLf/HBdv/LS2p6qVdzzmjn/7QGD1aknWB051cExr+90+Jh8FicDe2TP+5KF9QEGh3Y9yAf64vXCnvSfapdrz7qXfOK75uVnad6e4gVzsbTiwtXjj8Pora7rtfwZ3+ansZw0xRr5nrTiZnHir5+1pqf7ES88xVfr+ovxy00jncsDfbinRga44lcvTRBrfxiIty4mlz3tM3SdRn4aznQGcj17+7Nztcy3jvo9/zSsEbee6gVwXadRP8VaU/k4zqpraO9woPysWte3PfYsu+5ZSw+3uuUCjrVdPqhnzp/pEWi0V67xxOjsWuPte6v66eOnvbn1W051cG+/OO5pdVpf8dUSp7X144g5H3G2Hp6cNJhrSIPPH1j9daH+N86+wOCvHqjVmuoluM5fH3ztT5zWlK776P7vH37F6jduOnLM6VtzX7L0bCwP2p96M4fi2xPe1gS8asZbW13mmj8d87RCWpvHlxWjsbybm6nDx8RDvOLFnvYyw4P2B/I3ZjeX8VXn3d6Z68EZ9ew7r/LdS2eP4eHse8IZoed+x3MNeD7vGNW1fz0XoJZz1mchqC+160kv+35pTeJQ32KuxVoXHej5a23xVsd1+8wnN424xcsTy8zF63n3+vLy3zHtHemky9JdLb7WaK9aYyhfnKXRPrVO/vbJSAdPneqlx6BeVqeeim++ObRP22s6vYdXKz0aPc9xoL1hOPXC3n7RkjDs9RM+isPl7LzFw2f8i6/UfuK+8xmf4q+weWHXAO+0N1be+p7G8Mr/WbzK43+K3XUF3H/63/0n3w/Z8hxAh9gLrw+LfLCHXo7cDvMeWnxWfGN3z8yLyzEXq45r/tWpH7F04ujXy397qhfGf2Nqtp616uy6t6flta7QurK0ygecdG4/wTwTF5NPpxed67j1FLcaxapTjbt/uz/vOEbz+gnVyMwBZ3WW55ovMy+vHi5oWffeGyjfKLd92h8u9WHkE9u43PpieOJ+4PsB4xqPfnW2H9fFdn0Qp5EWTR9K+mtD94MsrNbWY66LO/8MD6qDA/yrU3z7vhzYWq3NmMWhY7/1by39mzPWZJ04IJ9Vo/V0ps1f1cqXv9xqs+1VjeVvTrDeDJ9BfeCm9Y4H6ixv3zdr66svMNK4uXwh/pNWa03jcjae1vqhNXcvAO/WCdvLWprMXL41FZcH7V/c7RX0kt19zuLefrPqrY55OvHM66v41qpO5613B8j3c7M/TJqvVnXS0UM6Rn3h1Que+a4pjdWB3Zfi+64WX53lxdn+jNW2xn2e+6Ct30W6zDW0vn0u68MoHmffrbvO+hdLSw7U9z4r1cZPf60+oPx6Lqf7ag7bT/x6Mj71DOIZnz6djZ4Dua1dPfM00qkO8Dlffoul/5WzMxcvDf2s8aWTT/3WAttr9cRw6faz6r7PW7exWsVArM+UzHx5RnXk25fuJQ7UO9R3HNbaM5yrx8zX5KZj3lpXJ62sOBjzp7dar2IstE/VwTFWR3zvaXrV4Av5i13jp3/3bkEvjfqNs88oX5+33VM80CsOrp5p+ILNlyxGPJy+RHHN15dwepMn1mchHH1t7+btTe8E8+3fNa04xeVnwJ8GLrRfRjlpFVuNOND4xAEa6eCqsRxW3a6rH8oPem4vjLA6cnefXLN6KfdpD+qNBq64Z7+fAXz1F+f2oo/WiQNx6mE1itPf92JrqifXcVk6yzHnp5FOnOzD32iRxD7CD+XkuzHzNiS8y3+HVzUWN2a+vh+i8Q5P2vBKI/8dn/AZzsVHel/Rgt//b//j74cUeiB6sPoDm5ea++yA9oDtw7WHlfHR6IG4Meiwb01WnB/nPji9YHEhjThiOF76fcjdPu66ild7eUa+avSQbs845QMug9VLC+q3npdTH1A8Tj1Vi477UF/1g2dtruWmWfzuIVSjvWOut9arfmHXfOu45o9jjFM8zuYbzYO8NMC1dbcH976kiScW52p4iTM/zI18q+FannOP0/mnB/WIw18snWx7wVErTR8m+jKiDxb1s2ujsfXEtp7YnhM+sWzXVj/F6FRn+4at5Voe3F7aR2vo/zLU39Pmaz3l01+N9mXXFPCuQWuQs/ls+6wWU2sN7Im9u2eSBk798BWPs7xqqid+NVmxLI16gVtn78XtR2w1m6//+qBegU4jP1OD1Vda1uO6nLD6G6/Hcu+7AaoJceu7nm4//LcfsXSKrxbs/gE/e7Uu8+Jx6rezRi+OPyz0RYu68nHrB8ceuAb9pAGXUz/bLz9zvahXMflpxKvv5amVHv+d68tz7TnO9lmuryAnA3Hc7s3m8LeHjC6eXPU7K/WP772Jx+jg4mTm1Uyz/TV2/+sHtl8xVl68etILq8Zq4bSvrvlZ9UGPe2/FrKmfLfjptG4++WrwOV/+4OpLlv3DKU616oltD8b81TEuLy5f4NOjn1X9vEqrNW+/1Yfu5d7P6sXTA1738Z1e9bLt/53etfxGfJbG6qhnhOq0xxAn3fi3z43B1oKtpc7W2l70a1wtY/G14q7roT1JB4d+ML89g/vtudAPrFac+gZx70FntC/YxPa8y+s8G83V6PMQnj3Qk/z9bE9LjI7RnJ+pLaf9636lw5xHXBBPB1rbrr8ad3/M2UJOddLAkc8gneWlhb8Wyq+e69ZX/+lm5svDaZ38rru39hsH1L0acbp/7UlIq1pi6RjTwcni7Zro9A6OA/XDAK9acbYe8KeDD2L184P/MdxdONx5yL9x11nzHWHj4aP5Ez6Tk8+YNV888dZu7BWWE2+v32H54UnjifeEzQk7/6zOxT/5b/6jP7/65YMKDt/+QOzB8WGrB4yvmg7qPiAZ3FhaPTgd+idOPYnpo37i4q1GfW/v1e/BLM56EOO45iuXgRpP/W7+rptBNdORm+FUs/rAH6d5vdCqlnj7k5a+mbWluxry25tigW9/ILY/crcOPPW6MXn0du3pxLtrgtXIZ8x/UV+s/aJ5a9cfo1dtc7n94DCa48hPA8/9vz9ctk9zuZ2TWwv48NRhPkR4pnxoNWbVqZ/WVr10qlc/carHVz+ut6d0xOvHdRwG1apOawvbh/VYiz+I9Xe0XbcmNfAZ1AfsWi4P4t7e6m/z2fa5OSC2hieuxr3vaWeQ3u0/7tbFyeI+5W+d1r35T+s056//tEK+dJaT3moE19V56sf+pJVO+ekXy/KX3x7n3174xDJobzK84nu/2NWqXj2tDh5U8/azOtW6nHTEvTf7or93KKxG7+C06sV+A05/mIhTLQZ89bFrDjTkr0Y8tepHLAtXW1+e375k8Zz3jC7ST1sPW9fIIH3Y9dcb6Kk1MBDvfcVw29Pd73jePUZzPazxVW/7KbbnP05ral2XBzgM+MR3bbsuELO/vSfxoDpQndbrjPkNgH4LYNeNV8/Zrmnjdz1i8YytqZh7v+eAT0y+HupX3vagTuuuV/HqMEgng7RuT/XeXquTlusQp94a+bJ8tOVvX9VrLflxmHixdKAeGsWK87WmXVdcWE4x+fVsf8z544atBXFg85lrkL89yI/jWkyfnVHzrXFB1/3ufYdLu7NuXSDmPDO1aDtbPj/02ahanZ96at27f62tdfGJt4/yxOsL73JArHqtU6w4n9xi9cJcF6/f+nnixDPnX/BlGzMP9d4+QJrWUG51t7aRX27v1XoUSwNXHp57qB7bniCt9lK8XrZe+curJ6CRDnMtXk/1c7XSybYftrWyH/xFyxOIP6GiG3/FDcWN2WLnN971ky+Uc/3hlf8JH2ktnjg3t/mTr+t3uPFX/NVbW1/Y6/DkC7//3/5H3+J7SHvAOnz7UPShxQuwh4y/Q9tDkfEbq9G8Osx1nHpdXjXEth+2WsY4HsA+cJmvtvxeGsXjhDjVEtt+6jcuDtQ3257Drms5a+UvhwGt21OGw9/aeilCdcrftRcHMR/u+4Hnmk9ua2fpGbfXTCy97aH87Vd811M8DbGsebqu6+Fqtge7zmLtkRHqrTOZjvj94L5rhfowgly2eyDfGFeMTh82PE99wO4sZ62rnq4Of/1UVywU31j9pCG+zyJUazkMxzwOrIZ19CG8/+LZunA2l75eWHX0uesOrTuD6uO1znrseustX2z3mg+3vuK2tniMb7nx0sUxppnB+mDrbA35LIinz27v1btWnYvVW+71by9i+s3iF08jvdXpWhzSgHKuziKN1szidL/Y6rQ3ULxaacTlT6+4Pc74WDoM5KTjWi/eGVlnOy7g7PsJ6pfhyZH/xKln/eB2vbE01JJvjFudywM66a3xeY73mb65EL9YtV0zKCfLX3/1JSa/vbQXuPS7L7h44v3cwpNvjftO5YN6MW9tr2LFW1M96wsPxOnHh10XX/vNQL99EYfHr1fvz84b7L3jK5/fWvs3L1o31EdrCub1UFzt1rTrrl/XC725/32Zbqxf+bsvfBm0ljhbq3uUDqsv4NcPTr3Vf9x4acYzr1ZmHtIAfKafPTvlpccnVry85V0rpnY+uVsnHs72vDGoZxYvzaf8jRdrzfbuasQLcXF27Sz+3Qfofnd/xJzxTA6Id35pOlf9Nqxre0RTT7gZ3N63dvvDrxYrri81GS5ea8OXi5OltTrmt/7uidjtF1f+cmD73Xj9gjjr+uqmXU5rNKYfXLe21VCz+vW/OpdXLahGe8JaX3tNoz5otF+4tye520+1xLpvcvhxaG1P4k86DKrD/r180dLCN971q5xXfrixJ+76Pstfe4Ube8e9WO5THt+T/pPvIt7GnvIu73Lgsz5I68b9Gy18Dl+HlO3DsQ8Ejhdetoc2S6P45Wyd1ejBALXNN2/jesJZPSNOD2oPNF7c1oWTQfXi8vfwxalWdfAgnTS239UDvtYbJ1651dha/GmFctf028uMbV8M4tgbKFafYn3Zcr9o6b7V//bZPWD1u3sTP41qgtGc35moRnEa3YtejMa05S5fjFlLeWnk3w/uW1+PrnHFM/Nbq34yc6iPrRcnHRqt1weO+yxUp3n9109akF7gZ/UTbr/1Uq3WXi0c14y/eFpxgI717Ieo1lQOlMdai3thDvVjZPhq7B5WUwziylvjC9UFfn3pNzNPB3e125uMNsSLG+/yzeUYu14NNYpvP+b1BKshjtd1/o13LW91oB6Ww2D72f7L371hONnq7bjxtNKLs7yNd70cY3Ho3tJKIx7UM2yd9pDdPsR6H7H6Xi2+DPRxzyvIW859htWsFp4a8e7acIzm9Zuvka/9qV988QxvOa7TWB2Wvy+FzUFvcjcfvxizznow5t89Kq5HBnH8HGKu8dqH6vD7edVvYtLbtdhXXLnVo41TvfahWBCTG0cMp95pPunEq9900tgvWszFd9+3Fo3Vca2+9fZ/e/FbLXxyoPy1eq1H89ayudVhuHjFrMH9399o0fP2a6wOjcDfvq2e9e7Zrz8ctYEft/1pL8XX4uF0/+PnN+Jtre1Xjn6ytNJOB2/1d9x4Vm62nOrw376qa9zY3Zvqph//xozprPE9acDl3HWtb/W7L675nZ3eIbjLkSPmy5X9K8e9b8TrB1p/fdXv5RSjwVzzd147j7sOY70VZ09aWb7dBxoL861TbrXg6hSH+m68z3x67UGcnrtqlM9XnI9Ga3zS2M9qceo9PdfVgWJyGZ003tVKKw6rlhitOK3dvl2eEVbHdXGm7k/6RQto4h02/nR9xyc85bXgJzxpbZ2n+DuU8y7vqZ+v1nmFdD6z5jsu1vcUDzdm/kov/x/8w//027VD18PNzPn3wTHvIPfwxzMyvl4OLO7GG8VWA9Rpv/jSLg4bv7pi+vWQ+hDjGi5v9VznL5ZOD6D51nMdLwMxWq/WlcZysvXt3qw/vbA++q19X2bVZNA9NYJ4NaC984G1F1mc7qvrzdNvZl6t3Zvy+wGbRhw56TNaV4fpu3tSXj2kGSfjC3Lap/YI6LQG1/H6gB+PlvitgysnDqRRvXigVx+u7MfuSdrGrkGu+6Gf/YAOt55acZsb8V1n5nLkb+3tuzWJtb9QfHXEu3fdj4DDymG7Fn7xxV0P23pxWL78sLH6NW+997zt+uKx1p7xpbu9dM9a/+7DnbOwNeKkVT+w/aQTJ8tXjSedkN94kT9O+a21kb++n2p2nX856a7/rn3r5C8fxDMoXj/yYO8Tn/j2nObWEN+zUU1IC+qT7fnuzMWJ13mMA/S9D6qHe8+t+rfver1Wr/W1+fsHSL56Ar59JjLzfV+pAXJh95TmrtVoHortHiwv233q+YfWXO/8vnTwZYP3iTzxetYTPVrptF4a2+/tRax8tr086bD6ZnSKp8G/7776bZ9d420/wEcH9GHN/jHcvmihhx/krdGrHyMfHXndB/7q1MPm680fhj/6ooUBP8gVY1tr75OxvS6HgX7EmOv2oVoMt97by3Kq05ytDpS794KZx83SECsuvzkrf+uuRrx00oBdO5RTvPUGsdvPk23NfPXtejVY9cB1GrfnYsvfHvl3P8zFnQVW3G+v+IKFOVv7nqrGBX8xY9jaYq0pDfU7r7j89aemPLHlrdbuQdpZPVeLPpNfvFrmceDG05KbDqu3zVuD7b3+s+I9j2nV9/aO410VN436ile9eoL83euNy9drtcSqFa861Urr9kOnvQK5Yq90+LanX/kXLS063HhY3ivOYjlPNb+q8YTP6nwGP5XOZ3BrNTeuvcON77zrdJ64f/g7f/P7PY3TIb0PhjnE2cO8Gvx74OOF6sQ1yu8BrVaaIU4xJjeYe/B8aOi/bOkdv1rVqybka4R62fXHD/Ww/Vyt4pk5/2csuKYXqrXX9Wv9/SaKa36Qn0bcYvR7MbsWk0+n/zr4xFuYr92+QH1nYn9w3l7iMHXq+SJ9teI//UAC17Q2BmqyeHHoVFdv7n97WU1xVh8ZVO/WYa1VTC1/YPFhog+ru2acaoHczjZzzVddoN0Z6F/332chw9lzXc+7rnpOX7x18aXDdl1p1Dcui2OUs89p57V+Mnx1xDPz+ro8+Vn+Yhk/WMuem9371Qb+4q2f7tYzF9s9aM9cVyPDg7SM5WfF068f2PhqxLlacbI48fPfWjiheLac9ibN6sWBy1trv7qGdzrAV7/bj/zqlN+5YaFacRfFnjjbU9fqq3HPKn85sNyNW7uz6P3oGnD3+QJ97PnZnsD89infdbnq9L6B5cjl77z2fBh7X/XFMD0w4sQzLwY089Espl57oYd63Nx6a792HXTFe5/0nuOv337egBgevrz6Eq8mf73cOF8a3V9cEMcHPjGmdxBjTxqtSc9MPdx06genOvzen/uP4dJTrz7kyM3MGZjj2ossTr0ur3XozRnorw657hylZ9yaXW8919Wi2brTqld50NozSHMtTRxaaXa983Rurc03thfg+hqkceuvbT0ovxqsPnY98UNx4/asRjpQ7uZvrWv1bIwntzqu421cL84jc287293nctxj+rQ8qz6fMDxwb/o81HtQ7qJ561qD+mz/GNTDauKK79o6Iwyfv7Xhxrv7tDBfn5xqgFzWma8ODgO++qgWzTRC8/i4m7Oo741vb6zeN5+/vWwfQDxrvelAPliN3Qu5alVXrP1meNvPcjpju2dpgVriuDj1umvfNf17/40W+AznI/yq63Sz4Ks6mxt+il4+q/FjaoWP1nBrmK/vn/2jv/3tgF0dh7JDui9M/jTkMP6sAw/L48/wqrcaHfbGYlm52dXUo5e3Dxz9AVPv4vJh176+/MarqZ8e1LS2p/WnwYqXn8bmL/I9aYaNL1+v9Fs/657hbE98bPW9eHpBidk3GvTo4KbBoD5Wb43vnhs1esmngVMN2BdhPbneMUvPD2XWD/LlmfOzPnSLM3jiuQY92dfWAfLEb52NbQ2x7hUNI45e+q83/R1k/rSM5cO9v51tWI5Y/8vP/ref8dVneI36qVbGR7t+xXe9fHLZ3r+4wfxae8qsp/eLeRqhHsXxXPPtul2vZpx4aawPrKV71dq2R9x6aX9aW/E1Pnyc5e98LZ2tlYFR7K7rcviK7z7WTzr1mRXL0imeRnXY6sSNE5a3fP7FncPu162XRv5ird01n7j8UC7Oq3MGVzvLv1asmqvfmd7nbfPi1jMDZ8JZ7DzGp7l979pWMzPnb14dfqhOZ56/3uN1RlnvRF9aeE+x/YNQemzfn/ygX9d8uz6+3RcjxGV7Dlr/ckBcrPeDuZh+9wsh/vuu2b62n4xv+4XuR/VWp57qtz2lZS3du703rUlu+6cmrtjm149RTA/9YdU7Xr2tVT3gh/VtH/Vy883Xr77732+02OP6pdX+rp6R5Y+TZvfAaL69MeC3biOTW5yWsXpPfNfXQv09abB8+TfuevOzq7Hc6qQLRia2e5RWVr7YrnsRL25jGu9w+5WXlSsGdPXpnde/FdQXf86k8ykHf8+ts/pv/s2/+WY+q+BBZ2Cfo+q6hq7rzfU1/t0fXKb+ri1uHLhnsTrdDzlxi8fJtpetwXD1sXVArJ7lAH1x1pnl2+vMnB7rPfLEKcbSXcQrZg56uv3F2x631o5PKF6+uf1pz572wTW/+5Hhxqkenfqt59XBu7V+1BctxC+u76P5V6B5SOMjrR9TK/wUGvDvW+fH1GufL540X9X549/77e+HmV68Dp9D3IcT83tv4znIcdIL5nvg49DKVmfjYTnZ5tSnF/5+ycKPl0ZjdmFd1XrV845ZevLbm490WIjbeoyXG+del9ceWL996H5A61r+6nvp9ILif9LBDWm0rjhrfJk5qLE/XOSq1Zr1oof6ebL2F8zp9V8u/fBIH4+55u+D9/2yZXn9kDLy6ac17l4tr5c2uxqMH+S2PnF/YPmN3/iN/+A3f/M3v33Zsn9wwUmPgf1pv+zp9oIjh9998wHmT//0T/+DP/uzP/v2ocd9bH/BWrJ6qpbrOPUMatUb0Kun1RbfPEg/DTH6adQLiMcF3Hi3zvaTRlYPzW9+dXbd8eO6jru1IF1WrYCX3iI/rXKeNMrl10d7HC+45nffnYus87q66dz7BcvJ5EI9w5PO9pQO39Uqdq3YrZNGtczjgutiy4Gnfu1RPD6xDNKPs9zqxlkT3xo9n9XDqY7reNuPmJ47i50PuukZVyu9rW2sn2ptrDp7nuPtuQk43lXeTX0p3G8x7HtUz3i999LuPsTpndgai7eeeMXjtNb63zjfrhnU0F89yhFvL60TqhUHthf+XVO1aDD16icz58fb/eRvPVAdqNb2XL3LYepAa+rndLW2H3lZc6M+WGvaPm+v4Fpt99456N/QMOcXv+tmrYFtnPHJu33V0+0rnmuoRjx5IJ5d5E9ne2sMmx8v3JgeOhfMPH51aLd2tn1nfBvPH+Jci9NIl10OuzV3rtfWVv72AsX5nD2fMfxHHV+a9FfZfAaXj/v/MHevvbZuy1XfI5GDX57jjxIpipQEMOb+MlIUiXAxtnFMuBgDjvO9jYHX8W/Z/+12ys+Yc8y1tyFNKvXeq1q1qt6fy5hzrLXX3ueQlnhftMR7uv57Ru9YeeVm9Q3pl1MNxi+ul+6POPvu4AP8tOQXT29r3Fza9sug/O6deHsu9bX9ZdbOeN/D5WXW/K7H5ayeOT/Lb5+7p/Sqx5ZvvDrFblwf20tn2vXgr1859eI8mTV/GpdjDNXbWuHLX7S0mdD6+l/hHc47+Kjeu718hB+j8ZT3Y/sJ7+osby/4O/ioxmd7a/4f/vnf+TYCnxu0mBu9G7mbGXDi7c3cDd0LIqSzL5G7V2u8m69G/cRh1U2beRFm9VId4+qk1bwYFJOfLTfLZwQa9/zYnsvVunsTbz9xF+Vl+crzocf2DOBVnWro24sHrOX7AFwtFlanDxDzNb6ueblq9CKE5ZnT7QzrKX4+wGN8Xpr9gNrLvv2CNf9y9oUM1eLfePvUoxFW72qtRsanH1rl++HUD6o///nP/8IXLbt3Wqz8ztYcR87+qa1z9EOML1mYH2T8CVPnj0Or86kn/moagz3Hj8PkMXFmnubql9eZ7Jnxi28P6l9eWlCduOJGtrzmxub1DHzlpcEn3j1pvFxW3+nuKLbxanaOy2teT8by4m4+C9UBcdfdc7rPa9el/Pa1e9t+4dYq3r4hrUzO9mxcnXqAHeNsfFFcjXiL9NtT63qpn+01e9IDPvE0V7ecXefLn3651bi9dL16N8rF2etRL3iXC9Xdeubbhzm/3NbQNVUn/uXUj+dw/wYD83z2DGc9R+ZyWWgt1nP0xNl4+nH2LLcOtAec4vqOB53DnqGYOuzWqYd9X4E61WLV6p0VTywe8OPWk3osv/yn9yO0p3rdfto7M4+bxTennaVRDdh+mHkmR38+q/wBQeYLODF80EN7D1tDvJ7x0q8e8O/9DHGe+gbr+i+e0es6wMbCxiEdNZfPbgz0us/a3T99e4kT79a958O2dpxqsM5oOeUycePixi5n4/WSvr2Dvfg50c8YfdFi7n0lB8894/3hHimnv/Ui15rmXv9qtrdr+eurvuu3WLzioFY54upnuO1vexFzvXoPVxeetKq7few1B/q75/KXs+e9fMYP9WEtvs87KwbyxHr+46X3VKsR1Oo8i9Hq3UCP/+psP/k3lkbxaqUTJ33obI2wOkzunn8942XVq87LL1oQ2GLXN/YR0voo58Y+y8m/4yvuZyj3x+Yvdv29uiH9r+j8lDXXXuHG/vB3//43n5vs2402DwPsgwXF9yaFe9Pzp5tGL6E44mmYs+rwserFgfSyHqSMD6f6qx/iVA+Wk7+xGK2w+dXYerB14oY0M9g9Lb/4xfrldMZ7zvpxhltjz0ud5Vj3oXJ/cYOtiVvP5mvbj7i8rqf7p1p4aUBnWE/N4+PVO+DcH1CXB9XuBZveonr7gbH7SItfrXirx9LZGNACPj+c+oLlF7/4xbcvW/zyQjOdNHZPC+t+gNkfYlwvP+z4myzMDz+uH6RJr73raftuzn8NisPG8qcRrJmavhCq374c0k+c9tu+4sgVC/TjZjjxVq/5Rb1uHp+9dK2f7p3G1U8rX34G7sPOL8h5stVpvSi2dWjrtR/k2NakA3ztTWy12lPcavPvGReXTy/Ez6zX8seFery9lh/EWFpZMfmrIb+zYeWvQTrVSzM953R7C/nC1RCXC9sP3Gu178e46eCK45kziGus1vYa8u91l7PXPJ54/O2l57YvWcw9ozjVh/j1BellccuN17x8vZkzfnmbuzX4ade/dXpxxDrHzgJuz9Vh/N3/9QFioV6dB3t6Tlh10qxm/upkxdMxlh/fuHU6Y7604xmrUa/58EBeubeWPPeB69/fwjTu32ipZntm6fLXK3S9cPjVKR+6Xqw9bS/N0y03HTHzanY+t6+sdePWSutqN9YDtK9qgVgcvrs3EM/SChurXniqk23da6HzWB1YXhzgW3178Uz5wqQ/mOMD59N7o3tEzn3vdZaddXXvuH00376yeisGN1Zc/a6HkS/e6rTP5UEcSM9YvLEae83bNw2oF2Zen13zDOoLLwNx/J6R2xs8acYDc5ZWXLj1xHrvsauVfjosbaO1M0ijOOh5ObdGfeDxifVui9e+nSnUS1p0rX+wj75oIbao0XDXgf9VLHzEuf7WT/4bu5yw3Iv1f8R7wke5r7SefIvyPuN9hHLvNXzCj60V0jD+4e/+g29jN6Abr4efLZd1w3czW8fpwUgr4xPrBRKveDd7NcuvlpEVCz1oWWeYdnlXu36y7SVbPktn9eQx82JZ8ZBO/uqkdfmQNru8Yvnztafyxes5LuB0Znzbezr74dC1q2aa6dXPGlQH+PbesZYH9bz5rBrLo9eH3vZPEx/0ez/QgU5a0D6N/PIza3lpVY9/61UTVxyqozfo/ECeHz78sOpLFj+w+kGEjvztpWuyZ1D9fgFynrhq+JMif4vFlyxG/xmRvsvBS6ta2aJ9d+1ZnFd5NLONW6tp33rOrPVUXG989rO8+sarDj4Tk5PFzdoru/1Wc3n2bc/tG8Tprt28tK4mdN23fj2x1vjl3xo3tn1A14uZqxOfVac4FO/c2K3TtTAuB+p/+ayabPWalwf1CvGeuBvbOunsuV4OS291jbdflmbAe9LIxKqXHn+9dE8X02vX6+k+a6QBuBmkufXUak9r7UXNzqj8NOIVh3oXd/37kqVfmsTahz2YV7+a7dEXvf1JMN/2EjekQf/VHrL02b7rrcWyOPXArOth9x/XnK8zjlMvQZ/M9e1MrdPbGiz+6q1/67HF8ssxVqv9VjPcOtWoZvnb7/LtzTXvPxfaL1n2b7NsL4utD3tNzEG8XoC/a0mvuL6f7t306zkr3rncPTKot3TkVsf937webh/VgtWvj+L1ku3e2Gpl+bO49Q5XY3nmq9W8fD3cXuIyvnJW27r8NHDF3S/eFffLONhana/7iPVZ07luLfy1emL1ysq5lt+Y3vaz+788nCyeeIaPC2Ks3lpvHX553VPlFofy6yceLcCj+fScpAtxeu9ZQ32F9NLZ+vHSMsbZZ4BvdVg62QJf3p5jGgzkdFbGNNTYfuN0/6TTntNTo5rVY3S/699okQwVuCj+ET7ibKz5E/+j2FexGq/29YTvqS3ns7yv6nZTLN7RWM5Xaz4hDV+0wLebbG74bkJ+XNYNz9zM+0KMtzdxVq17sxffB7UaxcVuPD1aWdgeN2+tfMBn/NViy6fRXtNknUk1xS5v9dNqXK38y38VW70sv57qi1/uXqe4EJdPfD/k4nhJ9WIFGuJ4cauzsfzbU/Gtg1O8XjK57UMMXGv97N+ySZvh8/lQ8acr/pTl6Yd81t7S4auHu//qLeeJt3ppbszavvuihZnzpSNPje2lOvLN+eV0hnLu32Yx5xMrJz06/NVjfPVrrV/nVu/L3TmTB3puXQ6Deu7ad72g/VrzL0eeGKTNOh+cuPHppMnw61U/5e+5wPaNG2e1V3/BF/dy6rm66RbPJ69aXdu1jRlf1aiPe4bFIc7l5XcNWM8rK16/5sunk1Z6jM/IV079pLPccuMyvvTj1AesThw9bV41GD/bvje+PcXNllcuSyuOtfPzi4ZRjK59dz92BuVnNHDbI6s+rXtdWPH6qZ5ciPOqTmjv8vsluy9a5Ih7RrwferfK52dQ3DuI7Tu7exDM19JYK0aTRnXTp92Yf98/5WycXjDX1+aB2s6hProO5bbnzr3rAPXMymPhKV69eGLdJ/fcVi9e+919G8uHuw/+eMbq4Ln+7jPX3ZcsfnFm3Qd772wv2aJ66nQNzIulE6d+rPk7Yz11TaoJ5ul0Hba3emLLZ1AdJtf+9hmr/vbBbk+Z9eXx3z7iXW7+p/juq36L63V1VmPHNNp3vazWzb9Gozl+X7D0hVw/3+ipGmC+/LW+wNsvXrbvp17q1bj7f2W4et9zNN+9x+Or93j86tz7o/5uj6tR/lONtTTSY/ULrpvng3mWPLdpM3PwHO37sWcKaHUv9rzdd0U1l2O0Ftu++OopLRArzid/a7S/5TBzvj0H6zRWR6wzZZfHgH+1QB32o/4x3FeoyEf4iLMx87tetL7+/9qovkP9r42t+dFZPeEv69z+4Hf+7p/N/vyh6iZki73pe0HsQy1W/nL4yu+h4FtOxp+lw+pntTw4xvpi8W5eucY9y+25B7SeNjc9Vrx62+vNL1Z8x1sHN+PPil8Oe/LlL/+pJwZG/v3QiGt/vai6bvx4GW61zMvfWGd8Odb1sdew/u4c9OEF3g9q1mK00uMT27/Ouh8O7Or0obA1QY54H1A4IN7e+PD6Ib5a+atjDvbvB4r+MUFnVd/lQjXqRd+BrzOpdn+bpf9W2t7ptac972pVj/GpYV5szyfO7uvmZhtvhPaUAX75cDn1XC16y19uZ7JIn+0+9lpXI14ciLf98K1u3Hiddf3EDfxpwNaqztZL687TSN9YrGdin8Pbx/K2lnm5mXVxWuVfblpZnJ0bF9szjfhxyxNfK5YGK+Y5Y8v/zLZm82L11RqnnPbe/rdfz3dftOiHv/Pb614+3nLjV48/DpMTT9y6vReTuxpxjNb10/1oLQ/HLzx90WIfcsCz1LvRPtKXB54hsd7D8bZG9yPDz58Oiyeunvc5691O91q99Rwb8/U+217Auv2IF9NLVi9ZqN84LP3lgXU91R8rj8WLc7lppsX0nOHedflysvI6k84Muv59VvmCxeh+4O/aLNJ96hWsxbpO5uJ7xvHq3VydznjPuRoZrcutz3rLoHr5aICcfdZ6jpic1cfLX+3iPWtGxg9biy9e3DTWVmPr7X5Xg/HFbb7rsOfBf3XSujr8eM7Ju8G90f3SvYLT+XeN6JTXu864Gr0z736at95e1sozXuOXo489v+XryXh5ceo5S/PqMGu5T3UYX9cSjNVdi+MMmedn32fppwk4vS/3mQurc7W27lM9KA58YnG2llGcT2w15NMBvHLFi3Uey9kaeDhdB+utZ14vdNj2xN76oiWRNv0OvsKFaoTyV+eV5juc/xbYPX3W1/ecMbw6t3fxl3Vev/+bv/7DDb172xua7Y1vHSezvvlu9m54MbnZchqfEM/IQH4Pxqvey2m+vnoxlifmAe0hjQtXpz0VD6vB0tj8q3V1bvzynvjhzuXptT292hd/L/w+XFi8zhjSE08XL30+GuzpDOLE71rceyuUt8Dd+1GcZro0xH2o+IDx0sddxNkPBKjHdPhxMj4Qx2X1nxbj230Z5eL7AaIfRozOEnDKbd9ZSHd7s8f+cbnMfzL01C/du6/tN6sXcXO2seWwOLSzjbN6aU/1cnVBLItDQz/9IhQ3rbjxd15/9VIu7NnEjSOff3uGePcMAW81Ia3VhHz5GZS7vMttT9lTz/roOQRx3MvLFmLys/qplzjV2TEug3yrA6+0VufGl3N1WBz79mzh9W5Ic0eW1rXqrJXLNv/Gwbz3ae9FHHG9dj3TWl69p8esl9N7D4eJt+/VqJ80yktfL91Dxs5Rvl98Mu8ueYDb/Y9PO11zvp7X/QFfLIO9JyEdvdW7mHredd5t3nf7BU69r6WpJouzz2v9gPmreOfbWYll1iBWv2x55q31wapTn1AuLBevntJrvpzm4uWsbW7crpGRievB/eOa9yXL/k2WzuFaPalFu3UoVj1zeerd861nOqHzYXhx6MVNr3soPtx+0uks6rn8niFzqLc00k5fvJGve2Lv5dWIvzzz9C5exW4t87jxW2+sXoz1kkbnh7vASyMec07XxPGd697vod4CzfSyejDuvB6uxVtLJ4vb+XQucet9uVl+HPcH2z7jpLOxrbPWOXQdur+gWH02h71nuy7VNY/j+eiZWy4dc9el5x+/+PYtL14c/uJxxLrO1RKDjbPbC1jzb654Bmn03OPi6bfztpa//QSx6m0/n37RQjAkcBHnVfx7kNYdwfyun/DKD5/13IX4KfGkt+cbfmzd8t/ViXd7eTqDu351jv/6n/yNX7oRu7lZN7sHax9UvPTi8WV86jAPRpxu5s2Px66WOd9aOvWUJv/yd057kf7WqFcW/xWveHUyKL46CznB/Grke0LcO67dfmF7CmIbF+ul34cMf7rO+EnvlY6XXfUuJ23QK+29t6rJqpW2kb990uXTcx9qePWcQb3V13Lqr953/+Lbm3ycauHJby84kGaoT7+s+BNitr+4yGPtafuthnh1+lMKX6z4xcMvIKxn9WoZQ/tm7at+q1Ot5vxZsasRViNOGvXD4srPrAGvffPve6ia6cHqVG/txkCuM+5601ju8qoDYvXjOrRH2OsG9ZWuddhaGV+c7aca6mbq71w8Df123dnqGGlXR3xrFV/Ej9M87Pnws3Jg46vDzOuzni8vzcuLY1/L6TosN83G5pAO21j5bIEX4pZXv+by9eE53x+AxbumacXL6hmq0b62p+ribz1j8fqB1eDTQ/eyewlXjIZ3VF+09EsF2COuEeJvXbG93+qt+vW18WLp8OGo5f3W+867r17lZrvuPJh15109UI/B9ksHitcLxGPpiDPc6qVjzswZf1YdOdXa/PqJm9ZqbuyCf+0p9+7Z2fclS/8JiM+r/ZKl3NVj6V1NKN57q/Oz386X3b5wgjgUp9W9ay23c+x6QLXFn3rKxOqnnynqiX59pyO/ef2mA3L3msaLuzwG6a2W3LU4rTcfLi8sh/9Vv1ka23P12hdUDye+s+rasL3uRsbvWe7dk36gv7ZnydRqfvPuujGDzeNr3/ssx4VXnFsrTgbVSjO/+Z5xZ9jeFnLKTw8P9ON+vfdtZx2PH9cIcboPimfVqrd7D9w90qg3wEtDLA1WvH3B5vPpYePyaDz13OcGfvXipMeKp2X89IuWGoCdB4KLJ873IJ2rd/v5rN5TfHv+LA6f1XjC1YB3db5S74mb78Y+2/fiFffmvYr9q3/813+40brZuiG7QXtI74djHFY+s4bqxFtO+WE51WD1w+qzXnoxL8+YlXfrpJMVvw96tbbGYnuuHh8NZp6JbU/Z7WW1mFzYnCd+89tvGnvN8924/bNerE+1+NZoZPWalvVqLAfK71oa44nh1hs0bt3i++Gi/3gM9BOnl7DY9rUcRpf/9t/LPNu+WD3Ry+L6K6b90uIXGHXEYfd987eG6+u8/NLhPxG6v3isDqxOWuJ4cRn/GtDIQH4oL53tu3zgxwviXYP0bp3VKb97uz3yi1cr3r2HbrxcUMN12V7Eu+bxqpMWHffrvofkwWouP9ueoJ7WcLZfvexzcu2eDQtqXS1jvUD12jcrnpWvRhqrk+W/8cXqpbWcPbf2Fe8Cp56ftMCaiWXb99VYHRbiphGPL3/91nP53WNdj7iun/nlQbxXPW1dZg5q0MDj23zrvf/49LC/7MjzjPrFet9X3dfiadKz5u89x/a+A+t9d7ZH8fZ1OeagTl8qe+d53+lVXnvF3X3x5a8Wfgb45UP9tqf2tcaXhr6sQZ3t4Wqt5sYYyGvP9QVPvFc1QI/1wqzL2Vj7ScvI7zPK31zxN1j8Y+37D7brr5r2b0zXKNa5FOerFovz1HM66e/9BWIM+MV7hljXA6ezTJOfXb186jFrOffnCbGeayYnrXpZSwvq2bp9xdl+4HLUiht/c41yMsi/OWxx6zAcvWbAJ9a+48nf8+P3TDLPKvMzSvPeLWn1zsHpD4qsu456C9sPqLe9331m6zfuGdX3ctrTWjmXFxf4VksMVqN43DhQvDPunLYeVK+Rfzk9R/2ciydWX8AnlgHO1qPj3u8ZsK5WHEYrbvUYbj2LM37YfhheeXFuPn86ICZ3e46jl31uq7ccsXQ3/tZ/OiSJvYN3eZ9hda7mRzU6xM/y8z1pPfG/ind0X+F76i3Kf0fnidMZLlbzle76/80//bVvN1m2muZ7Q+8LcHluULax4mqZdzPjxC8e0liTk+XrQ5V5IRVPN66xXqpjvlpse+lBTqcalwftK53qLaovxvDLy9eL9e4pbvxqxW+OWw/F0ikvpBXXKJ8/dM3SvX2VUyw/XXmdT3U2P059yOMXx2X8y4P4LB6Tr54XZx8M+4Jl0Av4fgBVjz6/+P73tvzt9UnLuPdMHPrL67/j9cNq8/Kh/bXf8vXQyCeuF+flh5N+6fADSj3ihdVh7StszXjtia3W6mxMPrMuvjwQ2146l/phy2H1AfT16lqwek6r3PZTP2kx60U19jrKq0aWdn0uz5nv/Y9Hi8WFeorDz+qpWGadf+v0HFmzeoyTL416T4sfpzr5caqVpRG3Glu/GF5acePzFa8fa3FanR/j357TqC5tEN+zxduzqaesntLKd2OrUT8hrbjLy6zT8YuFMR39dp9bp4GTztbT13L6RWX7jpOl0flVRz6TvxyjNX/61nr1JUt/m8XY32YAnHoz1we97v2eJxAD6/ts1B/D4+s5i4ejjvecf3+K+aVMDqxme4K0xOpFr/XLcMWKW+evb5ppGavxpBEHVmshP4itfu+iet79XG7xjTG5rlVGk63P58+OzV1rf3PFFyu/+qu/+t/94he/+Gb+Zot4/bR32DOun3s2cYwM4hbPVqNrtXu/Z9N92D0EdNo3/lNffOvnA7mdoT3XU/c8qy+oDxZn+w7x+OM1L76carW31S5mzqqVpZuOOYjBUx1mXdwZQ5zeH/Hql1mrIe49sl+esH234MbvvdS7shoMB7YO03e12Pa/+owvTrHOKJ3NZ/zVBTmX95GOef7b82pYB/Htl4lX5yL+alpDz9E+I2lZ97x5NoyQjhG/eNa9IJ7h0cP1vMSrZohTrL5XJ17gW38azUH85tfLfUeAsb2L11Mx+G/6j+FmrRe7vjEoNwtP8/UtXvlBLPterMYrnet/xbtYzebru9ibApb3Kid8xuW7/t//zb/1bVSPxdkHg9/DwepLLEsz3nLSAw9FOsC/Glunh7B1vl5CzEt5XzDG1chfnfrg76VSje2FQS+wjPZy5FQnHRz+LMQTX2tPfcjsnsSBTlyxPYO47aV4Onxy68c8fhpxqgU46WTVu3Xyv9LwIcrKDXdfrH2nBXGe6uLTcb/2Au36iTHg6wXM5KRnVAPHh4UfsIz0oNrLS6cPl3qs/3rqh1d/QtifDNOXK75nJS+D3VcG6jhPf7rLfMmyZ5Fm0J/cemZ8cGu1pzirZ83EcDdejL+zW42N8/dDrLHzuJZOGl3Peq7W7ReqmY4Rnz/buBgDNZxx9+OTFugjrhHw4rB66rrWO397uxyoR+Crzt5jcSHOxtK4+vFCPAZpLMrrXLYXKLc6cVdLbHtJa98fYp3L5W29rtdy0kmLBXksnRs3LzedaoE6gHf7ri8xo7X3U788WMPuDfhprE6ojnzPN6OHy99+qrcacuvXmr93cP3E6fxwGD0+93DvK++u/jYD4ODSYuY07Kv7fq8NPljzx7FOKw1YDZo49u9L5f2HvrdX/L1nwLyeismx/2y5gS+DdFg9Ld8825haqwNxWGugy9rL3VMoP379xDPK7f3K+nK/L826pv0Dx/1nrOb9p0L+FosvWozWe/07N6b+U7/37MQzvO2b7V7ab9eK1pMOPojHNV5efcFekzSNrL04O/vNaIjLqQaUU9+QdnVg60Dx5Yhn1WLqZeXsuhHwt8bmt64XBsXvM3h7ieM9U99ie83i4XjX9CVLP5+80t59VGdr4HYNGWw/GZ+cjEYcY7pw9+U9Fq+6IZ3ed9Wqx9XJ0th94uw7c3uJw4e3+nHC8ujs/gH3PotiafG7bj0bkFa84v18Zn3rGumL9TNcNbf36jHz+slwQ/ssdzXSab6Qx/TA4sFq1S+O/eGU+03/L+OLFlDgM1zOrt/JXzzx831V63uhzo+p9W7u8t7JuTfX4p38p3qf5f2Hf/53vnGybzfbn92IRpZGNypON2oPazc1rBZrHTYmt/zlPJ0B3z7ovazSLz/efdhvvAcdbi9QnV4G8vds4tGrTpw9u60Lu64XdXrRq8efVr3zie2LNW6W7+rQWJ2tp36oN7ni++ESb2vFMe+Mts5qqMVXL52PvPLFYXXSilfv5UB6rs2TpnjXFw/EaHUGOH24GPHkbs3qiWXqxWHmtOj0wysz9wPv3mP0s3rNgLYa5fA7Sz/A7Bct6pYD5vpIi077Z9bxAv1qGbfHEKc4o8U+ihWP0wd4vwz0HrmWlh6cT9e0XuKlrQ4Y5V6d4sAX56lO55fW9ogLuBmkl1lDuvHki1V3+wp8+Rvrh5WfxYHL2Ro0wPpVH8Uam8ttL+lAOsbQfrfntIC/Z2bPpXMzx3Edeq6s48SjKz/e9oYrDnGqVT/FxdYuj0E6vYOqFdqXeO8MGnrV8+q0r3RuHXHPu2e8d+hCjlx+JoevPRWvl61z+ynPfe6X8X4BZ55RfKiv1eRLk+0eincGmXW9d05wOeLed75k8X9V80WLX+T0i9NzqebWg3oy0uo8MmsWWstPoziNdBjEWZRfjbTkPGlAse7r3VOot9VZS9N+03Ddes/2xUFftPhM6vr2GcX6h2+ZGD492u1r91PPXa/F5bQv3K4LK9cctk7njyO/z2c6y+98qoezPDG81eRntPec+kLKvH4X5Yit8XcG7WetWPWhWHXY5S3ffC3QkHvr7J63p+LLAZz6iCfWO6aa4vW8eji9s/pyWH66NwfEtmeo186WWfO7N3pv7DuoPNa+4m48nd3X5egR6FRnf46tTpw01CuuDrPeno1QHWaOpwdmDmnUcxx69WQsB6/zxY9bXMxZejbM+eqt3uP0rC2vszAHsfuciTE1d4/iwH/7CubFN5YOjXTEMvH2vPHVAnG9rlY5P3zR8rOf/ZVf4XzCNnTxKucVlv9Z7vdqP9X4qtb34MfWejfv8u666xVaX//is9rF3+3xD3/37/9wU8px8/UQ9vB0Q4p/uxn/ZC3mIcx6yIobb26oDsNZXlYt486dDbsP4HJhHywQrwashpzbC18vC4YnN87ywtXZl088Y5af9vZzezLWN049xYc0YbVALg391PPq4OHEq6f9UMAX333L3ZcuDv9ybh2+emHtSywD/s4vLUivD4Vq1juLh8OqSyuD9sfw299eN7l4PsyYmlBNJpfGfuDx+6Ftf2j1g5tnJV2G25jt3qA6avL54cUXLH7x2C9aOuM01rc6DKp3aznD6qWXDt/u3fwiDpRvzMT2Hsj4OveuZTr14Hztiw7E3Xo3djmwnOKhWp2LPJzuHcZHY7nW/LRYe4H66iyqm23/4cYz6/T37JZfD/GM5Yflxdl8uvwbW43tJSsfdr+Avzr8y+FvT8Z09loAjctL5+k6sOpVq95Z8cuB4uqwOOq4D+vpatWL0Zpfv31WWj/Vqo440OgdVb3qVEt+zzoD/mzrsOroZ8+wHv1y6Rfs3lt+Kefbeu2/utVM2xhP78Zq1zvoq/cmrcuxFvee+6M/+qNvZu4dCDjVg/oy3rOqJ/7inQsUYzSWB/a3KPdaeTT2uonBXheGu7Ht91XPcVl7X+y+u5+65u7B/TLB9W2+huMzTE796uGeyfYa6lPOchq3b3PWXE57zmD3wKzLW27auO3dejlMjXqi15csex7OSqyes3opvj3hphuvPlbjahnTyMTTu3nQfHPKY51jZ8qXXpqAE9KoJxDv2qcjvvtOC8cz6xk1uv8hTaY20IL6SgPM5dB3zr078eqHNjMHMTnMvH1Xh+/2sHuDOGmA2D7L9ZZBOsXTMVrrYd8FxfcM67OxOttzWnR2/9aAU19xn96v6RXf/fHXF7Pmx3FN2dN5wT0rqKYR1KxnZp1ZFzM2B/vJIH6Wb3U6o/qRe/sB/j//Gy0/++9fftGyeIfzGb6icbk2Gt7VifdK6yv9/GXjq3uCPZPmn/m+ArWq925/f/A7f++HPNYN6OG6D3cm3ovPh9O+ALNu4qf85VTD/FqcXcsHZ9Q5pZeB2D58/GkshxXTRy8V6CFnEK+Xz/Z0NTqbeO094JdjhOLpdTadD7Sv+/JJb2tAOtszTmez53NrbR058ndPehH3UjVa89t7HOicQZ3une6b7Qes+ZcTj3UGob2rt717sdbX7o+l0QsYj7b8OHLi7IcLXzXrPY6Rtr79stJfvfYLy/1lRZ4xmNPPrHG3Fn1/uutPdf3pbr90lFMv+8HJD/Kz6ovFqZfLEY9Tz+IhX2N29beO/TiLvS93n2v49eCM936rj+pV0whpAA4rztLIVkO91dFjfYLc9pQB7u4FiuPXB1Q3Xz1tbM+G1Udn1/llOO5f88ZyA920ut9v/urHESu33tJorM7uh5WXxSkm/9bqWqSzvLhXC/hWbzlh+2fWoVry6md19LPXSv7l1E8afVYy/DiwHO8JHD7xzsBcnj2lVa3ur+rFY9Zr6vDLT2fXftHsixajNb88Z8LUYdWE6rLO0v2+z+tywN7ue2o5cjzz3nPed/ffZ8Fpj7j8Ge3VMge8e/3aU2e9tpzAd3XW5N13MD+kE+/G69mISx9ntfgWcreXRfWMjLZr6Xpn3SvF1DZay6lXpo+tkz7UQ+d/+1ku/1owr9aezfbe+Sy/mtZi7aFz5BfHXR4O89ytuec7k+rRYeZ8ndue31q91sdqQL44mXX+5ex6+8j0sPlgnxmUk0a9gLlYfaTRuXUt+Hffy3Ud+nnJvSKnmlez69Be6qc1Pv3eU4xfzu0JtndzOpDeUzyt+iiubr2q0f2FI7d+cPHq5+ow/Fun/a0GiDNI554zP9BLE+otsxbv3YFX3a0p9sTZmvaG07Vtr1sP4nXtYTm05LF6Z2Fj8usJ7Ke98xVnq1V++9p7UUwP7X3xk3zR8k7exVdycG3iCVfnle5n9b7Sz+3lK7kXT/t6Vw+v/FcjvJpX56N6G3uHH/79b//tb2P15HQT7o3opu1G5vfAPD38Txbkbh1WnR7A1cm/sVA/sDrmULyel5POxqpjL2l4KPdBj4fD6mu1+Z3JfQlD9dICGuZpgLF+Mj55NOrLPIiXv0irvuLsvgCn62mun+owefazP5jL7UWGYy23fZtD+wY6Ymksh0Z7qh+8uGl2Xntu7U/cWr0nvUxe/bP2mA5Lpz3uB4dYtWip0z5p+NMwv6j479x90eKvZNsHPnQe9W8E/rRg64Ae/NLhFw7mH5zjk5fJbV8sva11eV2/kBY//Xhx0siqwVqXw65Gvdhb13XPwdg8LRr7gVmt5TCx3c/2yr+81TBaP3GgntOrpn7a3+rVv3V6l5epk4ltzXSa66Gzy+prufkaoXohrc1n6bo299lannXcjB/aR3vdvOWANa2tBeKdnbOhIxbPKLd9ba16Z7RhefUh1r4WxVaHT37XqVr1tBzx6oj3LsOhK9aegN/7tS9a7C+t6vCJe7/slx/VAtryxVnnpAexeo3TL5VZf5qfiXdN0lCTQfN0GQ7sPY1THNfavpYDcuOIe+b3H/72xTKuuL7sI71XWp0BzgVfewry1V4d8QziQNenuZg+eua3J7w4994WU8t+jPF6x/T+4GehdXWNxfPHAXXUyHb/8VqDfFa/q7fWntd27+lk2yuDdFbLHDqf+t2a990at31szfTEuz96HrpXugefzgbSx1lu/Oats9WAy10rx/zqZ5AfZ3uuVmcC6WVwY+0nDfldB2v+zo3hghhen9Ndj623emkCzWv14tpkaXTdjfQAN6t/Fvg2DvK3BzF1dl/0cdStp96XeJeTDrs64pDOPUOceHT44+Bby2XQHq3F0jTy1ZcRlpNGnM6BHyejrx/n3XtITv3hGK3573VdTrz2F4epm0+cljFuccanRvdR+wsb7160Tiu99OGHL1p+5a/+7MP/69COT6jAu3ji1tTFZ3Wf8OT/rL/P4vCqR3gn/13Qeqr1VCOeMbt48sFXe36X/3u/8WvfblDWTQiN+buZzYF+D083azrma3zlbg2QC3uO5QF/BtuPsXrLsY5XHMSrx1c8/30JiPvAUGvr7EtljYYY2xfd9sPo8aX3hPQy66thpBE/reox4Nfv6vSyTKNr2cuXrzr48sT6YQQ/Ti+x1WHLSQf4abGrY8TTA40+zPrgK4fpCW/1qitGF67W7Y2Zd05bp/OK1x5osHhqMGu/nPhixf+toS9a/KmwGA6oV+9pVY+BdfHynJEvWvqHIf1nQ/qSUw+we2NQnOHj3L11DnA1WNg+07njane/7v3U3pxL+98zWP1yu9cY/8bjMHP+5ahbPJ14y7m1+OLUUzycfqhkfFs7za27vGzrWVez/Mbm9bG4nLU0rz7cs15/1+TeW9WBcp/uLfZUL6yO3K0HcjszvdOor30uttZy0gR+8ayeth/rjD8dFq86t1YWZ3vm716/ezMCjvfc/mk6yAdxfu+X/Vsm0H6Ary9j7t9GAaMe+NLDr27v2n3n4rL2YaSRWceTZ1RnzzJOuvIuJ558cXBG3nN9yeJMoVrpyfuoZn1Xh9W7WPH6CnGeYtVZjjX/3iddm7hQvHsEVmt5+wzIqW4G1UyrETaWv1ppiGebmz5//V5e+mKsXut3+Ua+rFg6rDqrU636BXnxns5oUR1WzP679t1DnX3nrxZ+uembh3pKtxqtm/O3t+2xfAbxs/yNwF8dEKvvtOK86jdOlu/ef51xfQNOZxdXDO/++yxQLRo+M4tbVz/sujr7XtmeWD3po2tYPdztgXVG/HJpxale7yga4vXJVz/dM/CkI45rLheHxalfnGrVE4tTP7jX0mDxMjGgu70Xl7PnZISrd3vb/tNKD6rXWYvRYjh8ey2qtRyxYM6XWdPXizM3br3048TTd5x02A81nv4x3CWFp/Ur3pMt7voVNvdVzpP/Vc4rjfBZ/DP82Px3cGu44I1Z63fx1PdH+Z/xxf/lP/prPzw4Wf0xMS8yL8b90kFuNzTE3ZuepcnfS3Xj9bjc+il+Ob1c64U/LDd+WC3+DNrL00Ncz/H2YU+veTGWZn2k89T3U7/l1w+rn6tR/TTU6Rzh9tIZ4tR3L8N41Ykj1gs1TnUY0OlliVMv1ZITp3PCUWev6a13azMwptcHX7WhvRXvw7q4Wkxfew5PvPrni+MXk3456ZcbX7L0f25g/vq9GG01wlPfcdoXfzF+59M/hOsXD8/k9s3S0CsDeowOTvsSb//tjcln0BkBn3g1svLLCek7u3Rw5Lf3rN5ZNYxpd290HbZe2mLVgvoDfLHu6fQWOOnEi7PnkhbrWdp7PKweo5nuWv6tWW5jOvnWNh4nXvNXNVjYPLDnDJ5qxe16heVujc5v4/nl73UX673A+PC6TxjUSxxIzwj8y9u+dszKTyMdeTTqu57rm59+X8BZy3W/s1cc+Z4D75OehVC+mC9PmHcKHtQz7TjeQ/Hkitd3et5XWXrqtt/dW9Ye4i1Hfhr8qyNv4+WH5VUD9Hx//hDrrPRtlLOaOPW07xf+arHta2tnctJuZFsjjeL8wbnD1tx9d+3u/unwdd26dstl8cC4MZYGk5/G8oF/a0DacdIoDsX5GA3Xid2e4zD+J63Avzrx2hekg9N7YjXrbS1/123Pu/OK00izffXMVisOWF/TS33es9l97cg2Xgxap7ca9X+v+xp/BnzbJ/+eBZ8a9mzEBRzWcwU4vkDxM4ovW5yVHKiefPvvDOufBfPq6MP18Qwb66lzZLj1nW3v2zc9BvVSH9Ce1MJbjjkfTu8U6+1nexGPA3Gqxb/3Xv3Gs17e8jO+HcW3bue+5yOWXnGoXlycy+sc4ziHzmK5bHta448XR37XOA7/ajTyQedV3+nEpS+WQX2n9Uu93i9aBELEJ1zeZ0jrI+5nmu/6IL8x+ww/lvNO/sVTb0++8OS/F7zxXbyqFeony7e463/5j/7Xbw+OXvYBqk83sRfivhTTd6O6OeN3w7OQdrksH/TAbM0sP+ST30sovbi06qe8xhurh83twYsnhrfnspzVY6vxpPO0f2i+/vQyEGu/r7iwtXA2bi7e9Syu3/3giMPoQPvCsU95UB98+7K0ptP1qh79fRmCGl3T9Kq31h6BNuhjz317M8q5cT51aLBqbm+dBY24ccTt0w/5/eLTLzf9I5L9Gwf94iRvUa2sHvmrsTF9OB8/wPSDjDPD1Ys6XcP4nUPa4l0fecXBPB4zX85TPBOr52J85Xa+Rjw9dn79kre9ZbgsyN9rxZ7qAN/tsfx4ceg0wr0v8MTqqXrxXJfuj7A8iNc9vnlr1VzE37gx/RvPQrGew9aBDtvcziQD/qsTlrt6iz2TrRV/NUJnFK/r0LUA8c7WPF4WxLJb23xxNaxh8/j1uv3QdjZ9MYDLvxy+zjCOWM+A5yNe+xH3rHinMPN4gCOXv/fP/ieLzqb3edzeWcwzqIaYumnK3etiXU3AxStOIx7/aog9xaH5+uy96+qcrEFc/33RYs5Wd2s6p+oWy+oJZ3k3/6N49RnOxrde/OJiG99a5nGCudx0tp+160uj6wrV3NjGN381GssXWy0a+3wtV7z5WhpbK63VEWvf5UD19v4Q6xyMa53xnh++vM1fH2334P5cpKb4GmzP0JrGvZ/jrUbc1YCN1Q8t8+L2kuUL6bPOjl4G/OXH3ZrL6QzNcZyLn038IZDRmp+Gc97zTNPI8uUvJkfuPlsg3jWAeup6qhOns+bDY7BxOvVZrTj2cTndO7T4uw7VicOqt720t3q+PaUHONfw1VlLbzmL/NUrJ+ipPbKrxQfFd497HnGZeTWvVnGxa/HKya+OtVy9Btzby0e1nt7Vf/6fDv3Kz976N1rC5VYw3PUTnjif5RW/vFe+d/FV7uX/FPnX/4oX9mZ4QvlPOouPYk94pbe+f/1P/vq3Ma4bLgO993IwQjdlN3PckFZ1aPTy6AUD6XSjr872c3X0Uj+9iFarnsptXp30oDpi7Yc9cdO4D3FmXX7xzdd/e69uBjcuf2tc4FQ34+usGb209ITPt2cnZk9ePDj44n24mPOJLa+exJ7idNWisT+YVK9zlLs91fPT3gDv1fU31hfQgvSM6YixakK8+q/u8qzF/ZDfLz79ssKs+5Pkpy9ZqstXjerVY7E9Jz579idG/dVcPeE58/2lI35mTSfeaqpXTfF4cYqlk1Zx1h42j6UPjfE6v76k0vv+0pRutVmop+osr1g96cec7V7yxVmdgL+12vdqwb1/0s7SCfE3z7z8rHW4ddYWNw5y3S9Z9Z76lGNtz8yaPw334T6v4nGZ3HLS27F5MK9e1yLu3XOcakA9GQE3PZy0QnuP1zzOxtaWx+g/9XPfefw47ut09IpntC4eB3ZP4vtFi2cGt73J8Uzx+5Jl/5NFPeinL39wPWvxvLfkVlfNzp1PDWP7Ftfbvof549UTC3zrv/HqgTmjW609CzrOvfPqzNIHozV/Vg/FYTk049WftTPsOjcvx9rZ9V4tvlpbo7hx4+Xw28+N18ty4rHy16pZ/u4pi8dfrfzpWqexvcT7Sq36vX3f9WrVk7g971nzP9UrHv/JxJ9qVW/93Y/d89ZbLy4L5a4G6342jydfL3GhMV/r7cW4vez5sfKyqwX1AeXtuTAov/heA314v/RFS38QBLidueux2oG2PrL7rJer3uaBXHr1g49DY8863tYWq1Ya6pjji/ezMF79bB0Quz1vv+rXy+Wx6qXD6rm+8Rv3nOICrrgxPMWeOFerehn+2sYuB5aXlrHaWb7VyZe/M99zl1sd6+XEu3rFujbL+dK/0bJ48gH/xj7ihVccSC97hY3d+dor3NjNyxatr/8jLPdJ8wnxnrhu3G7e8Ir75N/1nT+t155Q7Pd+42/+cMOybmhjufvw8XUz3xdmGul0Yxdr/8XlrsXbvCxdGvdlsHrGbLWsVy+kW34P3vaznOU1z996feUu6mc5F/WZXr2E1mnpJ19nFMS3r+WYl9/15OvDhV1eZ1S9q7EfpiCfnppPOnxicRjQz0J99QtDH3404qXBz1qnW6yxDz4G9dj+IJ4cPn37RcUvMn3RYvSLkP2LMzr1Vg/VhmLGahXjl886Jz3Y+/61XP7O/l4bMNZP1wdv91it4ssRz+JV51o9lFt+fUB19vyMzq4vWjaf7X4CH1P3co389RKnWHZ7Xt7uOa24Tzy2ulk+3PjNN791/Kc8eOIup/jVKB/cY8tpT+mwfO0hje7h7mO+1TDGz+rpGn8xOdW6NZdXT6x4PdVPetnqgPVyaG28OU69pHNz95z4wXPp3WQEMfdO9w9tvTKQx5+J984xAg3PZV9O0qomfjXEvI/iiPXONKrJj+NLFl+24MoHcXW3t6y+xft82HcwwwtdkwyM6WR4T6YO6yzzQ+evbyNNiJP29r+9iUE9szTKBb6uM1Ovms2dJyteb6trLCetODtuHWu2PVYz3uWyXZdHI53iaS13/cVWo3k57PYhbh4vLWfkHm6UYy6WRjrG9Fvj+oxg93PqiedZydzjbPPx5LW3PaM0N+6e6N6C9lnPy70ajB/KB365a6txLXSPvupldarbPO38aeSXW1/G6pZbnUzcufSfDbH9gyCcvRb37NOHemlv5Xe9Nw+2Z7bxNNLkT29rAh0x+eLm4N3jPef9A3ji1bt10umMjHzQuwnixamfdOKB2BqI927czxqoXjpZ2qz4ctIprpYeq0t3863ZxkO6cSFOvI3l23iwlquXzLpYxt916Rpub2mIZel9s3e+aNmmFwo84RV/8Sr34h3eE4cvW7zSW/8rDryjx/dK4yPtr+CzM66HtfDK13j9G3san/D7v/nrP8R/6Yb7E+tGhvbB103MzHFpZN3Mq7OWP50ejLhpxG2+NeDylls8y8/Wv7F6Sqt4MI9T717KrcttTIN2+VCtrJ72Xtl+0ru9pL06LJ04Ynu9rk51+oACL9uMHt048dJnxdXow9BcTH62vHrm90JWqxc+pMvMAadfGPrwk18fabE+NOJsrFrFm+NcLE9cP/bnB4b+dJnZ9z1fWM3tY5FPjf2wU6tzoivWDzNGa1C364ibXiaXXzwuC+LW3Sddn/ZCg2Y65Ztn5W8NfHlgZPzinWHWD79ppAvbh7OpH6j2js3p0MvH2gMrzvSzdfHixsN54tUHU7c9rPE/9VmNxnibUy9xWHFj+dlq1MuTTvH2hFMP1ptfXdbZX50sna0Xd239crLWAQeWsz3B7Smeeb6tx9ojwy2eba20Vqf4GnSfAn5nzMz5tt/bB4h3r8eRv+/XegF5fOI9R2I0vDP7YpaOXzj7d6TM8XHre+u2ZxbEvXv2ixbAZ3rnS685f7HlPBndrPd973xxqK+tWW/x+OtrUS+h9daujty9xtU1d57Oeq9fPUE9sM154hqtizG+LG465a89+VeDxdkeNufJt/nba7y1u7+NOavOq/HmNM+63/uSpM8LJna57mcc93Zjc/bqGYL2Vb80jXH2nsHb2uXgNmfF8bOtI7bnwrfc1SqX6eXqZHFfQV7o/oRb82rcekbwvHjH9EWLZxVw93ow181e5baXV/1Uh0bXrbrlqcHX+bGnvuXEES//SaN875H7zqnG6tTvaqlXn8WN1u1rdUCdfWekh29cXu/G3nfVgPLjtYfVXt/uU6y6WXtYbjqLy0k/0EkL7hi/fAZ7DnumWZzinVe8emg/e33y/fm/0fKzX/7HcEOFXmG58Bl/cXNfId5H2h9piW38FfcdDnwUg6/kfuW8LuSWf3WeenjV12f7WcQ13nlr+He/9af/e2fg/3azzQ0K3fjlivdyuNzl8D/ezH+2Zhu/GvHLaX5j64ens17NeOFJD7pu9m5MQy9exn2g94GRrU452wuI4bb/EK94nLRC/UCxyzFnadxaUF6c4vuiUwtH/H5IQb3E6QeYeO1pddSpFr8Pgv0wgO2tWvXVh0tciCOeXpx01WKtjZn16i03HTX047r7gaG/jeEHB358vGqnkV4jzq7j98sEqx50jjh+iPFXc/vHcOs57tUzVkuPtBjwZ+0tjjV/+zemE+KU3/UqX2+dbxrx3CP9AOb89lnCYUA7nT0f6/YOm1ONbGMhX3vO4gdzPrHu3dXtTPYMGO7ls9bGrRNWI17+tY90rIv1LMZf3XosnvZTPF+c5bGtU3yxeWtPMbqh+6tzLr51isFq4BifeMV3fxdxsjirA9UzgvuS4fHTdz6dUbxw69Tr1uG/vYpXB+RtvmfOO8KXsp4Zfs9Z/4ZLXxDTi3+fdbEsXXGG2zMothz+y+Nf41t/cznmPevtoX3cumDNH9+YDsSDrdfaHL+at86eQVr5ujbFQV4aRmt14rP4YhlUIy0ony3yrf+j/FDv9fBkF+U/aeGn197yh3SLFX+adx93Vj0/fr7YzwvnHideP5vh7ZcrbH8+wQ/3fOshs77YXrfnbOO3z40V7x5ir3Sax8l/rXh7erp/Wq9BuQz45WdQ7Tjucc9df9vWfS+ml67Hfsllr+VCtaFeqtE1zTrLOPFY+1/t4sXY9g43Xqw9b629ltb1y6Bebo1QbHWCWt5Dq0cjXprxnHPvOXyxerqc5RmL5zduTbZ7wOndyFYvs1ZvLU6aYfPKrZ/up3qH+tkzKCeNeCzN+ogXJx0Gf+Efw4WCFyv0VZQLm/89WkDv5u76qdenWlfniXN9u5f/FlB/e3jq52kfH+FdPt5avtD83//23/7hZq2/zemmf7pB9wEUe9LBuS+IHTNreWtpbE62sdYgrz70vP3sGCeDdMSZ/B5QFs9eevEbrW8fi61XD/bTuZQbpzp8e24gttckzbV8If0953S2VjVga+CL6aUfBKzT6AUG/H144EF9Mb41PrlequlUE+jh1Vs1M2uxLL20Gtsn4Fjf/pnY6sXPb1+ue1+yMD88uA9waPVDvrka/Iv1GbcPef0ywRfaG78vWPq/DuFu30brdPTClhOqm4F4551WfXVO/Ex+Gsbyq3Hz0wA13CdPP0CJhTTSaT+3n7jXFtbppAm754Db/tKJ1zML7X97YXgZ7ke2tRZiIV0WyofVYPHE6/n2Un8bS+cpNw4LreNufHvZnsA8/42Vv/GuV2dcneXGXy3AuVpG/vbWNU1nOe29/aURh1WzOmLuifzVqB7ENcajv308cdZfH/XSvOe/L2XN9aO+Xz57d/mlhw/k9GylA/XU/qH69QZx4Kk/FteYpbN6m6un9tI77Z4tWPPvPqzTXFhXp5FtfnX4ob13HjvXQ2adVjr1otbmLDezjgf1J9aZWDe/hn+xeyxeH1unMQvrW53lQFp7TZi+yit35xd01l+f7tU+N9j+PBKs8Xye9OUKi98zuHn66HzrSWx5W6PeGdSrkaWRX666WXppv6qz2FjzNaABreuxe2P7yuJsDNKwdjbu4e7jvc+M1mKeT2ZOj4b97jXrDODWzaB5Gl0/dveXxsX1ycvgqVaxxttjnK4Z8ON0Llkx1vmntRrppNF7YM9568LqPvGgOL17f7Pm1WoN2xs9se6D3mm3LqQVt7rxFnxrN/epTj1ZxzUy+Yv09j2c1p4T8H34RUsNwM5hhT7DzYVX+XE/0l+9d/uI9xF/Y5f3Ku+dfn9K7N7NWz/18dWe4t8a4Ukv3439u9/6Wz/crPXJ3KCsG/7pgXGzgzV/Okwuv3pr6aex6+qlk0ZcWJ85g3zbR/ObU7w9FQ/xxHpAl9cHhw9y885BPKteWvXC+DqPzd2e4oj3ocQX516TV/aql3LLF6tGvLjGsP2mk9by9H41GH9nZq7Wqz3h1xfUG7uaWTzxdK7W1dl6oL+ucedv7Jr7YsUvKf3bBv2yQq+9GNmrPTQP7aW8cqG9WbsX+6KF7T84F9J5+nCBzqm9P9UDfJy9LjjtwZzhpM+6R8zlyO0ZYvxqODM/PPVDcD+Etd+tUZ3txZp/efWSv5iRv35YvNC++Z54NOpteZfLFvXBQhp8dMrbWq/iLP9ythdjvGo1Aj8LreXc3AyM/PW0va4+f5y1arD6rR4+pFMdcXvqHkon21rizS+Hbzn8arlfu2f5xbfO5aTRNWdXv36LsXs+1akWn3qwfbO0r5VfPdaXEt4TGR8d7zDP2/6NAH3RKp/W9rTYPdQj8HdOzeu9/uMXZ7D7ZPGYPP20J6Me+eXve9q6nM/OleW/fXSexu1p9xa/dfcHg9XJOoP46cTt7OMBjjnfauGz3Wu59Zs+tI9s9Rv51mDnsPH1L4qps/092e1ndYvRYPmdnevO9ryXZz/dG/2CvtcHcNr39ukc6ylO12u5ey34tt982WpktNaCeVprn/GKxzFuD+xyN6bn/PoL+L0bPH9s91zuxjvD9trZdwZicjo/xsfU3/nNZ7D93/w0tseNbXwtDjQ3roXtg19+e0krf7G9X+R1PiydNOLFDbihnOJ7RvG2h+VWF/gyKJYOE9NT7ylzevG2ZtysuumD+fYT+JgarN5he5LHT3/7ibec7t/0bs16+dLfaLl4l/eEd3J/6j6W9yrn+t/JgY9iPxW6iMas9cXtezk7/6jvV7pr61vsFy3GbnJm3YuTuVH3oUnLHNdNvA/h7cs63XTW+NbqR97mZk8a5ZTPNr9YvcaLU598OLsnudAH+P6Ah09re6pmfVSr2F6P6u0ZQy8wSAcnS3NHRmv99ZSvvcWLU89xs84GzBl/WtUpdmsVs1/72R+SxOKmk6XHFuvvHPc8i9HQCxTvmsHl6MsPZvunYeb5/ILiy5X9x2/5adKis3uoD/WMgLP+28vm1m/6rrlfOPobLb5owYV4cvg6+/pJD8y7RnvPLQfSWQ0wrsbmll9MD2p0H4A++yHY+bGeqfKNt841iJOvXutp42I9O3tfhsvrh0ZrMT3pPe7q4Vb7auolK2Zk+NVsn+UUq4eML614/J11+xOLt9zG5q3TMJYH91osT16xtfTjsK0r/2pUq3ugWu3HaF0N8dW8tZZXnE5xqBYefz0xHNfbe6EzSGM/E6tZPn/3DqsW3F4yPjE14KnvW2tj6nkfeD/0RYtRL3jQ+y2zt913NbbO9gR7fUAsX++f4u2BBZwsxFlufenFHvY/ScCR3z68N+wN0ri9G5/m2y+Uv9beYLn5G+PQllf/2wtuBvz2tdd3eXG6Pmx1m5ePC5tPrx7qI+AUzy7nFdIPcqpRf8Zs91Act9xGvnL3bOqrs6731Y4H7gkWF/DZ7htfbvcXnxhsLn88z9vTO8C8nlk9b/32t2P+ja9uMZaveCPO8tJ5ir2Kg17rl689tWf7Kqf89lsvkE6mZnx6nZN19bc3Y0gDtvetmW1fYhsvZiy2xs+2h3LKWxSX217iZdZi7bk6YE/usdXJ5BnFsj2HwA89F/ee337SWB5sDahOHP76qTcQ72c3Frd9b13YMQv1W478NOqnfcnj3+t/eWnFiSc3HqT14RctjR/hx3Cufw8G3tEOr7TW/6TH9w6ncXt8p9/lPMU/w63x2XrxWT/hXd4T5G5+8/ufDqVndEP2Ysj2Zt4bnt/NnHUzs+W40e+DIWZsbczS2Pw0qiOnntNavdXI/5S/e+LbXuP0UukXw32Y21O1YGtmW6+zufX4xHrJseX0sl5NI9/6i9XT5V0NHIhfTn49Qf6n/M2rljnYhz3dX6w3D3adVRvybW9pb48ZFFcz3nLE/dC+f7W+f3+lL10Yny9Y+u+Ndw/tub74t2/+5cArTj1l1q79ftHihx5a8u0pA/zqVGvB59rQZLhQPZq7J/Pi23Mc4CsO6btft0Z99iVLvzDxlf+qDquXRX22Z9h8vu2n+5LW8uTHuX3rSY+48i6XZtywfddXKFbPjC8rRnctfoinl7X04jzpWVerdT747AxZdbaWeVobN08nw4HO9+mMWdzqrGa1iseBaoqlYQ3tL53bU/3oDfjbvzGtrFhxPtqdYb3VSxaPQXrVW62Qjlq+iMj2lyEctfXfO7f97L5xs2pXL2sPsHnxoFoQZ+N7nrhinXfnEMq3l/2lFuyjd3Jftux+jNn2DeLZE4qVD/XbuJqtn2LlN24M7Lvra29bj4FexLJ6q8/ObvOhWpdTfsa3PeDyP+1ncWNyqpXddTWqIx5orQbufZZAX+6h+LQuT6x7rR5x2c6ZWvXD+OR0DczryX14nzMxOXFWi8H2kH/PoF6y1TJfzuarz/It0ikP2lf9VMcI/PuMgnh16ic9qM7qpNH7hm68+jamBzj1tfpQz8Xbr/zm9VUdlj97iq/OciDuxqA+gC+ddEP59ts92p7bz16P1WDWabyqnUGae+YsXVBvPwvwqnV5DAfE9pzk0ejnOHN8qN/bW3PxauYDHOC7cbHOiq9+uv/54ujZyBe3muHWevtvtDz5nvAuD97hfqWX/Da3yH/zdm1+4+GV/+LyXvXxFTzlXN2Qf3PeqfnVvvDX8i3+4Hf+3p/N/hRuzG5kNybrBdHLIV4P6d7MPYR3j9Zy9+X6dA7p4N44H+vB2n5wslA+bDz98q357eW+eIoDvx/o+uGul0p6y91z5GOdp3m9MCi+e5JfT+Yglk5aDHZcP2wtKL59Xz7kt24/jaF++bofiq9+cS/k+wMyfya//aazvZnT3DOA8m59qLZ69wOhfHE9+YLF/5GD+Zsr/a0VueX35cveL0ArPb4M+PXrGu+9B5eX8e2e5Pvhrj+x9sMeLTF96Gd7ulrQqL7cnqU4ctmeT+dYL/WTFpjzl1uenqthDuL6dIbO0pl2Xaq/fdBuH1n1WOhMi69O8d3z3Vd16nl56bkH6itumubVXgtiYWNP/o1Vw1gNuH2zeO0tiN39p8XSwGnd2VUD6mU1Nice5Af+1eHfXDHXv+esveHEY1Cseqw6kG954tVsXpwBX3XM5e0zBcXrK52wsXSqcc8yLZwMmovd60mjfujwuxbeBfuLJux5svLq5/ZyewjpFWd66j7YvdJL05q/GKifgVh9pwU0yldnvzwC+/HO6HOk86hOI2xP9XPPFeLJXYN7ZsttLqaP7pnLXQv1wupFvDOKu2ccxKx3P8XF1Lfm73w7w6zcfgkUr4/2u/vY+nd/IF5PrRv52NYHubTufpl+2hvgdT/j0xWr98vb67C91PP2Vc/8XUejfDw1PGc+f/viT05a6aVpBPnbgx7bU/2C+PKuDuRLY89HTC4Y08lH237aU34cVty+O18+qA8GcdPJyu8zfa9V9eo/TRqrdzVvLI012JzW2zOkF0csjeVuTn6Wfr2kE+LceNeL1a9452WE6t6axvI2RncN8J/OGx/E9rqks8+QHP3VG6107EFO8a4zHh/UX5BfP9XrvqUbNw7w3Rh9dvsxxhO/95xYBvxZvk+/aHk1/wzvcH8qzme4e/ho/YTP4ou4HfDiKzqLm7frJ83P4hdxjDt/hXgf8f/ff/EPvo38bk43ZgbOpxvZTQ1ibuL9Rbkbf2/iHggGPRT7YBWnudzNbw71sxrLTYePQb6NyavXYn0w9GLhL97LpF8M7y/ZaUF6t179Mr7i1YkDxTvf6jBIg6VRrTW+elmLawytM+uQT27XOyvOX79xoF6txTvHzrKXdOdvvvuu3+07XQZ84ls/Xrm01atmPWZ8vlTx5UpftPRvsMStTjW2Tv1sT2mb87u+nqX9YBDLYHXyp8N3f9ijhdP+mXl6sPdVfr59lmD3loaaoTp6KZ7lk7t7pt9+GeB03qxnquuyfayWPuunmreXYqvBim0/IF8cPx019hqBmLPV455xe4zLt5r1H8xfWfspN799P+29PvCrczlZsafrLr71zDM1rn75q/FUb/2rWWx7VWPPt5qL1RJn5tVcK9a4NZk1fxw5caC4XjpnHEgD+IptjbAa7St+Jq/cxq43M+eX2/kwPjE/HPcLF+B5pnq+2D5b9bx91EPr9S3qx7VX7+kXvXLjbUzNzhvkeqf1Q357rQd58veXAL7OovNIr/7CapmnV8+49cYCfzFIY89w+eZiXRvWGS8Ptlb9MOCXsxpP+XdPrH0XC7Sd3Z5he2cbK35rVKczYfmXt9hY8TTqlc8en84Vp16r50y65p1NnHg0uha48dLdOchp5Jcvlwbj04t7pi9YzPHrPat/Y7ax6rDOEsRWy3r7bN5aXnvuLCEdlobx6hdfxNkzvr2Y84ll6a2/n/EysXgLmttXnOo9xeunczSv98u7xo+X8W2tLH89VqdYOtUplm49mEO97n0fJ97txXp9F/t8ZHseLF4mpta+N+X0DmB0oH3gVf/WKd4e+MTAyNpDZwF68Qztezikweob2lNnVZyG0RrE66nakCbkLwZf/jdaEviIE5bzxP+qxuKd3PBZH/CZ3rv1PuK9q/Eurl7r9b9T8+Z9liO+lm/xh7/797+N/N3Abk4W997oYl6c+8tRNz7IW520usn3IV1eGvWSbYylk8XHYa1XpzpxFuJi9tGHQnsqpw+OflE350uLRuPmMX3U674M7j6tszT0wdITK5dVb+365Oo1s86Wt72wWyutm1892rffdOqVP86edbmd795bG5dvXo/V4E9PLm7xavplo/8kyBx3z8PaFyv+kdv92yw4sB8G1WedU/GucXuuR+DfD5Z4GaTBYHXAB2J/q6UvWgCnvVRvtbrvgjV/vaijRrY9pwHbbwb49bn16e8HKr2uifPe69E1zm4f8ut368XTy/r3vrGGetr9FDfKBXGmLk569VlN8c4Iqn330Dltj+vLys8uD/jbGzNfbhpPPXSOT/2a73r1Nw7tm0F5WdwszXTqpXzx9lQ9hrfGJ77Gt3Uvh1/uRTlx4jUvxqqRTv3EK97eivG7Z7Ld3+aVC3u2ez5yaZQPnivvhN4DOJ6n/V849x7bOsatXb/Fdmw/LOhrn0fr1TDn2+eIX83qglg/4NsDnthy1OgXXHuNs9eGNq36YbD7YCB/ew/tcftm2/t9HoI8vttTelncW6uYnPamVr0DjhzrzLpY8Tjpd49kvYtB7Y2b88HWAjni5eNtvWo26t053LNov6y8zk0Ogydu59LZLK+++eMZq7G9ZWlvHf76YNbinVNnZ1/7bG//6hhx9p7hg2rBcuPVJxjjGIulkfHLzS7fujr5QK55HD2srU759tT7rP3tuOfS2aSlTvXT3Hj1wNh+lsO/GhtXvxyx9K+OefWKPWmH7Ted1cg2VlxuMI8X13prZmnyrwX3Zc9i9794ehCn66xm18pa3H19v2hZHi35Yr0jqtMet14W2otRXlr1bl1/YL46xeSrd2uls5zOLW2c5vxZ+PSLFomvcMWeUPxJ57NceMX5qK8nvFProkMLP6Zf+EoPuE+1nzSeeOGzNeT7KjdrvfgP//zvfju/rpMbM+tGLi6Xz0O3vxD3UhOLY/3qRVMtPP7i1qthLP6RDvBtXhyjnDWcBR/tPhDaU/0bGR/bPcut3lp16kev+zIAfvH6ap1va1dLrNzlb3xH/tVpX2t45WS0oTO2Tk+OcWvlX/049cr4XnGt9xr45aB7bOcMBz+zxunfT7FeXTl9idI/ZMsXx2gtV7wvWeiA69YPoT0Le2Z8OGw/hDobXGsQY3v/dk6wWlAtOub8Pgz7b8S3p+1HDTEmp/suxKkX+dXafuulfcW/tvUZxO/sGNiL8371xZf8PTf6dNIwh3otx7yRj60myO086FYrrlyoJutcxLNqQVqwZ1hdvlcG5QJf+Vl1itHde79+GA5+66d+t9flmrfuPNRIY/dD45UOHl/+1S0fXIfVkFfdarHi6ddPln8trXTk354vj/HVa/Gtsf0bL3c55nJdI/d716y+b91Qj0Y6DKdccz7n1w/H7kEa6nh/9a7r2RKrt+bVzd9+PuJkgB/MNyfOPhvFdg/i+1zLE7fXdOzTu67/PKq9pmW+Wv0yrK78uPFAbHuDYvxp9a6goyfn6zzN+eSw6rQ382rQSAfKge0jnfaVFl/ceNAI/JB2WunvO/jqmOuv/aYlv9o0Otus/cS75gwya/XkZPXQuWXWl1udPZs0289ymGt066+BPPrtv77wNydOPdPvZ4buCb5qsfalD9be0gXjctOo7uW0t9UIcdbKNV5/aM9QvF6qlYaRT/zJNvY0p71aWXXZ9lbfcu85rkaceEY102TW9bH9tL58uvXSdd9a5dz+8288rR3FNg/E2PqXl1Y6F3zVxQe9u3eheP1bi/dsG0Guc9yfL5a3z0n10hLD63ni3/2aQ1wjA9zVYfvcyU9nefveqoY4iLH6gWJB7pf+RksNXbziw1dir7gfabyLzzQ6yMW7/S3iPHHfyQ9POk/zJ97ilX/xpPFKd/1Z68W//+2/88PNHM9Neh+GwO+h8wDuDxzd9KvRw9dDunrx+Ir1YDAons59uJi+t7/yr0Y61bpxsbunfZFm+XdP1UsTqlm/obOu5+U1Z3Ju7dWqHnvKXyvXWO+rmW1OdTpn4H/F31jafPUYlpdGY/05f9YPMay/+WDMxLM4fYli7VoxWtb98tGf8srb62yejlGe3lwvHyx+wO8Dxp46P707Iy/yPqhwQLx97ZkEcxyWn1b3CVSLRrX00p/wqseHl3799GHXh1Cc2wfk236edJjexOoR8MtvDjhpmIs7W+fsbw65HuZ89lj9+oTbx55N3M1Jo2vU2UP90ITiXaN02l88tZZXLcBZXvXj7HmEfOVuPrsa6RjrY+/fuBCfT3x7phHSi1td62psvlg8qGfY3tK8tbL2u/fS5qthLL9RvFi2PS3vWqh2/PR25C9v/Syt8pdXbnF+ub2L7vVi5mmkGVqzuEbwHPQeMLcn+p6l/ZKFT0769dq4MageX/WMO9+8zHrvl+L6gvTEtifxvQdwvAt6H+C0175ocd/gbi1rOt7BvYdv3bh8F2mwemLVouEzY78Y5qOVWWf1o4/MGnDrAy+YF7t723PK+LPNT4OF9hNfTJ9G/HC165HPWez57n6q2bzc60u/Gvz6cJ49H3Li7p75xOLEW1QTZ/d3efSA/l6jPhvw18L2288e3av1k9UHszdWT2kut15vv+btS/5qdDb1XH9ppVP8Yt/BceqlGuU1FmvP1Vt+1n6Wly9OMK8PPektv9zOkl0t6+UUuz1k5TfP8pVbT2Bcnfjpx1/OU2zjmRjEi3t5t8cs/t0LdJ44aewZQefdHnHc193bfGL7rAB/mnFovfpZuL5w9YPffttDc7H0QKz86oF43DRW377q2XrjcWi8/UWLBHiKwWf+p/irnMUTp14CztoTXvmv1mdYna238/DZ+jOs9uJdna/yXvHXv9ys9aIvWpwvE98bEPjj8LnBPXj7wSEnrI5Y8TjiAW8fumo233gj6KcHx0O0L+S0oHn5W8uYX4/20oensX0WN1o3T6f9GJtvzXgMdv9QH/HWV+0nzj3HHYN1Oju+MnE5jH7XHS4X4lansRjIT2O58dfXfru/uh59AeKH3H7QZTe2X7SshnVx1i/24ni3npFPP91rfsD34WEvetVnpn+87kVzPvl0Vm/3fnU6/3vm9ScOatRP10gsfWv+DPjFaVWLT716idOcP42eN3P69fiUa2wO8XHtw7XwJcvPf/7zX/qiRV/V3f7S6HyrvXWMca2zOMXLhep0vl0HuPXi3rOLm/EVe4oHnHDjaWRpZXzbC+OHrcEXb7UCbppZvLSN5VunIde94Hy6x8o3Qpwd159Zs62fTrUCf33svrdO82LprFZxllZ617YmA/5w+bSrI68z7B2QFtzcrF5uPXvrfbRfPOB5hjxbnifvMfW2ZzBPt3moZxCr1/q/tjHPT9Y7hnaGy9+zlnaoJzH7YPHsuf36Yqn9iuHUC+zPBPaDV83ltvd6y8/4oPsIVz/Otc8Q57taaVSDhtx6oQW44ll97FhM3/VDi0ZmzV9OvWfpXH+6nYd5fTBY3fXXw+4HxDdnc+uleIgjro+ud/2Ivzq/3U/axYrv3ovX/55l+n2+VavzTdM8PT3q9/6sAOVufmdu7Kwvbq2QFhRXKw2x2/MaX3uNU16x8hnIq1Z1FmkXbw3p3J46u9WtB4a/5mebNAC/c7z37WrvvJ7oL4qx5pvfuPntBZYfx9h8cf2tMxoMbp/Fjeqx7qHW9bpxZ7P3JF2WXpzOjz+YF3dv7/1NwzXpOYGtaYSuf9cvzeXJU3uNL7NebO9ZnN1f/aShfhZHXB/lF/+uf6MlmD+t1xa7vrHwFY7xifPkf+I94ZVmeIq9w/+I8xG+om28vnfwlZzlZq0Xf/A7f/6fDjGIk28fGGtxN3EPH+PrZu0BBH43MzNPM61QzcZ4wJcOyO0Hzf5UPz2c+oFyy6/fesrnwevlvS/xuOVnabaXa9WuXi8FvsXu82LrbF0o76n22tW++cVvHVj9y2Ob3zwrz72wfpALW6cYpN+5uRa98P1gw/YHM8bXFy5GsXLLx+kXENY1bs97H3QP8OvNPvqGHvjF8eTIxWvP4erh2dvW5M+s+feM4tAoX51+MDTna7/tCfbMi3du8cTW1BCrF+h6sq5X3Cfb/GoY1Xd9fLniS5Zf/OIX375w6Yux5TZm1d09FTMPGwfxelle+WKdWz3QcB2zzjj+6uF2Lsa0q/VRPE7AWTzphGJ6uZwMxPTKFnHksDTits/dK4vf/cecEV/528+eYT2lka8+YPvdetmFXPrbTz1Vr97rC9IyPtXcnmA1GNx+rNvv1qfb88YgLk4GcbqurLh3kM87dv+NJvq953q+5bYXdvvdfWT1Ue366Zk2tpdde3bYvutwwJzF2Xh1WBz76D3F197ttz3jq4tz97tnv5rx4rL2UV9i1qG+vKN8weJ95css54wrfzWqkUZnD/VcLYa355AeXjr8XZvdW3ycuOWvRn0Z92wbmVy2umk35y/emN0127yrAdb0txc98oN99jx3juW0X1Y92FrFoLNjvR86y50zZ706aTH9da6dm3jXJ+0nnTT4mHh5Tyi28c2t3p5RNRmUz7avsPGN1fPts3nYGKuX/aJEvJ6urjhe7zZj1p4YOLvu565D58+gfddXPRjzFd8xlF+/4uUbLz/wx911vubF0q8exFkL7XGt+6kzaL5ns/rmcbqHzeXWSzq9F3om03FNnAUD/K4Hkwtx7AGn60bv1q1mPeEZi2dxNg5qrM5THHA231qsXt/+oiXfxp58nwH3M/67nM+QzkfcG2v9Kveu38H35PwYfLXn4u/0udys9eL/+b/+/i/Fg5uPeUHcFyfgd1OX28uol2Maq51mXGuoB1ZevLTAWC990WKOAx4ePW1f6dYva25k8jIPYbFyw87rk/WgsnrZejRb05Dzan/NQ71v7fKqV+1egsVZmlm8zLqaalQn/mpA/bduvn30Icluflides3y1Y/9O8OuTdfnnnEfCq5j8Thd264z/+7VfLXiiHVmnRV/ekxO+8GB9Pqw2pp4UG/prFZmXa1izqazrvc4atFlYfv1A63RuhrQfOsZ5aqx1wbwMjxm3p6apyuuN7+k9CUL2z8dvpCfBqhd/cbF7TPOaizS16v9tpbXNe+6x79725rVbc9P8SBWPQblXvCzrvnqQHH+OPH4Id3t6YnD2l8jVIPJ62w6HzrlZ2nXT3UWqwubD/x0srveXrx3Muv4tJ72koY54K2/faVx+1pufFb99ixH7fTrefuVn75ePQ/xcX3e+RsdzJcsRn7A92z1bN869dVe6gniPllxvT9ZZ9q8vvPJ3fw4reM0lt+7x8inF/33JdPuG6d906l3ewU+MeeT7vLibN36qbfeW74g7m/g8akfb3tnxaoBt87Wgu2H0TBCe8qguhm9+tlYPe0XK51Zhre9XO36yV9fod6NOw/1BMuhdc8tbfvsHjaXUx9P5xes15/OPm89c50l1GP56lSrkT9LX1/ba2bdPtO8OeUZ4+4Yp/jaZ/WY9dZgxUN61YAbL3d7XV+9dLZ9abI9tf+s3H6W72/o7XPOqiffNege7rrwA062fbF6LbYm3vnFaf9PWtV4ZavLrjYL1TE+aTzldI57ntd/zyVsPE68tKw9i863Z5KfTnti1rjxnrhG68uRVz1WH/GMl1PPYtXpfNJ4VWf188vr2rDHL1qAwI6wc/go9lOC9mf6cX5sH0/51/e0vvb/J7zTU/FXvNXY8fqCL1q6AcEYpwfFjdjL07obu7z0468t4shfnWKsPsTW4lVDT72M9cUvtweshxToQv3ug7q+1sb6gXreHnYE8d23mPxq3Yc7/r6A4Ukb6uX2VL4xq4era751OzvzePT1CDfHur6eRrba9SM/HqiRQbmsWvX+lAf1VY5RrOv3hOLs6rAgv+u216v96C0tHPebeagfuNdf3q3JF4etVnXSSQPSaO/iTx8wYOTr2YgD8rPl+UHGWD/i1QO8esKp3jUQw/WFSv/ZUH+bxVqtuPdsdh/1kNV3xtc16h66uDnV2H3wy997GOLF3Z7Tg3RuvJGfpfPRGaZbP7u36qVp5F8Ou8h/dWjUh+t1eyiPdTarUf6eT7kbb2wezHcN1W1ku7fmxj6n9r1Wra5b+vTKDU8xVu9ZnKz628PeN5vLJ+Yd2S8WnWN99lwBP44vV/7Lf/kvP/xNFjXUxvX8+BsX/fIBNG8v9QPbU9h5yLf87An5L5fttV/OzrtOa/bZOTB7ai/i+87rejBzms6kd1+1xTsXvD37OEZrX0p4T/lSuPcVbrj5RtbewDxOvOpAPcNyjdbtyznUM6S1emJsdeKw7WFrVCeUn0bz5UM9XasHaOTDLwfobV/WgLtaUN/Lr5etVY8g3z3j3vHs7D2Ek07ajVvHuJr62f5Y+3Jf9UzHg+2r3D2LeLCc1U+vdbVY+Wpkt1+2fRhD+fzlGfnrr163p3z101nvGWxP1eaP25fI5l0f+emC6+A59jyyvSZ426fxaZ5Z01WnHozxOoP4uGtpFL+WfufR9WGhGqw1lJ9G9W7++pYDaUF9Nlazs9u6Qaxnglmn0b6M6eyzwlf/zJp/OXJg+4InDlSnWvVcDRCT5x7J0jHK2byuPbOXH75o+dnP/sqvRISdv8Jy9iB/DOjc2q0/6umdfsMrfXil81EOfLbufF7pfw/ePfN3asZ5l5uFm+d/79yNmMXpBu5F0YuzF0Y3b3l88d2098GH1mK4xdTcB+GJF9dYH/oSl+Ph8wMQ84DVF6Rbz3fPLM5CLfrX+Jf7xINqVQ/E7EvvnVV7u+DfWsZqycs6D/PtoXxo5MftA808Lv3OotxqlA/N8eptufvy4o9zR9h8phd5O9ZfPj1Xozpxrl0NBmmlZw36uS/6rRkXTxw3Hu1qQfG06qcPdfN43SdQn0ydYtWE6lRLvFpx0wDrtG6/+jBap+MZ2r3FqV49G1n1ilebAa1+YfEFS/9gZ3+bpdx7PwbrrkNjtcLl1HOxamyMqdM+WNy00hDrfC8Xx7ha5u1hOcCfVhZ/80BevWR89bX86uz+6ouZL4dtT3eP5aTTfI3v5rafxXIa+bKL6rHdz9a9HNb156OrTs+GuiA/zXhgtN46Yfu8nGpXP3/aGZ9479/ewaC3PRdccb+A/Of//J+/fdFi7t1Bt2fKlyyeoz739ICz7xn8sP2w6q4P5JS3+WB9992eX+EzPdieOgfYc9t3p3jvqeW2Zz46mbXYPR+Ia2Q0namz9bdYvLv6BQ+q057LobHnufuO01xue3vSWo3iy8OpJlxevnTYE3DklG+EcqqTT7ycTF6WVgbxO/d79tVgW6P8OM4/2+u1aC1XDbV8ydKXlD1z8l1j1s+OjHZjdSC9tXp8OodiUJ+3t+XCclbTmB5bPwN5es06z4X1cqp1UT/Vqn7z9WXWuydrqGYjiO116d3Ws8DS1GPXaL9o4b89Qf3cOX459HundE/KF4sHcbM4jcvPxOjtfvAgzs7XB+lXr5FBc0afVaueoPnyNw7Fb43uHaa3eNWKL9Z17driFjcv7pqZg/hqxYsLfKE6zJx2GvVcjZ5d6/i0cF3r/cK1Pv/8b7T87E//RouksPNA8Kuc78GrGl/V7TCvxkc6X6nxxP0s/yv6i70xFut/2i98pSfzV7XE4t6chf+9czfhGl3mBnQjZveG7ia+N34WVyzQ5Wf1L38fCEgrTr1B+eIg14PlByIv4P7ECb98sN5+G+PFrbdq3HrlZIAvHh+e9iXeWTLr6saB7WdRnfrJttdyrY3bY/69ruWBXgGPb/tc7bDa8e+9grO8HTcG6lSzuo3N0zfuy5Jtj+Y3n2/9q8evl71ud1/V4sftPgO+dM3ls/2BoJ5ZvHTu2TMQZ+LGYu0pFIfiarS3gLO9Pu2/D6nqVYvVc7Xqd+sx6+rS65dCv7T07+V4brdGeTQX4mJdA3O+24vc7QNnbWP3Wq4t3wjOhTmXe93jpxWXPXFg9aoLjaE8Pde/NZRHpzwxvO19Nevlxrefq8fkZfmbl78/5KzGIq7xqcbTvP1kW3c1ipfffvRUTX4c52i+WmC9deNUq1g14jVmcRbL6Xqy7aF64n758AXLf/pP/+nb6L1Bw158znmGPFP7BYC83jHu8Xqo/z1782v1UP9ZfWV8eu95bD/Fq7ncJ618+curHyhejbh43a/pbS+wHOB3NvvD9mpl+87K9n3VvrdOPZsDnjhTwzq0FqPFzPnkr+GK7d7q+XLSikdPLLPO9zTfHEg/LDdeo9y15Vjrq1+qO39+cTW6TtXjz/jE9hpdbrWa10dn0rmIy3c92X7Jwu/abw2W5l4D62o3VrN4HH1msP294lSTVWPjC756tw9j+1i+eXvKiquxe7lWL9sTW33+9lRMjT3PeD2H3QvO9eYzOfbUz/jmfGLxWfzF+vSye5Xjnqi2NdQz4FWj/rKrm7YY7uriLiekUT24NdNIp/ob796OsxY3s36qQ6O4PvXE7r5urbjGWy+te/3FnA+r7taE+mdQ3BpfD/UBYmp07y+3z1J/aNHfDC3vW38ffdFysQ2Fy48DH2k9YXOh/NW5nI/wSu/iSfN7an51vyDnnT4/6xHe4cC7vos4xrULvn/7z379L8T1l3Uj91B5YPah2ZsZegjlmYdqsDQyPvnMHLYH2IenWhvn9/L1EmY+NJdXLaiP4mF7Spu1l3SMaazOchmI74uFH8d57osKcPAXNBf1kI6RL//OxVm+22vXda9te2LWcfbDgr9aUM/W4uVUu7pG63hXo3gaGa2tuRrLS5MBjjl/3DhX456Bfve6XW4ad2/8aVmDuPuTHh4dnM40nad69AIOA36Gw6oF+avhw2T3F8zbTx921lA/xnrBy9Ipvlrs/tCE5wz606j7wxKk8bSnrbG9pq3Xzo9PflrWLI27FzwxOuxeg9UB8c6GrW510tlrGieDNDKQ38hn3BrZU534uPUdL27a2zOD5RkBN4M4G4fyXOe936u19dLLvzHj9pWva3X3pU77v7r1tBwQS8tcDhS3ro96CbdGdv03Xyx0dnDzV8d93pcsf/zHf/ztB0TnAH3m9SWLZ6nzxpHbD5J8nZU9xoN3zmjPaXuHeOo0xsvidR7iWbHi1dFHtojLoP6N8upj3xGA48zw+JzRvqeq6Ry9p7LeVf1c4YwgjVd7ro4Y3uWCEYe/axYHVgtXbE1ucYiTVu9+ergBb02sEXctfricjcHG9bJcph+/8GTdo/Lso+vUdb89xmH3fsZ5qpnPWL/V6TqbVzfrbBlUg5Zxe8qsq8Xiia12evWIA+mA+BqI9azu/rP20X28n7GQTqjW7ucaGOPs/mF7Uuspv33XC7/zcT/0HO692piGPHvZnx3UFcPtvKu3Y3r55NHbfLW7XiBuP53Pclg1VzOD4vse2jjwZXSKGfnSUHfPppqNyzXGu+CLs/HOoFrbb+dwzwInrXrPrl610jICjvPp2m/NOLT406gG3J7rQw33h+cAxH2x4jP0j/7oj76N1vLxe17e/qJFoUU8442FV1rvYvOv1tZ8qvPU04/t5138FHV+ql6/ovPROYpdCzsP//qf/I0/m/3pQ0gnLWM3uBuSFevG7Gb2UNCPlxZfDxeDdNOKk1kXA76ttw98Nfj2hyI8edW6PZUPfL0w2uOTbT6sBtw66rfv9iam1lqacZg1f7DOx6oRp3ioF/rmYnTrB+TGqY84aYn3Ekyr2pBuEEvPHKqZZhqdNX8GfGn08l1e58P403viQbWYOZRbvjrFxbbnuOJ3b9Vhy6nvtNy/PSd46eBbx2tvcuuteLH81YoTrPldNx8mfpg1rxasTtyucfUYWPOzvQ8W2w8ttlqeR89l1g+AYvYF8rO7J6hXPXS9cJxb74ZXWgtrlkY69dJ1iCveXiBeHP56SwuWZ85fP/GW21o8P4hB/q2Rvp5ZOtUoZ3thlwNxGkO1YDkMqgFi+uheBzF1unad09bny28sduNxWL3ss1W97al+uq710/XHbT/iRr56SKv9wsbFMjAWy1ZDL+7Veipnuc39AtIXLb5kscaV6znyeffqC4DOGt++tqY++OtJfA3U33PfPcTrTIrJgSdOenGhWLlMHDY/g3Ihjn3Fbf/1jR/HGbT/3Z8cPvHO9L6vWHXqd+9noFFPEKdfJLdWtlp7zSA9kLc9m+M9aYnve1jucgPfGl51WHmQPrvx9lyvy4m32u21HvlAvjPe60mrvOrF7VqCmL2m21nKKwe3PqvTPcH4Ab8c455ZPTSuZv2qyba+uBq7NxpZWukZL9LoWWb1XV41cOKldesFc5Z/z2wRZzW2Zr0EHNje6rU63QvMOt3GjP79GR/wnHP3Oe32a+Sj2562l/qpXvVxdk/pVCceAxpp4qaHa1+XV82tu6AB/Gm0PzmQDqSVXnOglV61VicU6zqIy+ucdm/1lRaI6Wc59W1e/KMzrebuDeqXbewp/9bg93Pwf/yP//HblyzMZyk/bvcU+6UvWiS/i7jGj/K+ovmErWOzr/BunR/bzxO2r+138dW6n+U/1XlV45X/CcttX1uL7Y36Cr5oKa8H5oLfTdnNjt9Lrx9C9iGMB930zDxOBj3EGc6aPC9VdYw4sDp8ceLJE3vqnwGfh3RfCHxbP5ML1Uy7MbPGbz/tPw011LrczqhzYtA8fyi3GI041dn9dEbqmINYvUB9pMW//YatGRfiMz3wt/9qbm/tIS1zWB0G8dbkg7F5WundnvieejZuPI41fxp49XJ54vc+Enfu3ZOQHg7cmoDDoHrF1Lh1MjliftjsTw37sE/H9Yj71HM8iBOvnusHF/jjMVDHO8K/bcD60/feGZvffulUAzZeD8xaTI37bqgXY7xbrzob7z5Np5rMfLnMPE59rWZnFIoZA1462UIslGtMf/tOB2d5lwPLgdXbc1q0n+Jbi8XZOp2Ne/C+Z7POLitOvxr5jHzq2FPPVn1DefWCx6z56yktveJt31srTgb5M9hY+cxcjL57tV8W9MQvvnvPrP2S3p/849GQ61nyn9/1n7PwV3fP0J7F+2zccwj1xvYM64MOw2Odq3nYMyi+ers34Gdp0BdLZ/O3DliL2Uv7sse4aRkBV/zp5xVmnlb/WaNzdZ3SFq8foL3nDGI46fN7D+8XLdt7PKjneqKV3uXcel1TPLnx6m+56aV5IbceGF69bB/Ft4f2BMXjwtasx/ZcndXZenFDfKN8Mefc87Jf4ODUY2PXNN/ur94v8ukntP80oH6df3sTV7O6T7X46uf2lEa9s3c5/GrUl7G+yq0PseKLy4PqVat6IZ4e9dTens7p1mzN1KHde89ozZ9GfNrs1b7ruTMyppPGchg9fhpP54ebWdd//Pq6vGqu3vZe7Klu+2TW/GuwHOBPEzYfxLsWwK+Xrlu83RfQiLO909pnoPOMWz/tLa106jvQ2J53P9XYXvi8B/xBxX7Joidx91I/m3rn//BFy6/81Z/90v916DMo/NEIO38Hl/+u1lPsFf8jHRBf+yrKecrd2LXFXYfLfTf3yfcRnjSv5Q87h3/7z/7mL93Mm5PfzboPOb8XVD/gMDf28oGGm1msF9rWgieONX8mp7hYGj2gDMTqJ43tnaVnBA/c/UFIjnh9pQXp9AKpfv5y1dBvlo44iwu4W6v+suLZxtjGsmrUWzp66XrxXU7nvJztNx012hfjA5z0YGvKkQ/pQXrpsO3fnBXDbQ7pgFha2z8dtpx0oJ5xb3zPYPclvtf21jLnixe3MxBn0H6qCXhZMfOtUT9iGQ6/+7P7Gjeea6EX82rdXoqxambW4p3xkw6OmA8y/+ht/4eh/vHbPYtqbJ32VXz7EGs/fJ3t3mOdT71sv/XMnxVPq97krxbopT0vx3n3hdbWfdpfWnx3f8WguBHEOhsod/cE8Yzi7S9+nExenLTiQZzyzfk6G3u/16xe+HtfOp/OMouTTprFoHrQqIZe7zWDy9l9gXoZ4Im1b/lMfLXW6qk48G0P7Qvk6NP93y8L6uF1Nvd8yhe3xpfflwHM2t7oQ/tiIObZ2C8Ntn9oT51BsdWy5o9bzbvnjd++2ht+tbZecTnFbg1j+vbjHLPeASEtexZ3BstL25xvf/A278zaRzlp63fPpj0za7Gu617D7llm3d6g/fGnVZ/0Ap8YjXpcLdx6ixv/csF81+2J4a7BxujpoT2pxxbxGuNU07xYVlwv7SeUz3pG+oMFn3vW+NtfPVpvP9Wpl4uN64WBtRiNdEBd9bvmePVQ/bjp4dRThlPtrVPcvJ46n7jFWXWcU89YNdNPZ7Uuxxhaq9N179qDXMDbnl/1HR/Mixlxaffu67lUa3msntq73FuDnx6Ny2FpMDwcWA05LK1qbk/dgxAvvds7re3dGsT2ugXcLC7ESY9Wek/1iptvHIpvT2LxgE+sveFurXi0Os+nPYZ4zJzhZfWaf3PFWD04f+8C/6mQv9Hib4fy4biPfv7zn//wv+z3vv/zv9Fy/vfOn0GxHRd8T/6vYjU+0nsVu/6PeNnFO/47DzsPTz54yodXGlnrcH0bewdXa3Wu5Q8b+3e/9bd+uGGL3ZvbjdyD7qHhcyP3wdXLSg5048e7D1aaIKcH4+kBjM+3NfTRDzCMnpj8NOKxXlLpAp9fQn0w9w8jeQihflh109m6vUjTh/qV62zaFw0xvLiwZxAvbvNi9bJxvqx86HoxEG9PDE8fcazld01x5KiTxRGLV1/iq2ddzXjy48FyxJcDnRXfWvUWT1p8enEWDHDEjLTq2YjPV5xBe2IQh3VOfNC5pydWT+b1nd7WzSAemGf4arj3zEGOGqx82nuPxukXjfpO04hTn0br4lurPWVxN+aDy5crv/qrv/rNfNnii5Z7LzSCGnrtWkHx+rjne3uA268YTrWZPlnxNf562npQznLEnXNcWM5TX/zi6aUF5uWlIa+zSSeN2/PGP+MAP+ssW4d06scod/ddX9VrT/EuR7yeAp746mT4DIp1vfS89RhUI6uWeLVge6lGOmzrGRnf5V3kw5XbL/ueDfcivz58DmWdUXms/vpFY78MoClW3wt9OhucnnvcdNVJn+3+w/ZyeekE885H3WrR6PpDGuJGnFfX3pxBHPly7ceZZLu/7ZXf/p3Xnlk1zIv3BZZ1z8LqbS9s90Qnsy7eOxi2n86oGtWxLpZWdcGcv2tLr17jdlbAj4/HrONCdZ/q8JX/lJdP/dtzeuVXf/uIx+Jl1vLto/10f8QHMZ91/cGCOR+OntTqnKqZRtb6gj+r/lMf6YLavRfj2c9eq1sLhwZe52jNH+JU01otdezZaA044kwP8S6HTpoglgF/vOY083Wttt/qGYG/PRmXt7bo7BiuvN5/Pet6gGrh0d6+QGw58sRoGPnaM4N67p7BCasRp/3VUzXto77iseXBaqbDx3AuL9veXmnhQD0xHP44aYilU9yYRvlpVMfeOk8+sbSYdbXS5GPL4W9fywHj7tm8XiEu4+/3O1+w+B3PMynXe96XLH4m7UuWb9f56YuWBD/Cxpt/lvOEj3Keajxh62fhyfdjcfXDrfHVmk98vo90Nn55n+U9Yf3m19b/Ef7db/3tbzdrDwZrnc+Lwg3aL20g1sPlpdGN3wOzD00PVnrLSSu9OLAcvs3Xk4fIByvrpaxevYAHXawH/uZ7+DyErB9y1dkXIj2w/3I8vH2Yb4/1ufu+PeHvCwi/nHirZSx247C5xcFeOpc02ldnvecDOGL9QLDXxNiexPeH2+q2J3rWuOqlhQc4kOblVBOqvVaseqx6GR1++7s/6G6NpzNgNMRpiPWDU4gTH+LFtX7qnX81dw/QOgvm7acfrPjodl2ZdfrVinPvgYU1/8b3DC5na3YefO4Lvwj6MPMlS39y4ANNPN21athTZ3f3Xrx9gbq332BePKvX6sph9b861ayXyzfys3qubrzqxFstRietcrPVqEb7T0N89xTEQTz9tODGnc19BgGf8XU+1aKx5wOXl872y69WhsvP4vDpqXcRk5dmnK1VnXq5fcuBOPHirDbEebV/uPtvBJxy9e+58AwY7Q1cy34gNHZvy+t+7X3bFwH7Ny7EtvdqMuuua+e4vUPc8rP82cYy6IwC/z0n++m+BT4xnHTi0OITryd8/p4xc7H2dvcnJ4snvmfW2VYnra5NOtAe9dG6Z7Gedk+bK/70vqo+k8vqmW85aaVhXS09L68e9zyhunj1F7fa9dF+NyanvIvi9b1c+cW6TttvnOXG5wvthcUvbq/O+H7ZUD/33gAawTwL7R82Rps9nZGRr2tez2L6uNcqjfrlY8WruxxYvxreG707dv84UL7YxtXoTBjEXY3Lq765XrtmaVTLSE8ML24aYtWDXd9eu46eYeYsq1ce46ueceswKE4zzvYM7W2vV3vemD4y63jpqWmNHy+9BY5eqmdereJbvzgfqNce06LDrPnvmabDII4RitUPpMGAhri+96xoPJ1peuYM4sZrr0G8nuSINW5utYyehZ6LfkfE9373+ekPAf1M6vO0a/Lyi5aKf4Qabrw51sW+B5v7kc7t46fA1fpo/aru9/Rzz6z5Z1pPvDvPws6h9fKa7/od9EULlN8DwOxzb9q+XIAeGFa9bvKwesvZh+LpHo6TLcdcHx6e/ZsoXZNqWZcvno665fclS1+cgP3sC5GW3Ph90dI+nYOaxvZYH097l9feGcQ3xg16Xh3Gx8Lmw9aJ1/XqZYh7++GLY/9y2hf9NMT6gdW82p1v+3qqiVM8TRr7ks627vrSWS0++bjx68e1dQ/ES6d4BmJ0tt/VMOd76ide3N1nXFgeS5PJyfiNG6O7NXDodtb1HVc8TnvrjCB9EF8dqG49Vou5Zqw1697wYeZvsPgwM3ev1FuoLlTj7q367aeYNbSn9tU512t7yqovnkFcBsX0oFa89J64YbXMWVrpLa8xX+sM5HQ+nQ2I775h+0lv9w7F5XV+nWE5a/xd73iwtdKKs3pi9SrefcLMl5+GeybrHUGjWumx/J3T9rQcveDcaxpPHMQup/7MIZ2uKYNyoDz971748VzPPsv2C3zxzqBzWlut7avrBZ27WJxi8LT/1dj8xvzQGe3exfDKATH3bM/t6gIdZyhuvhpxxONUaznOyrj9g/WefyPfcusnP9SXep0V7H4Yjni9rAZuGlA/ceszfevVMYoxGunwf9Sz+8jPbPW2urjVDZu/tcwBv5xiqy0/Wy7w1Wd74qtONdNpP2mJdYbxtkY6xaF67otbcw1WC/Ibt1Y5etl+gDZY772BI/f2kt7te+sxseqxeOWq0bXus2H1jKz8jdPX9z2b4suJV1/WG2PVU0cv9YtXjfKq82Tl1yvI99z2Zem+Q8u7/TLYOPDv9QDxzufy1N7+8zN9sL22sH0BfxzWGWSd0eqwu5/8raFa+oe0VgNnrwusbvlse65fnNXYayNWLXNIC68zbS/xrGnEYXJw29NaGpm1HP30hco+B6uHbx/unf7Wornz7oy++z8dAgJh56CBcGNfwTu5H/XxvfhM58Zf8b/Sz489s81pbrxal3ftyR92ftFNB7/3G7/2F7ir5eZ2o+5NvDduD4v1PlTm8bK04tyHYeM9OEa2WuZifijtixZrMah3PLZ10pZT/v3h1sPYy45W9XzJ0v9/vXr7IqpufWb56KixfeSLB+Z8ncfGi/EXY2Hj9NsX6wWnV2P8+pFjvbz2tBB3Pvvhwge7t3pOr/uk/ox8Yr3scPm2Ll8WJ9CgefuuJ/7dX/UYFO9aiMt72lf3o7m6IM7k0aLBqpdmuunFcR+m2T6AfufEdo0rh+mp3PRZvYgxcxBr//VCt9rF7X3PaPsA++mcO6vmrF8C+4EoLfnbU5pGPvt59WEZZ33bcxbqFUe/gX9rmuOEuHxicVjXkqm1upCOnsQay7+919vVgfxse+nam5ffGaRZPbZaIR6UX6/FijeKd43jg7g68fZadEZr8vi7V3qPxC8eR7z7q/52b7D+zpjFoYkDeN1PXQeov1ANHGNxdmvF4c8CvvrtgXV28vazqM8WWvZv73050Hl1NquXr33WAx2oh421dwbica7l3/ginWK3l85KTVgObByfvz0a43Tvd95ACz/L176q1b2Uxa13wGXAp061qgfm/HquH/xq0U5nNaqDs7xqGRl/nKsTD8Tiro6e3Ef7+RA3vWo1X//Wqu+Nt/8s4Fz9zo1ffQZXoxrtm+GmkcVLb+sFfvndP/G25uplkL8YbA0mf597qKdie29APRlZOmlkUB3rtFicG++5YNbVjMfqqzF/fbfHalQHNv6EYlunXtJJY7lba01evVqDs/Pc9iWz55nW5lWn673xtHC6Ft0f9bJnBGntPcQ21jtYP0a+q7d9pRMnW729T6oH/MWqFWjQBJz6YjTqh9VPWsB3+5Xb5w5enO61tMSqWb/V6lq2x2oareXHodk+1nZvcqrBL8fn5/1D8/jV6v1v7P7Rr1h4+4uWGlg8+Z7wLq8NLN7J/Uofl7s1N/YVza/gL0t3Ua7xlU6xtSd/uOvF03X7V//4r33zrwVzN7IHoA/tPrjvw+CBKt4vSnFZD5wH4InHn/FnxeSryczF+uE0Xj3Zf7xbk60+S9sDeV8YYvLV8iVL/4tNfnG8fVg7i7V6Ybef9tY54sYX2/P7LFZ+8VsD2h/Tf/2mJz8eW83G4umYg/jWXb2txY8nxpeWcXnMvPzOebnBnL8Pha7f9g/lpyHeOdar3F7IeCB/zxOXPg18I2y99ldvWzeOunGhPZUrZkyXdX71sr2XX654HFB7+1htI4jtnrZmvabTLy2du7lcVg2Q77nxHGXdI5l1nJ7N9qjutfrd892ecXZsn1tvz4+FuHLF0wjqqMtw4wf+OCBW3WruHlYjnWLVSOPm10e8er416gWqI7ZW7p55PPmd8T3nalnD1pIbz7h6dNLcHGgt9tSfMa10+bque+/ESYM/s2YQrzpZGhnOarD004nX/OlM6nefjbTsu+fJGZUvFzq7fdZwxLd/WiyY3zjITyOdUP9xlrdW7N4n9aQWnvj2XE8M2pd3Sho4+nU+xvqrrpzWi+L0el+ZV5tOZp1Zq8m2FtTvnmH5dFc7njHO7n/1lrM6W2/vtXjtPV73PrMGXAZy2eoUg9tPqN9yszirX7+797DxeuST39kwa341cI1Qv51PvDSK7RmvTrWN9Z9Z82eQXhy5m789WPdMs64X1C/wsXSy/ObVufXqg/F1rTvLOFsnXlqrU+9ZOXHCjbcuxnf7tl4ePNUz1ruxeXmupWe3P8Txbtgzj+eMO2cmpo/2bg309t0qf3uOJ7b30K0nTmPvtWq6D9LDrydzPrGuGcjfdxPQur2o1c+n1tUt3rszTjXrHeo5jXoqzid/P4PidK/pH+jHkWdd33f/1WyfOJ0Fw3uF8o2A7zPTFyz+wdt+P6O5/bPOoj5Zvab38ouWJb3CZ/HwY3jv5P5UffzY+Lt4pbP+j2p1wzxx8l2ta+EpxhZ3vXh18/6Lf/i/fIuxHoasB6WHqgeLFYsn5qXSD4v7IVNOnD6Eml8rt7W8rafPeP1gWu/gHG5f8a2z9lHOPoQeQMCR5wsdD3Ma+LgZfjX1si+Oes9fT/VQ78tbDuMTS7M9bayzYWJdh+qI63P3aB/46ZrjdS/dmrT4ACeN+sZRs7rptT86/Hjm1dKP0TpO+fLidI3UrXZWrBeqOMinC3FY9erdKEesl3M88fo2bk/7Ek8z25o4xu0rg/bE6CxWs+vRORnrJ651Z8i6Du2P1W89iLenG5evjhHE7McPPP2tlc7h7lH93gt9Wdm6/vd83Tv33q0/MGZhz65+5WbWWefG1Mu/eua773oIzqU91gtuHPEMrlZ6rPw46wMarzjpV4t/a+CuTvzV2dGZOHfn0r1+67F66Qzjti/xOHyveNfUejI5rHdLPaazvOrs/SN2eWvFmb7j1PvVKK9afJ1P2Hpr1WF0mV67561pub96ljrLejFXS8yz2LO6vExNfiheXSYOtDLALV6+Gmpt3db5dmQhjeIZiG0d+77vEvH6YXsG+75a0ONjOKsblw5e3Hpfrebrr+d6sRbP8Pg6b7w49VvPOGnhAD8u8NG41xRn+00HB59BPTF5DA8/0AniYsXrJYN0lsOAv/o9H7s3o3V7KkZbH3s949ZPdepla67FKw5pqFtP1uWY52d8UD1jGuUWrw5/75/eQXyQxlO91czHyteznGpVL764OavvkD+99n+59bRjflid5gGnvHu+y4N63xzWOgv47gk/Y/TzRs/w6lt3DxlBD/pxTeoLxL0Llksn/tWEjbe34pm+t2Z144qb87kWT/e/sb0VX46994w0lmPO7G3foWKwde47tt5gNVic9tae5ODSwTPffWZQXdz6BnG6l2eklVln9J2t3838TOl/4ewzlI54P5v6T83qK1y91h9+0bIj7BzueiGW/Ri8k/9ujXgf8Tf2xOP7KP9dvNL4TN9NsPiIm9a1je38lVXT/F38i3/4P38b70Ox1kPeg8WqZWTibnovBR8u+1Jb6wHN+KqRL53W4tAerYvdl1QPbw9i2unHjY/Leklk1oDfw+whpqEP8X65NK+3ambWi+L1dDnW7asP6fZYXnFmztKJo2f594f3eme9eKqZDnQPVY9e16VaEO/WjVvf+Ld3a/6uQWe49Rge7PXq5RjMn+L0Mmux9s6g3ts7f/cAoyWm5/aVnvjTFwziUF9i3Vv0+WF521v9h13LqefOEJYv3lkb8cTro547AxC/vVozqE7n04fY/jfT/LfPzs292HPUvd2545rv/VF891c/5tXJb8Tt/lEns+bvLJq3lsfSge2pHqu114hfPM7y4sTL4oJYyGdMo/zlta4X16x4vVSDHyeTE++ehXNybfYZvteJmePjdcZdU378tPlW92pXu/U13Gq4f1i1nnraPGP9iLPd88bTYdv7cjLr3YMc2GsOeOnsvleLpVMd6HrRop+O0brr2jsD6h1va9n3xutrtfbds7zVaH/xGuWzV3N6kH/7Lk6/XvgzfKinrD2lV72AX9043k/qLnd56TRm1tnN3XF57atzbH/y9aCX9OKxtORXv7hr0fVIq3rLU89IQ2z3DXh73umY13fxOOJ7j8QFYxrbR/22/82Jw7qW1bjXqX6gOpk1xDEykBsnHcCLC7ev1dh68TZuXRzo2q/nj9kfbjr1svWg9erXJytWrbQgPsPhX4uzetaAX44x5M8gjWpBeZtfbHnp1HtrwNm++OnhdT/4+aK/zdK9sXkgr3u0Gs6/91jPDsSJD3S6H7cPtvHu6d1b+6+n7oFq1qM4E8/E5N5+qrX14i2X8dfHjdcbbJ2es/LrDZaTBojrK7MWw12t6rVvuHX3zKpb/2ll/Bk4D5+pfh7oD8HVwvUzqX8XsH80Xj11xJla1tVK/4cvWn72s7/yK20gtF6/efaXgav7Tp13e/mqlnl28cofnuJdhPBR/rt40nilm9/4yi66SeEp/irv3/zTX/vhxu0GXOPrJZEPaO1NHzd+D2DAb339t7d0nmptrxl4UHoZ7y+Rqwvy4z7ZzdeDB9oLsxedWC/8fekv2lP11viKxzGC/Ti7fbnu+Rfnv7E0zPl7ydc7nlr67SUGaa6OWHrVohUPtvd6q169xxWvr/xM7u2n3lcH1Nqzqiar7+2JVZeBGtWqntjuX75Y94C1mF6y7b37hW1/IT3c5Wxfy6k/vrg7h80tvnl8erQvBvzdu/vFSNrbY/e2OT+jaeTz4dU/KObDjB5/etsz1G/3kt4YxA1dCyZHnD2dzQJXjuvTL+X73+yqWx/pV6se6ButV7M+xDqnzmT1GPAvr575s6f4teXUW/Osc+enC3qC5fdui1ff3SOsc+rZY8Xws7h+uOlLkL78WH68uGyfaxY/3rWtsXX2rENa6aVf32Dcfe91C8XrkcUrZ/007/VKZ/fQ/lfvlVY6rP6Ld//sM8fE6ltdcz7Ye4NO+1gtNVen9zC96rLqpVlfIf9ic9VLg4H8NLZGqCe19GMO8WhWA3ZMb+vybU0QdwZrfNfK3xp8+D2L1vB01vG6dmH3v3Xau327HrSgflg8seLqeOa9y43WywM16mlritdPnO4Rxhe3/Px8QKO900rfeJE+q1e+tKCaT/XUyIBPLF612cb5s7Q2Vu7GNz99Zg3te+9R8c4vvTTZ+tjWYXxbK53ijI7x8vJf7tWsdoZz813H5jd/ubdm9brGjI9eZ8Ws+Wl17z79zAKeB9Y1L2976Vost3txuXrkz+pZPdziaaXDLx4HnmqCeDpZMfntb3vvcywd+WJbczVhOUbr/Ix/976cdLbGraMP/XS9+NNa7sI6rcuFdNQV6xzixcVT13vQ52mfqfxy/Gzqf8Cw/xMGufUtF6pTP9/2+8PfaPnZn/6Nlt3Ezv+yoMatk+/d+u/y4DPuxu88W9w13LyLfDs+8d7Bq7w01z7yw11ffBZb+/3f/PVvo5vwIwNjed2c+yD0sF6O8Wme9UD1QqOzdnl8QR1rsV7GzDz+1uTbl3c1s42b0/ZwepA9oNXyMDM8uvronHbv6WXVE9veGG0avQz2RZbugj8TW0tnX9B8atSXmrjVM0IcdrWW0z7M651OZh13+8qs5Xc2adWPM+8XqvjbD077Y/wXeJl4ve55M1rxYHnAr0YfetbinVP3SpqrBWkZ7QGqDcVpxYvbfK2zMC9PD6xzBD1sDefc83Hv/zT4cbq/uzbFxfqChZmnVe24bO/7+q735ZVb7x/tb7Wgs3Qd9xdb5j7q/kiTlZsv7dWHzs+6XuLEw+ms47HteXNas42zy7kaa8WKy2t/7alrnfGJgX4z6L7Nei6Kt1d+tj/oPP1ib55Wz2m5+ePkZ/HKoZ1Zy7GHzql9Q3qNIb5RbwGvayaWzvZkntbmLuR1XdKiLX/vSf2vVueUgfyn64pbHbGnZ6uaapjnj3PBn161oL67FvTSSqday2kP8FRvNdoTlHs1YDnqZJBOWnHh9nI51Qv89s9wd+xs8qWRHn9naMQB+rsnfpxsewnbh7lY5+ya1PNqpVPMWh+eee/s3uNQTzhp1Pv2rS7Dq87eJ7jMvHix+mlfach/pcGvz72v6wdurY2rU89wNbfmGn+1VnPXWXvq3BjO9irGdt9i9dE7uDxj8yxffbB8dy/VrJ+4e47lxo8n9orX/OaVW/61YuXUGx3x6lmLuWbu6X7Gdm743bdZOXSh5+G+n8SrRQdoxukeiZctl9FKZ+Np3Hqs3mBrQefAzNn61bHnrgVffbdHVm4WJ6v/gAPXVy8Z4NRzFnfr4eipPfLbO1s9uDqdV5pxQjqde5qglj2q3c8c5oC7X7L4P166b+hA57P9pl+ND79ogbv+KfEV7Y+4X9XZw79YrVe6/B/VvLHW67++m/MKTxo/BV7pfjTPnvB7v/E3f3hwuomNr86ejhvSDeoG7qXZQ9HIijEvkF4iN3dj5fcQLBenuB6yOB6qvgDpxZxmduup09mk1YudWTuTPgRw5anRL5g4zus+xOpVq3r1IYftQy6va7HXIb3LZYGvON2rx+KJ1wPcerdWGsbtZ3XwQpx6Ejduz8XlO5fOJh399OGSXmZdvA/ouPUJxva2OmqsFo78jC8uS6t6RjnQ/tKsXlrWLB2gVU8sLRrZ8s2fYvnroXNknXf7M4+392K9i7Hye47ufWvO1xctRs/JajFrvPs84lSrXph4teI87Y1uMbA3e9y5ca9V176+6FXjnmHG1zl3feJeXqiPPWv1tma1sifOjV8fjcy63OUwvj1bY9dKvP0Z2xu/MdjTxjNwLp119zHe1m/kB3qdE6QNxRitXa9Vg+7eF9Z6W01Y/j0r/GJZGmrt/QNi5S/XuLE9487Ie+r+MhE/nd0fjfaHt3U3trXC9lsOq06oBxqsGqBvvXZtofx6FetZu+/GBe61dK5WZ06HiYd6ildcX7u3cnHTUiOYr9YTB+pva2wd/HL4O2dnGG/7wF2t1cFjwH812O4bcFg6cYrrZe8hPLVuPzTqm0E12XLi8a21f7H6Zvd8tp80xZp3L6azqI5Y8TjqZMCf1t7b5TVff7GN51N78aqXuJm1+vbcZ9z2JVcPu/f8a5dT37cmX/HO+kmPXb14aRuzzVOveXnLfeqJVYvxuwf7Atro3nX9cDuvzoxPDsjD7b1z3z31tTl0u5/N9Vfv8ZYDccTNYTXaW/tOp5rQWcRLa3l8+tjrhVM/93nNitv7fvGAW49ZfecHGvUSp7PdmnHjxdkzb5/1DVszHtCBtLKQzq1nj09/sOP8nFs/l+6XLHTU3j0B7eqEv/BFC9Tsfw28UyvOR9yfqucnnVfar/p6txe8d7mLH1P3FeejXLFXtbrxF3z/9//5v/5wE2fdvOVcDTfmfTH0cmC9vPj64b4XJiueXY1eRsZMrPw4PYjG5ai3erTSq2a69tRDaL4PLB3aHug+CHDk7xctOM7Mw59OPbX3euGrn+2/M96X0tN5r0Y5afCJXQ6dtJZTvP0zcz4xRrf8ehKn8XTG20t9FOdfWIulweJ0BgzSNeqhe9aZ70s3/vbMvzGgA3ztnca+vHGy5TEc0FMWh0Y9WfPTA2OceNtb9eq/vPydz409XQ944okbO89i1vw9Q9276TFxJrZfxqxe155/v2jZunGq0/OmfzGc5WXy1bAnZ9bZWbeH9rSQJ3/PKK3qrL2qcblP9ayLq8HM+Zcr91XtYmubu9c0vtxG1n5dh2z3HeR0PvJuv2m2l+L8C9x4W7Pzxk8zbiZWPK18G0+fdS3vvtLJqoETL9tYPvngunftGb94deXIrbeMLy310+q5p8Wf1vYO9cy/taq3+mJGPnmrsb1Ugy8OVCu9tEL3PaTJgN++9n3X/soB884Q35rVRzr77jRn6Sy3GKMJ9ZZ2fTE867ji5vxx4sWNz+oB6gOK4+LUg/Nj9RMnS89YfGsXTw/44ugVD8QZLp32Im5dP117SIPhyN1rb11f20+1qgdiGR8rvjrF1ei+7p7srFhnlw/kr0F8trUYWIu1L7Z8aL4axZoXS7sebq3Lv2Y/PcP7zO5eWfPG1VjOE29RrL2XEy/N/HGqsRanebnWjdfC0/VIw33oZ2r/eW//7lb3NU73B8Pv/HHcu/s8yGX3nq5v63K7p+snAxyaOOmsRhy2Gl3bPZ9y2eXIW6yOMY4a7ZvB6oNevTOZM+j92T7rtT018i34mdze5+ZbF9IU2zrbVxwaWbzqGvmKpwW7N36/f3WfmK9eZ+e58rOAnyP7mcA5rs72G8z1yr78RcsKLW/9i4+0XoHW5n2PRvhq7mf8d/SeOJ/53tFdXH7rr+osfkzuvf6//b//j790A+5NqI6b2JhvY70Y9kOzm74bv5t/f+AW6wXE0lmNtdVKQ972ZZ7WcuKx9IJcD2wvJ3vHk1+/INYDjkOzPalDJw4tZ1nfu+/tZbFnmwVcefLTYp1TeuyeU5xFfdEzqtULUd/m8eo3zsaqRSet+im3GLPmh/ZXz/VTPVArXnp4ccRdCz137eovDaj3jS9Wp5c3Hw12e+o5oVt8e6Khn/3A27ppxIvTXkN9sz2HeileTA/OsGu/fW9+/a4WmPPR6N7uflstMO/6s6592Hg6Xd+AU62nL2zqub74N2bvrgODOJ2BuXrlVWs/hNNj1dm1Ot0be83F9xyDeBy2nPS6pl275bMnxGvPPavdW2KQRv3tebDdM155l8+29+bF9nzTMsaNs+dtvfzb5/qhefHG5tXI6rk+ymdylm+epWuevvw9byOItae+FJS3NZunw4BOBml139cLDUhje17N4lk+aN/0OiuczifYYz13DnHqAydeseKdUe+z+5xkabT/vWc3RiOjFWdryq1mWvx6M0Lx3q/06itcznL5WXlbKw3zYhkf6LWzwq9WOnz5i23darRv2Hr1BZ0L8In1C2cc8eXQ2M8n2J5xt565noqtVhanOGuP4sXUcJ91v2//sPlMXn2wtEDuzRcrzl+N5cXJ6h2aG++8vW4vywtbpzifHvST8S13kd94a6TVntjWYvHiNoe0tmbxOK9iG19bWO9ZVU+uXoDfz9P932L87OyexXM2vbPkyKcl3n29e7B2P/eHobTlye+dZr191U+16kts3wOAl9XL7onGfXeu8dULi0MjHZC/hiMWD9KrFojptXeYOZObNo6++es/zXjFO+fOGtStJ6hmerB7p5dW51ndUE/1vZyNdZ+w7hPxeupcO7e1+qVVP+asfVfL+PYXLRKf8MS9eIcTts7mfUXj4lXu9+7pnV5ecZ781/eO/hPkvdrTE+JuvVe1cZ9it17rf/a//Q8/3Nh8+fdm3Qc6jhpie5PzZb0MxLzI9oe97S/u2lP8avHpQ08eoHrDy9KD+m6vHiwPnYfYw7svenX64RY87H2bigP0xfWnvnj/21prSIfht6/tIbMO7dkoLx0/kPdLC18cMK+neOZ8kH6aN2Zfe45pd2Zi26fczkgvuPUC4vwsDqRnxFdHDJ/x77nUy+rUN9DKAHcNXnGgfjbeGVXTfM/CCDTqR1zMOfXB0Xm2T7a8zrx9irGwtdLYXuoH6uXV/VE+f7GNF5Prl8j94gNHj/ple130szrto/Nj9Sxv98tfLaOzphVvzw+3WoDDNl7ve/93z+Qrjpue/N1LPj3enuPGtwYxvdxrlkFanePqlpfGahnLdV/1Q6U5v3jYmrunrsPurT4hbteM8eXfWPO04PYQt/PH3b20t0XxDO5eWpvzVSfLH8rTh2uetYf4xoy+XvTJgL/7y9++6m8z0t28es3S2n3z0aLRf35XT2Igt/u32OrFaQ+bG6yL4eFD/aSDt2fBxLI4acWDtDJr3PhGEOt+N4dicjrrrLo07nW9teqJAb/ny/Ox7ytcGtXl73nsfV2P+V/pGFk5rFi9VEtemmlk9lGMdTa7Jxrx9LE8NTqXdOo7jvzliPX+wNdHOrggV6x+Qaw4n3iGvzywli+2/d57tviTBl89t/c49dve+F9pbU9ptr96bN6eWq/pwbll7Z0trMXqWa7a9XJ7Tt+cb63Yxq9OGts3XsC13lrLW4vT3BiaXx3rtfa+Z1TPNPh9wfLHf/zH38z9yO9912e0+4SPjnhfooB948ah5+fzfv4u7t2JY11fTE7nV5xPTL2ML5jbaxx6kMbe05tnXYxVS37nF08MB6pXTevi1bs8fa1eduvVO4hDOvF2f/XO8JdTX/GMfHruOdnzko8DfHi0GjM5rme/Wxn5wP77mc517ixA7Wq0t+pk9Z21l7e+aJHwhMt7F1/Ji/u9teB7cuU87fvdfr63Zvgsv96+p87Fu7Ve4Snui5ZuyMxN60bOuonluyHTkfcU7yYGHHG2D1e85QZrVoxVq3r6FPfg9SDj1T/+rcd60Mrxcu5LFD4a8ntBA388c3qdlTnfftGiTn3Q8SLYXupBfca3mvWehj7o9AtiLxbxRfV6Acmjk3410jQCfy8fvUPazoNPnzjF5fZBVy9x6XTNxNju/4nTfsW6PvUkps794Nz9m/PV0+2LQfW2JhgzMXWy6sHq1BMrXv/tEejFuz11DtXNQvXE21N9b3793J7xjBvfXjbG577xi19ffuDQdz36YYfZX31lrRuby++a7g9M6uqnD0tr+7k8oLVn096BT75+90ubzou196dniHUO8evFPrumalbv8hgO22u/58DnObI/ts9UGtXL17w8Z9LZ8InVV7V2Hcz1m6/zY+YsTmfBrsZaGnpo74zvgk+/u4/6F9v8eO29/tKprlGPenZ9mTXE0ae46+26s+6L9pe1Z5BbDTE5PRvMPZbW1UkL6sO+2qva8n3J0v8ZgVY67Yv21uBPg+HS2r0EXKifjL+emDm//HSgeOePU62svEW+e8Y06t0cigFfxsdouG77LC/fvF56nkGN7qP6r6d97uPumeLmS6PnlQ/qD/D5q1NP9Qv1E++i2gxur9b1tM/F7h+nXqoFl0On569ncPs2smrcvornX16xeHs2aRSv1u3ZOhQX61osZ/cFaiy3mkAr1FNctj6517+x7gfGt3uD9nTPma/e29vtuVrFtm61xOR3zvCkExeMtx6rHn+WL0sDVqOeyq+GNb997xnplZn7DPPzsi9Z/OyM41r6/Pbvaxg9A7Rw/fxNTy5en/XejzTFliPX+3p/tqClH33XL62e1Xq/+3raNx1x/q7F3ovxqxOna8YvvzqXAzhq1U8c/dYz44NqplM8TnFjqF41Qxy5zi+79Zg1//YEe5bqwvKqW19Z5+Jadu0ZH7jmfQ67B/R197f72hjtOO1j8ek/hvsRlmv+Ue6Nf8RdxLv8d/PhK9zPsFqf6b6Kf5T3jr6LGX4MJ3wUX50nvIr/zv/xP327UXt4mbWbuZcUH/QgML24iT0w9eVByHp5gHh8PtbDxLrx1/h6KNLoIaYD4l54+/KE2xe9eqpmL7Ae5l7QILcfcKE6OLdfczpp4PLTkH9/UMbHqX56UN/tsXOz7powc77dH1xenGpWJ17x+kqnmhur3/anP/u6e2tP1RNrL8BfrDoMp3jX00gXr7Nk5uWIMXN++8raQ7g886yYHLF+ITdWL+DGw9lanYMRrl79VzOzvvsKxcU2rkbXw1qsfqqxVr/LWePXpx9i+rKCrho9J2zvA3FWn1nngNfzthr8UF29y8GL0/O2+2vvGR8NfTMfvEa9xwVzPP72frWs0yumdnsFvjj1I6bP9lnPkA44jzjxVrvzYuZr6fdsmPPX+54N0GQ4EG/j1cr4xOms1iIO0JanF9dKb8y62o18+saLu2dgzPIzuauzXGvQq/13BlAedL269gxobp+dDytmTlNOz0W290BnAvIaadev3oGWHxL9QrG/VFQX6rkaYmk5n7TEsnrAE2f1UMx6DcSqtxp7fcA+66d6d+/WaRmL1weDcounkV9u18r7gV7cYM7PeocU17Na6l69eou758DwQb79d6/uOcSN09746qkaT3sXY9UK1u2nfvloqN/1aF+4OLsfddoTf5xqdQ+xehKrn/a1Z8i3HODPgD/O9tL5rE4axbvXrCGeHD691A+Idcbm9dy+9py2Zrz00mwf1nLL3xir160B1TDG28879xCuGA6DetmaONU15t949djy6ovxQ7Xi0Vjj23ic5ukYV6N+lgPmYn0e4PC1b3z+/vDSOYF7fv8hU3uzn37RNpfv871ftN3XtOk5Zxx5cfbLmD0fPfHd56f9ZdB1tW7fdNq7GM7TfV+teBtPy1xdGhmI25daLI5+s30egxr8y2FAg8WR6wyqW4+rse8iPrF0IA08IwP7ygAvvTTjwp6J/Xb/7N5d1/0DCms9iXfW7Y92e0yfbd/Fs0//RkvJT1he+Mxn/sQJN9b6jmD+ZE945f8efEUr7j3Hd/p8t87lfaXWuzVe4Smf79/807/x7Wbdm7+1cR+uvVGt+buZ+cS62Vk19oYOuDhpBpynXvmrtf30ElIXxHqAWVr1d01ePYM6ncHdezzzvXZp3XPpPFdntZg5tL/2GHdjdNKME8zx9jriwPaMl5a4nHTS2DifPBrt3xpPPAOxXpDG3RuD+gh3z6vR+cjVD7O3rUkrPb54jG57i3P3Z42TpdE5Vg+vWubbU7XSwjFa89NwP/Vc3dpG63yrky2vmLPZ6ypWz+qydNnuq/s7Hiu+fULXhHX9Gaib1UUnaIQAAP/0SURBVDfoq7z6tO7D0xy/2uV07f3wtdc//c4gq2899wuwuVia9VquHKN1oM/XGcRpP52xnHpOQ6zee0as08RZnjjbM9xenlCeMW059WvUE9/2vDXqxXx7ue8httz40Br45Nv3fnlSn9Wv587HeHk7ZtbwVK98vtszpAF8nRPDoylOIx2+3TMY8Z2t+yqjt2cENFi910M1zOXI90Mi88uAnsqHaqrRdeWT7/y6x0D9rjsDsXgs3cXWktcezcVodM404PJ23+0Z4jFz6ByMcDm00jNWpzPAYWps7zjZ1nvidZZZdSH9q7PnYE5TTnntq1ga1UonWLenOOptH+X3XG8vrDOU90rn9hJHfHuGdNTDkScfz5gWnvitZbQubtye6aSFmwG/+6v7LE710qmP24u+zeVcLWuI/6QH1dueyoWNyyluzlcv6fPbd1+09FnGJ862F1qdU33VC+Srp/pZDagGw4fqMXnppgn5Nw6v4vVy6ziD6ojvcxNHz1C8zwxwLb0b+xIbR3y/qJLvyxPvTVy15MfRj1zxvsSmC/Jxu8/quWfDGsToFi/W3uV31npsX3hGvGrpKW666TD5wCc3g6uBr5Z+s+pBmmnpZ5/prQu7P/w4sBrVigdbK53bU5zq8YvrKbOWj2O/9mm/XW8mLtf1dj1dV5+d7hMa1cLtPO/eth/gq+flfekfwyW2sebGJz/s/HuwNX4Mfkx+hwiv+vkefTmb90rzM+0fG3+F3fdHoL8Gf/A7f/eHm78b79WD4CZ+dSPvw4JTTz0k3djWIJ6BfpZrzuq1fP2Y86nTw2kep97rrb1CeusL5feyb//8i6e9lYu/Z9i8XuS07z1LMVy8euscrYs/9fSKU61eWPHUyO4Zl3/rdNbbs3ycehbrRdk1Sbs6UB9339uvfLY94zE8qKf2dvXqXez2Xb3tqVryWBpbL96tFTc9WI7zdF8Zl7t2+2l/9R4v3DjNrtv2nvEVz/iWI4cvf31UIx1jPcPWkqOv/aGmvuu5M9w6/F333ROrFtse20fny9LcHsxppJfmIt09m+XUQ/nV4dd/dbZ3HGaOC52HNbucDOca4OmvHzxY7ys68QKtejEW71rseddP/Ft7+4M09pzv/srlX4PlxW1eD9u3etWp1nKrhSdmXax731ps9746rB7kX416Ki6XdRYsTWOGq75r5ReBrhmdco3WW6t+xPTb/iFuHDXFXQ+WJrSXhZz2ZhSvF/n9wLvceEw98XqyXq4Rrz7S2prplQvyxLcvwMnq4eqktXrF4xrVgHLyZ3DPvLrF+Lr3rcXKp9f+oRq9X7ofP+KkAfRZ+1JjdXDTAXlpba2FdXHvk+VsrdXavWXW7ZulIb++Qzl6FXeGe75i6VQnyLHeeuZXq97j3r7TWa1i4daKX4zVQ2eHy999sc8hpOW8zZk+16oj1rx6UGzj0DnTgDjtLUur3Mtbzcsxl1sN83I743LtuWsarzMCfnE91091inn/dH44zm1/wXatfcnCzGmI97cFzfWES6P7DHD1Q6u93z7EGB6/eOfMVofG1tJ3PwtvTXG2UEvuniH9dIzO5PKsofOqDv14OPSgniGtdOLQAuvlFAc6eEytV1qwevphnSluvdtnX5g5M35xXNexL9j6kk1+dboe2494Pe2Zb3w53/p5+qIFNjnsHC7nci//XVydHV/hKWfxWf4C9xU//2d6aXzGg1e8fDf+av4K73C+B/X1ZH/wO3/vh5s1n5sw2xvZzd/NLNYNai6P/97wLE48EPdwxQW14pnHhWL5y2f3oczUxS8ny1c/zXvYPNS9zL89fH8SiwtGazEPPJ6xnPLWns4Aqi/OinXe7S1OWvHEWD2JqV8dOp3T6jAc63rYfBZndYyw/TBrMS9LtvdKNcA68K3GU632hpfR48epnjnQSCteemm1z/pKq3oglgakEQ/Eti/8i9s7k8fUemVP9RZ8znjPGuq5vmmthn6K10N1mPWifgD/7iFTt9r4+vKBydRWd88a8GlB/mJ7bp0rDn+1imfdh0xNf5LYnyo6IyjOAI/tHtM3r+fiEEfNdMTTgjjdi3E7B3O2/bOty0I54p5N7xo/cPQ3I6zvfb95Vx/q2ZnXN35cPFYvrL0YrSGNaorppffgrW1czlp8o3dq71VrOXvO9VyfDOLUTzXbE4j3/KxOvabXHtv72u6fVrbnGcq3x/ZlT/y4vcP0XB+dRbWqY0xfLF57o0OvvcVtP2vQflgacuS3H33h41Src8bph+PtKwP+zoUOjfZWzb1u1RMrDquzPWW4fGnA1ar/uKFYlo5aWbp6YL3jWOeU1tUXq4ZrlvEVB2t72T5AvD74cOR3L1nX82qlUxzai7hcv8TQcX/iQfXipYOfHhMrvj7YM4P6vpx4IFYthicvs04jHVa/aVVLv53P8ptXZ2Nba+OsmDndzq0aYuq7H/Z9wF8v+GnGD/VW3e2peJzygUY6fKuxOjd/OdbFV2f51QNzeZ1DZwDtG9Jp/7dWpn85cnsndnbly4XeO32+4+ihv83SL+Ty9np0f/C7Dvda1Eu93rj8LJ3dl9xq7XsY0l+0N7np3LNg1vx49ROveu2Pv77qG+obtiY+TjWZOYgVB7F6Mm9P9DJroJFOvNu7nvdvf7mm/DhdT9YfKN094dZTteqjWu0NzIt13tmnX7R8hDjvcL+CGofV/qiO2Gd9vNPnE+f6dt38Vc8/Bu/oPHGu76631/CZztP+nnLC7//mr397Ebi5e7HRkNPD1UO8cbEeGiPcB3B10orHejFszfjAF5cF8+psTx6eHx6YP5lvTfGwPcUz9vDty3cf1LTw+b0EPPiZHLXLWW2+aoJ+6intYvbjXLom9lt8+4HVqWa1QC4Nenj88dLh3x7SKA71ZAQ8e23PuHT2mnbNcJ/65ZO31wz2+tYbDT0x62rZWz/kQr3Tk0OLtf9qdkbWxet7+4OtFQfSqvfVaw/GuOIMilc33bU46tf75uqnDyZzvoCP1/ngVaP9ifPth1w6cS7qAdp/592Zy6Xlv6umS1OteipXnnxzseoWo2e0bs/FO0vW2gh3X/UAm1vNzr8ecZg569zY9l/vDOIz+p3N7jNu83hr/DTaMyuHlvfO/ulO7x4xeoFGNeph9bdG+7pca/xifBsPW0svvRvNs+4RJr7vz+Vv7O6vWl0rqE8oVlxPbPci1jXvuovRrz/8uGlBZ1A9Mefn/srShM5EDv3OwZz//+Pu7nqt25brrkfYx76y/U0QFwhCEiXOGwEJcYEUCAmJE5PEBPKCIeRj583+AOT32P8nzXXGXGuuZ29zQZNKffSqVq2q99HHmHPNvc8+dLcP83qpDquXzoPr1pVmPddP3PYhnYt0yodq6csI9VLvuHg4vYOqlR4DvAz46ew+1C/Do1Md8Ti7X1BfNOND9eTsHsSFdBkUS6Oa21fXrdl7pnfn9hXSqE41MrXSNZozsfpNI31zcfe9+48H4hm0buBbHf595lzTjcvUSqN7Vt8MxOJ0DXLTAX65e+8XacQxpkcrzvJWo37reWu5Xr001oA/pFF8Y+Z0uwfbr/r2OasfHNzuGT7UM5Nfr2lWVxzM62djG0+j/Nt/vjg3Tsucrc6iWOsy0gHr7n4AnjWv4WfiuM7mvk/oLQdoizM1cNTvc7HPFTX0iCPnvjfqo7XVqxjj75pBWlene2reOvS3+6BGe2hePb7di61FJw08PWXxWlv7AeJ3bXgM6jstqF41w/aMo06c1kWje2RezXLigbFavp/5b/X03+uhScN+9h2gd9PuTbqtidbWaV349XLj9du+f/+h5Re/+iu/vs0u7nzxUexHoNmLn6vGOzrLecX/TOfGP9LJXuGjGHykveMT2ut3uIsn/s39vb/1574fdH8YecHtw2N0gD1YvfwcVjHWIeZjcWnsoc74eijwsriL5TLX6ZZfTK5eemi23lo1xOq9sYeyhy8Tg3JxvKD6Y2C/oODGh3RZdehcy69Ha7S29tsc5KezXJaGuP7jtD/tEU4628vT/jTyy9/7JN+a+4Jmzq8X3Hqu3u3ZKFa/xnoq3rpgeWmJ62n3aHm08OqHbU06sOuLKw+3+NbCEW9dtx4uTpYeGKvn/naP44kxvHLoqmPcGvJWozrlm3u29z86F68eevb7v88zT6d6DJ+fyTPnt27ngPUlA0et/iN2+iunNcnDt3d0oBiNvUf88tujOFCOsR6N1tnaqw9pq5kuLku/Plvr7rF5NWlloVh70xpch/QzwE+LT+3qVlOMXs9cP0Cw6ty9BLXrIU61Wy+DeMuFRj61isdhfPXXF919P7rf9bvx/mk6w4lXLA3aUO9QDwxaS3sM9YfD331t7cXqka3e5bX24s6F++TMG/HVxm+vjJlcsfY/C+JrYfnp1y9Th09PrS8eq28+hheqhVfNXTuk0ZrM6aiVme96XQP/9rM69SSejppxs+WkBfLppLVctlpxWyM/273Ag/xPY310371rXPeOSK8cPrH6gdsrTrn8T+sRN5qLtc/MPF61WD3Xx/ZJW27PpZqtH19+oF8/QHMtn/hq8KVTPbZntlhjtW4/GfCvbS/1kcbuJYhDWuFqLKrRmszp9vy1rnjW/HRPl6+nNNMFPHHj9kzTGK8YpLOxNSh3Oe1LnDSMwF8frNhq1OuuH6e1gzrid792L6yv8+m6nOJ0xTLzNPo86XOkHKgXmu3h9r28el/gAj+jEVd+z4+65vw4rb966lwtBq11+6nfeob2+a6vZxoX4hnVxEkL5MZx3bpptP/m9Q67Lpziq2UM1WwfMj75ff/c755q2Uuf/X03oLs9ZOnR355ATxlUl8mF5bD/+G+0/NrH/42WJx+88v+c+LlqvKNzOc3v+BGeOK90n9DNelWzOHyk8xTb3Ce8m/Oqt+CHFl8UHHR/lDjse1h7SPpC0QMINNPtEIszOXugwXV6OPTS5KOBw1zHu5rrY+V9e1D+w0Nu1Bd/fWXmsA/XrqPrtPLXe3W8UPvj4H5BaQ2wdRjU1/bXaI3Mfu8Hjni9pbH7s73FSY9Oewfi9QLxtlZrYMVXw3qte9dfT2lUp3uyWtUoHkeOGB7DSaeXuGuo3u2rDzt58m9PdNKq3uqYgxgD/ltLbPs3rx7b+8cfqicWtzi9rD6txx4z810/7Xq+ffProR88PGvVqk/xPuiYubytTyuu90PvCNBbX3D0J0++Wrcuv7o4ral7Be1B/YM1qZWZ44m3jtbO1Gjd+37hk6P27l+6+PFWq1i290rf6W0/oVg8EKdLh3b7AunU130fi+9ZaO/Sb892T2DXzUL94tW3+JNmWK048YzOi3dC5yHjx+9M6b33JzO/HHkbF1tUk991a+ketiZoHcXjgFj16oHu1YPWW/w+F+a4rSPNdJ/6TBvEs8XmMdd66Dy0fyBeHyC3HlynkVVv1wbF1RJvTasVz1riyRfvnsUTB/PVwd+1sXjdi9sTu30tT4x1r5ebLY8BDnuFjddHz3LPc72Bcc+I99GeJ1pxsmL12f7IE7/raR/N6yer1ubrc99lq+E6nc1dmBdfu9zlFbs9V29hzu79pJGllV2Oa1ideOKvet8x2/nygebTeuS0172/4XK7t+m7Bv7it+/lFTNfnYvid71wa7DliC1n6xTXa/0uhw7gLC/ure1c9n0B7JP3CB7NfY5w+H0+7HcQOU/aepFjfOp7e45nzsSKxzGC/H0Pm4ttLVBDTN20cIzmtx/YWgzE9wxBvPQgTvux/cNnOrd3/dW7WFZ8tfAANy1j70i2n5uu1Zbrfu6/rVv/r1A/1Wl9cuiVW816aG16bX0f/sdwjV3DXocn38+NVzUs6N367/S+86frJ40nvOK90v8I7/De1QLc5e+heBV7heXuNfyzv/fb3w7mfYHx0TUyh3P/aOmeMtf7IMXr4Nff8tgeela9xtWsbtyMDxc8LBmsRlza9d3DFcQYpNP6aGV8Hv77BRevfq7Ovnzq65W13vaHL736iYfDrG85gMP/dN9am15wqtletQZWv/xGaP39EUQvLVYd6+7ly7c65u1NBmKsHlYnrdaIs7w4zLyat14cc/7WGE9uXOPW2nrbf1o0uje7Z/gMqmkE+X1YMx8w9rZf9fsn+/fLRHrGXZdrPvXrZfdge3U+Mnx5eunepuOHmD/8wz/8NuKCXvpQdE13NZ/OcGul31paB7Q38vogptU+bv9x977gPa1bjXKBHyeTs/fENc7y+IBG+8ygXsqvVveCidPZdZmDOK58ffdDi75APftl3/YeG1sTyNfzUy/1AWLsibf8gFP+xuOY68W91Z/RnIX4fDhZevWxnPSqd/vAcw2tpzXlb8xfHbh10lstqF7Gf++lfRdLr2foSZPVx2rX647l7n3lo+1MVCMOS1svd11xaAH/1sdhN966aC03xFkeTqhG/Rg3TqtaxVl59bW8OPUUdo+Xe/uH4qxY8WL8WT2BGu1n+16ea89vZ4Q5M9tTGr2z2vOtB9XZNS3HPA6tegmut47x6tTzamzNrHi2nGqx+inWPt77FT+rJ/F6orHGn0H+7RmWl464PWDxt34+Fn+1WWg9nQl1cGn3+ddeL9d13DXgp9X+QH0ZQ2ti5TcPzeXuPeWTX624NPDSEq/X4mw15N/7FTdcThpq2Sfvz/7BjBhu709aOL57+LdvcfjEcPY9m75x+6lWa4vTWL/i3TNz/rCc/Gru53L1OlvVwuuMQDq7jzi7Bpysep2fztD2zoDPfsTbmtv3al2dePzi9db6isOTFh7sPc7sTZaOPN9z7/8jXzUD7XqpDo32Or2N8+vBuak+nxjD+6Z7f2jZwl0/+cKd/1Q86X1W452cd/pcjus7fwef8a5ueNf3EeLvQX2lwX952WI5T7j85v/X//rXv437IDiA0CGFfUlVqz4YnzwHGMe4L5A98Gz1ekACHiy36+rsCHJ6+HrA4lTH9eW6ri/89HrwGIhvPbm9fHDE9NmaoTrLg7Tag9ZX/trWrFcQs8e9NOjgxWE4/MXNQay1wxOvmsbtzXX5XoJ9yecTk89cW28v3uqtXv3i3f2p3nJ2H9Ni8UD81kuL7itOvafDL87qC/DSgXqPV727l60hnnk++9cH9f6wwnzYNLJ+gGnf6bXHafRjjJga+m1dfPL6EBavZzxzsX7UocdnLb4E/cEf/MH3f/OFX516dM1n7ax9B35rbQ/UoM1aR2j/1GH+OFEfWmtr03trM2dgLa2p/ZeTmceh3b3nr0+WVtw49XF7qSZL69a0NmtqbeaQHvD1pYCu/O6tEY/eNaiPeoFdU+sCcXyQX1w9Y7pxoDqNi3KzarUnu4dbB/jjLYe53nobo1FM3u31amSbv/cy7uLmgLW4P+4Tc4Zw9mx7JujK2T2496a6rFrXNt8a67tnuRrpp33X1j6nQ7vaGbSXcdLJ6iukU1/GaoZy4rHmxV1fnXzlP/FWJ+g94Nmr3jfplpcv/8aKl9+e8+0+wWrJdy6cj/3htD3N3IveQ907+dXA2XvrGrbPIMbqZ+uAmDrLSQf46qdafCztNLbn1YP4xZge2p96ql484Mdpbbc21LM4pOPdWU/1sxz52/fyjHFYPWUbg/rsXrWH9eH9wNQCcby9r9XM4rW2rNphY3A1bkxu693+t1b54umIdS8+isdZnTjFGMjvM85zcT/r8XzW+V5hr/Qs3j/oMcfpO4/ncfWhef3sPTfftTO+9ihu/eOmE8cI+lN/v3OlUS368YyrxeLsPsLlyBPf9w8fxAM+8Wz1QHzrrQ7O8sRWK+7VWg5fHPvQvWaeh/YFrMU97HtuP7LwPdXafrZva0+Xr/W5Fruf1bjx2Dftd35ogafr9f1p4Z0arzj82TuIt/x7/ZHF+alYvYsORvis3o2/4lfzKb6H8Qnr7/r/+cd/49vYi8WBFOvF0QMNYmqwfUg7qCAWj454Gj0YHertN704y8vyZeUxsXq+D2A9Q/ytk349p3f7BZyNu4ZerNbO+JmeWn+1aMRbq8fQfHuqH1CzLxX1vhya9WU0h+Ww+lkOiO2667E6nQ/GJ945wpOP1/q3VnZ7ho1vveWA2K6vmlkcOuJx6IkbQTyNy8nM08pCfTF40hPDsw+dheb2pw8a5np/6Fiz5/tcpmvOn4ZcczG9s3irtfE4YjR84LnmswYfVL4I+aCyLnwa9aqfeNYPfDhbT8/5W6O+iqXhCxhzvbXwWzuItQ9p5IdiamTm6jD3y3h5aly9aonrJy2+ezZWLy11PLP2McMX2z3C6zmSa937Yxtf66un+mtNzDUfzSxuuY31u7zVjRf36uS/Gvz6WIM0llPP4XKgWrdOnBtj9mute7LzvZerVU2+hWfAPXI/ex5ouD+dU/ezPGvrndA6xdTcM1Jt4xq0f+Kbx3DuHuIVjwPF4dYyZ9WKo14WD5YH6V1ewOXLcMLWK5aZh9XYeFZPWTx7cNdwbfW6Zu3hnhWcW2c58txv77DMHNIHPueos5RWfYL72udK74Y0VgvqB/jXimXlMuCrhpGpXawx/8aBDk3gz7bWXdetg9e92r4yWB38elq7NeOx+oI4aUG8bLH8nsHtha576X63j/w4nQ05Wy+km159h3SyNNbSuPmtw8gnpo/thRUvv/WlA5fD0tj9Km5kYvbE9wiff/4NFebanuF4f/p/DvI9RC5/P8a4VsMeer96z25v21M+90PN7sWuP5MDYp0LKMZWLw17Uy+u+cTViSd3OdUqDk/91Itx68WpH7HOPD7Uc7VALAP54kZWvXTyq1nd+PUE1VlOPXWf+z7nHgCe/ejzsu+t+30Q6qd6tKvBlvO0/npV1/PYDy2XB5/+T4de4aPYV0Fr9T66foqt76fgld67+j9XHz+Cj2q/WlfY+Ec6sPHL3+vf/92/+u1w9gICh9+h339S3aEH+eYeKrE+NDr81TPfl6Exvtg1/vj00u36WrHitw7N+rl9Z8vpgYtTDfPWtJxye6Hch1xu660ef/304gir/6qftPg3Hz8ec1283kBeHFqtQf4afyYOrQ34aXSv5FQLzzVftVg69RVna6VDIx3gr8/izqwPXeY6Ll7ceJ1vVt10+Gjsl6I41YXlX87dJ3FariHOngVm3nnN4rQndBu3VrVXuw8t1r0pn1WjD7Stw8zFevZd01WjdTPr4sPvg1Eda+6PCfO0fGlyrUb7sf3eD1f3w4ezD0W19JyOvqpHp/W1ttYkxlzjF48jD7qPy9PP9nRryRfL+Ol0RoAvvXg07I11sb404rRXrvlALX4/ell7+6g+Tj1l+eqlOH4Wb/msdRoz8+VfK7d5eU/1Qvxbh1/PTxzzDG4t8zSMW7/93/uaT9y4Wl1D9aA93Wv3ep8F98b5vJ+bOPseKr+a9VLta60N5LkuJm/jgAP8cVZnuXzZrQXVe4pbl/W0LvPlM+ArHueiuLFrqJaRyU3jibPA2Vr11Brix2P5llNO+5gff/uN0/nCBfHufzVWg38/g1pfnKuRDojXX9zFxpdjvDG2a1LHeHtmUA8g13o7I2AdWbX2LMap3ite9YK52OWk0f58ppVOWq945qzY5vTssvLaw/1uwo/jbOz54F/bWlm6LF+9NsYx1s9Tb6tT7InjerWYnI2nk5nDq3MhLmZP+ozPzHG9n33e/cZv/Ma39yifWP/Qxf21Lnu4n9G3FjNXrzPBXPPFbY/KaW0br0Z6GW57ox9je6AOA3liW+vuVZzi5iBez3KKMXOxzhrb5ygDPusXj1NtqI5YvO1tLW78ywF+/fhxbH9Mk2MN7l3fMbuPm59+NbJgXfWhX2ej9fOLt8/mOHePbs+PP7RAm/iENukjzlfwSmf973B+Kj6q91SH70+rPqT/To2POE+x7mH4ap3lPuX+H//LX/x2QPvjyEO+X+w9CB6CHm75xl4afWj0kolnFJfLaPZALZe5Xr045kysGhsrL53yN95DVN/G+Gzj0Pxyyu+6GLhHvQQY4NXf7Uc+23ub/q6n2sbWlaVDo36qlQbsywri6aee+OqpevGMfK2RTn3H216e9iEOC7jbO3MN9duHItQfK95Lc1+cl6sGnQyv2qxeaVzO6rDqxqve9i+PP920rL09d48a7XH7zO4eVTPjW8unNh2aPXPm7XtW3Ww56ov3nBrNcbafXVc5DLxH/IAgLkanfxVUPTmbW6/br5j70ZcvPO8hX7zuDw2w66LjWg7bde26zcW6t65p1kvvK9zdo4yP0dle9M7M1X2qaf19KbCfeGrZI6Z+vcvpBybWPoqHXUPX9QG4a8sLzZl4HOONZ8u7PnXsSzWLr1YxVp16hrRYueA6fzXype2a3/4xe2Zfd+x+pL25+WDPPDPP6lcOzc5N2jjuc8+Fcd8x5VYzg3opBntf4958wOk6P1utRih2a+0aL6e49ez7s9rxIV6WbtrG9pdW18Whmvw0LqeagV+dV2uAOHTiLn818nddH8x95YPeC6x3Qzks7UCnM9J7YddljBPPqK7Yrqk94C8/X7yuobx9DsVaH2td8faZyzbGzEEPrRtuLRDrTLA0q4NnDrumdFZr67lOJ4ublS/W/YpTH2y58dfyx1fbmrqXrQvXe6L3z+YE1/zbZxx2e7mc/PXWupZTzvJcF6+POFkajfmKg7WvLZ+B/eh82SejmH3xWe+zzvcGvdPo3LvWq3csXntJf217VUuNvR90xHd/dg/S2HgxuZ0x4Itb/eW4Xk3mGsRexW8tFm/jzJqsbc8b4DDga79ZmvIhneKuGX86qxUvbjpg7n75ccz/3Kv/yZf+aHSf9+9L+enh7XVWreqVI7afr6DO7uWuv17bcyO8/KEFWnzYBYfLCXFfxd9F+Z/VCT+1Hryrgbf1f+5ePspXa+MfcW+sPrdfnHfrxf0op/97Z4dUrpeFw98fR31pdBjT6XDys/3QEMvM6Ynvl9t4q8f2pdZLCzedG+cPdJbH5Adra2+qx8yLvbJeRuz2DD28vQjii2+vrJx0szRbQ/r57F1WXA6Uy9/+8NHtpeQa0sNZndWqV5afhvXti6o8Gq2neDWXB3fdsGsRr1Z7CU8aeGuB3mrGrX/5sL2otX1DNbN6W16x6qWZXlrtueegZ2H3X972Q79a91wtt17Mq9Mz1v0rBuZxtj64LnbPkTreEaz3BR/gMfBBV0xuMbr6sBYcmvy7F2AtfUAzfDHvon5owddre9Ca2tvWz5/R4Jcbp7Vncoob2fJAzeXTLV4/7Xd66dw1Whu+fDW9d71vXctl8vpSaaRVva1VT8C3BnKyy6OTVracxq631qI4xLEGY/lX5/azvcDGGtNl7T97lY/Xfejedl9xndWeo81NT6xz2/Xld686W+bingXn2D/N6199797TkJ+Oke9qby/GYhtfxF1OvK5vvHvBgjrbR5y9J2L1XN/8gBf38tIMrqv3SguqGe+JA8vL+Opp9dJKj8ndnt2zzL1by49Hr3PZ2YTtxXX9VSMN5yWt4qw63r29f/nEoHu392dxfeqH8vRtBLr1GFe8tcWtHtt1uwa5rRm2DqvG7s0TD7YfVk3W+tJanXrquYyftnk9M770oFrVS7M8llZoPe5RZwjk6IOVB62t9S3Ubc0bq8/tFfKJP60pneV1vfGPOF2zq9896D7Qgc29kO+93Gcds0fQ80FPLZynv09osO1HbXk0el67F3E3f3tzzb/akB5zveuLU93MnK1+vvao/Prgq5a+XfMvL514rHMUl4X6YVsXXK+WMR/gLaf97H2Vrms+n3V+YPHf9Xv6t1ncO6N18NPyWdn7rXfhHauzvcotbi5Gt/vXGtsb2LhrnA9/aHkHu9mhDfwMT7mw+a84X8FP0Xg3t56f1r4axX+kp1sjjc+0nurfPnE+0hGTE2/5dw7/8G/+F98Ot0PqADpwfSHdl9gFDX4fFk8fGvWwh3kPNKiH1xjfmIViNIrJ2Qd8NRj0YIl3HXCr3QPbQ7uW/9YwQrke8vh8UM+7dhrqpltPYnePwLwPdIYD9Q7L2Xg1bj/xqrNafAwXxKzL+nqRpVf+rmn3YHWNfPkZVI+lkcVpT+rJdbrVWB3riwtbUxwaoTqNYvLZ7lNr2Jr1tvH6dy1Go+dq/xiD5V/rDOIsqrNxPdWzmjh8TJxtzwxaCyvXaF4P+6G5/3QCz7qYaz7vEuPWze9D1DW4R/LaB35xH8pqeC/JxeufcPkCpg5tvYlDWr2LAl7r4S9ezdYNcZbHBzitpf3qvhqXUyyd1RLTt71g+LjtobMRN31zVi0arb9eLm6vQf5qxKPVfpYTZy2t1eRPp/xFuRvf/OqIbQ/xrrUv7U3rkds7qvcUjfi43Qs+MTznrM/AcqqdZvcrbWeV1Su99N07Pnxn+d//+3//7bkx9oUzHfp0qiHWF02x3QvXDF+sePuyexn/aoiv38gPnbk0bg0xnOVBtdKHy42TLQ+quVphdWB1lie+epfHJ377Yu3p8s3dF/fD+fDOu+eg+2bE/6jG7mc+Zq4+nc4C3lO8XuKKQ/UyaI8bV68ett+eKXMQi1PcGWfx4m7caF5+BtVi5YptT3B5acWr7zW+NFh9b89phqvB4NZapHEtVL97tveTPm69xFdnz8ddRz5mvj25TqO8OE99LWdhLnZ7iJfmGrQmI18a1s/SWa71Z+5Nn33MNY4cOp118H71HWB/aMFvP+kz0Esa8t2H+oHtxQj49bs9p/mkZ95eQHXjZvmKq5OZw+29OvLre3tuzfjlGOFpfVt7ednqZPECn3701vluL/J5T/msy8zVVMM97D7rjb48HO9Y7zfXdJ702696NeeP0z7R7rln0Frau90fvX3ph5bdGMk7/gjezX3F234+w5PG5n+m9VkPd4z/0Ro/ir2Dj2ro41V8e13O8uIsLnfnF//wb/6X3w+1hwccuv3jINwHr0PKaPM75D0IcW8ffGK9gHqJ8K9dHVgNefsg4sFyaPSA4q+WMY78XhB98V7jx6EhpweT0aSxvbQe8fanvvDp1BMuiKcL8nHz373etRTfe1Zf9cxWh/HhZHJg++DXa+vrZVZtcN26svTi1U+WX63bczXM9bE9t4Z6XOOzB84vw+MH9eKkhcvy33hWjEZ9x41fvDUYQVwvPlj6Fb/e8O+eXatmtZi5mH3qXLZXWX2sbhCHdFj9Qn3Rdv59WPpjcf9fh8A69p9M0NmeOjeeH2ZO29rltve4eH0wq0lDjH4/ssjZ3ozmdOyvcfdn19W9ZHA55nLFG9vH1hIfF8TZUz3+zhc9ENd3z5K5mHVlcasRzOulWnxMreWIfcSLw6zrrk98OetPC4z85ae1PNcbuzpXw5jFNXYN1mGfmGv+9rV3tjk9wOvex8ftB8S+DOJvPfO9X089MmvYvcWl6ceVf/fv/t33H1uqI571bHT2mf63ZqZ2/mLtIRjrv5zdu/Vn9d5ews2X2x7uvod64Etr9zsOHYjzpAVPOpd3621crHUzc0hvue0LTj2at9fOyNM9iZPxyd1+IM1y6qVx663Oxvk6K9sDqHfXVM29ZluDiZWfRjrVh9aE0/ts6xVfX3WtrfpwOeJr9bR66WTm8VbLmpaThp5bX1yWDstfrfZo6y2qfXtg8twj96r7RUcMt3UBbfy9N9W8vWysWizOzS++Ojiu48DVeOqlnPVB64FqybXmdPABtzPUuJ99fDTU6Nkzmsv1Ge97wP7Isp+vrZc110/rMta3HPUY7dZ4e6ax90rM2jKaW6+xmmkxflatrJ6qA/zl1/fT/u1Zou06a32tsfoM5LYPq6FWFrdRX/qx9s52fbL8fa6Z17t+3TPfF+tdTJ6c1du9Ya6BTj239uJx+Ol3rlzjZeXz18c334/+Gy1Ed1w8+Z7wU3nv5ofP+N3wV7j5+PewLPA/qvmj/Vzdq7N5xT7im18fpPMR/1XuP/nbf/77g+Fwe4Cgg1qOGh1mI4jhxRGTn8Xddbpml8tw41cr25pg3sOp/x5mwGF06OK1NlohDp98X6R8ofLFO2vuhe+lQQd6UI2rUT9q8Ytn1at3hitXbDUBl7Weq7H70kvDyPDE4sm5vLTE2yf8rcdw7j5WF69x+9re0oM4Rsavl9YGm88npuc+iF1nraNezfG8zPsQjlOtONdW9ylWjerRie+aL1gb4MrXiy8G+0MLfvuxe1Ie63pr1YOc7l35YsXh6oNYHL72u3g5dDvT/fHqml+uNfVPl6xLj/KckTTZnhuwhv2wBTzP11MNX6q2hv7o7bOze5NeNZkcvNC6i7vWO+Dt/rQXy+WHeDjxiqcTB8Ssj+lPjnj9Wx9Utzqu67E+iq9+ebj1Ei8t4FstvCx+HLb+0P6I0ei9x24uX+fA/Kmf5TBz3PKby7t7K1/O01kVw+kZlY/bjyz9eIhPv56re/u58es3d5Zp9uPk/ZElPaN5/D5z6ideXL7MXL32A9qLTJ6x/V5/PYN9aX/gctq/td3/teJ7pjdeLTHvwbR2zOKkc+vl23hozQzS3prpXFhz++3edN/a74DHl4lVZ/Xx6iWfeBz+9pqFYnydgXvf00kLxGDncp405Ok3257SgWrY665hOaF6WesH2k993TMZj7Uv6aVVr9AetUac8nddkE711vjao/apGM1qQ/rpAr4enJee1c4O4G4vdw/Y1qqnLP9Tvn6N5mnUe/HLCdVZnWuby+hbi/1tH7aWdccH3Gvl1Su+5633uGs+HM+u7w2+F/QcQ3tgZLjQWJy+a+hM1MP23Trj4kB7tJzVDHzp4W9v0HV6oAc9tZfFmOvi1p15Fu/ziBe3+Ooullts+zKy+t1Ye9A9fjJ8unrTb9/7+g5cXbzqbQ6rd5ZGOsbWD+XxxavO5axu8e8/tPz6r/3i1xHXLp5iXT/5P7N38RH3p+i8ynVDFnhZWM7lQ9w7Lp584UnzCR9pwEd9fBR72oOw/Cc//LO/99vfHog+DDw4NB28HlB8Pg8CrocB0mU9fOI07kN6wSeGvw+YEZrfh48Vl6vnHnQcD0sG9ZSlvxw+PXuh+5K75gtvYy98kLsPsNq9eFo/Xy+6fRnU0+27PW+N/AxaO+PTc/uyuWzvGTReHg6N3SNzfjy2PWc4kJ6RyYPqwdZMS5zhF99arQvqpZ7bc9flsLTi9IJlfFtrtXoZxy+2HLa1qvMUVyernjj9/YCRK764PRrL31quccFetV/lZvVx9zJe9Xe/gzl/56KzAepbhx8/+ld4zemVZ6w+VFv/7YM9qc97BmmJ90+vmPnlVodOe8on5jk04vMt1EgnXuujR6f9kRvXuLy4l1O99hmPT619Z4G4fWkvQA0mZ636xbbXcuPFLRdwlrdaxhAfymfl75rkWUvW+rMbrx5sP/xy07i22tC6oVz72h/H7bEYXs+UOU7veF/m3Zf6quetvTXrl0+sddHI+kPB5wbrh5/qlM/k6rU/LOK23nqR2/pam/z2IQvph+17Y3L2+dn7+sTpTGfdQ5YPpzN9+YxO77LV7HrjjVcnbbEbX9Tb8uNujms8a979Zq7509GTnPj2ipnz11McFuoh27rttzk/o7E1XnFWYzmQr7PKaIFcGvXypMX4M7xFnK7rtfN7+179eJ13PvF6YRB3dXDSE6PhXqUVL514Wy/NjK84K16dNJ8Mrz7us0oTp/1rfSAnq4/QfP3pvFoTwxUD17sm13IgDYh3uTtfP/6uh85TrVDPDOqb7fvN+zPjF5fjjHr2mHppVMd1e7M9gb5C8X3+0un8mLe+bNdXPXP+6lZPLAtqpQX1VG49pbc9m4u3/vu8Av6TZjyIc7XT0G/rax9YOcXbq7irpxar1/3+65oV2/5Y9zhe/+ZS/6DSd8LMnObmuy6/ka/1Qbz2sPz/+G+0/Nrzfwx3RZ5Q/I5fwa1zNT7TvPlP+Cz+Cmk/1biHKsR7NYY7X2zM9drizl/1c3kh/8avxuW8Ghf+X4c8MH0JdO3Adcg7iGrtA0WL4XbdA4mzD2a8DrcxxAlphWJ8PRAM1NBvL4M4Hi59qyO/ntLiF29tgNNLPutFkr/9geq0R2qrsS9pPpxMDp8+nvquJ/3FC3zZAq/1tG5aaYRq1Et1QJ3uLaSXxUsvreW0vuoup5pPfa1O8YBnzh8v7asD+dNbzd1LPP76Ystd4zdWy5jV06tcFme5TGy10otXT9vj9okPzs/TuWbVAOPtZ3tYPPVWrvPuw80PLP3HaX3g8a8Ovjr8+jb2QdsHJ6sPqE78/VDtwxTHmlu3uTrtTVrinWnXkL5R7p773Ufx3R/+rcnSwrt9xYuzOr1TjOZi995eyGWLtPFb99Zh0Bh/Ld21zzh8rdk1qLFrh+XDckCs3ve+Qf2vyetemUM1GPDHsb9xq2WPjfy+wPfjOY76t5d6hfK7T0a8avY5kTVvrB+9yKPHtlbngpnXO9s68XDqu+ep/tMtv1pPJiavnvAX5W98TW8sxE9TDb5i1Sx2rdgaf/XSeuLyQZzwUd3Ne9pnc36cu9d0y+m80NvnWV71q5fO5V1OcT4a2dVxzQ/di61ZTI+tB8SqUy0WHy6X1e/y4OZlQU69xhXXV2ceqoW7awvpbFxuz0/Px3LrF88eLI/vVT/8csu/lr7r8vcMMVri7d+996sH1duaYKzevQ9q7DksP/36Wg5/PaUFuNfSLz8NefVTflyjXHWWYx6v+7DvTtZ7E6d8e9beba2tw9/exqtm8bTi8bXO3Z+4uz/1fuulFbd6ceqHpRW2zuaHdPhvrj7aQ/vWtXWIxWmv29+4ez+X0/0QT0vcdZzyYdfoHvUjSMbXvYvTdeve3KwfVHbsmq6c9utprzcecOK1p9/sox9aQoWekH/jr7hP+Iz7Va3saf6E5YZ7vfYZ4twxpHP9Yf2vePlfxS7yGXtALp7ywsZeXcPq/6P/8c9+f6A8NA6fg95hdpAdRjk9iHLxHMweEPMFPrs8h97IJ8bwvh/0P7aNrUb5fPvgp6H3Hmo8fsB1zdLZXiAtY3WNcnu59FKRsy8Q83hxaIt7IdQPTaj36ojVF6149cy3Js5cl7smVu7m33WLgX7C5cXdmmK716u5fcVr/fzVfOq/vqvVdTmg16z9tpcM0jUCf/eOtdZqbE9i+HEgH0sD6q1aa8XiZdVixejnYzis/brXrLx6A/XitpfbQ/PVM6/uxlens9BZ9iOLH1hY/6YJfntGS178NT5GrzpZZ0W8D1LW2dFbqN/NSxO6h+1t3NZkzg/1DfX+xAvpiasZr3rp4bW24p0jlkZrrv/0WT2nsTH+eqiOOIPlp5PlS6v84s2Xt5zG6t09LKda9QTFxbpvrQE3a17u7p9rfrbcsPeAn75aePL9cN6PLGLOW/9mlr6gGnJwxPYs84l7H/TjfF9ge0/UK6RFn8k38gHe5cY3F0uXgVh97ed1+8ZcV+eOr6y8xgz4oH6tcfvi29zl7/0L4teKLw/SMBbDrw5bxHvFjS+u9/7A6F7yqQf2zD3b+ya/9cejL56ZV9Moj7/32uptLn+caj1plF88uMbLNma96VQnrcuF21fX/E9WL+nkp12u6+WGJ544P3TNn5lbk3uQ7RpXp3vdWYV41Qj41dh+4pbXvHWk73tH5wLH3nlGs72/aXS99dI25r/3AayH1XfxNBZpdf+NbOtVs+v029/i1TLyQTzz4vW8/cRjPUdZNfDl9q7b91w6XVfn1lqLs2eeH9SFrXu1xNjW6n4al89cF6v3q1W9rNhF++Vs7ftq/41Ixi++PP7+IYNrectj6eEV6750rtMz6kev1txnY9/f2pPdD2PW3t2YnCyNdLqOK2/3BfTDv9q7167jbN3vP7T84he/8u1/OvQRnuKf5XyEd3J/VP9H8sp5Gq/vCU95PwJ5H9lnuLzPcorf8TN8xPu7//1/9u1hcUAdPIfaF87+Xz56KQAOo4fb4fx2QP/4IF8r3gOVldMh38O+MbWKbS7tevKAAX8PZn2nAdv3Uy/FXcvvRWEOannJgJzL6UFncXrx9GLYfvC35hp/vOL13fXTiJul0RwnjXTiQfzl4VzdYr3wrN+cPw6d+sIpnlaov62xELdPWS/67kUfIn0Y4Gwe3n544Jl3j/AgXnrG6hSrTjH6T/2nWX1jBsUhfzyxbLW6bl6OPuoT8NrneioH0n1lcuQz93XvceZDtD/qxORBazHvvsftg7dzUB/1WY2eJ/P6aN1r1agO67zWT4jbma0HJpbeauKsHo61pWeOlx4fxIHdS9dprE49sXg7snrJX2x9RnrX4m/O8je+sXTZK72NhXtv0uHP0hFTs/W3nnL2Wk7717NSPfHMfGFOt7NLT773gedYTp93zqg+7nrk8HeGG/n14Z3gS2lfTHs3MPmZWnKe1qzmWjXjyIV95gHPuu4zRqO6rrd2Nfm2ZrY9Z9CeG/VRL/Yxa+03N27vz7j8i6vdNf+ttbHqBL7Visdg1yTW50N/gDC97nrsTXvW/RDb9ZiL29/d49tfGtnVZt0nxp/VC/9ytkY9pyWePoixcu+5EKPB4j9pxS2Wba+seXW21uXy1dNyrlY8Vrx+W388WumI7ZkAsSz9cusljcvbuZpAu/NbL3R6D93POdryXdMydl2N6hVrf1h1A349Z/UXF2d5+z7ivyOTSyc0L76x1l7P1alG/QTcNflAV86+53bvqt+4/bJqGOv39hP3I1669V294t3bfWfjXF59V89adwzWnzlLmfdS76t+NGH9dyX7b47tDynL3f8sQp9Z+15lfFnnuD7i9C4H67F2n6Ws82297UH7yqydtQ8ba78uh6VjDPatfdGPa1gNJm9hnub38ek/hnsTP8NX+V/F/5f6XV/f+u/Bhcvf8aeARnZRH6/qvJNXfMfre8JTbPfl7/x3/+m3uUPm4dgfWbzQvBQcQhwPmpHR5fcQZB1WqD/GF+e+gFic62Np5d8a9eTBci3Wi6w6aYhDWmK373zy7UN7wCdfnR5ivl4mTP4Th9b2s71nsGsNYtYH/PXayPjLWc1roDaT33WIQ4t/9ePhNI9jXfXDVy/6vlpdF6cXD5pvzLj+9jfbF745Dr3tQ7wPGiMuf8BdLR8uxqc6fSjx6Qvaj7v+7dd1awnLqad4sOvOv8YnL+NTv32un7irEcTrGcp3T93brHu4Z8e8XJrtCUuj88/KFa8X4Lu10t2+F/VZT6we+RfxaPcsxhdLK1s9c3jqWXzrQn0bi6uHv2uiE6d+WD2kKZblu5ydd007u/HlPcXqazVg58sNrQmu7iINsdbNmq9/9yZtdaq1dcDeehZ6J+C4597V3uX05PYcy/P+3vd8z5PzLJ8f5/5xhOt90pdXI93ubz2CsX5bD1Ofr3gc/rt2er0reqfwi7dGo1x+2D7SrW6abM92vp0XN97remrPxWhXE+LYn96v5mlB/cTNtk55G5OTBjS/Wq4vj18//ijpD5X97/bIUWORNtRTazKH9trIyrn9tk/szuXdM7IwFyse2i9Io7N07ztLB7c4LCdeqAY/XI2u+TO+7aV+4mbNi6cDt15Wje01ztaiBXrf81DdOHLXdzXSd52ZB9pZ/ci3ds9olu5qXM0Mbrx+QJ3uCV59t4Y0xFn5TF97RuqpWH2ab71642NbozPIJ3d14kP9dKbsWc8syFe3d1zvYHrbT6gHSHuv6/euaXXitP5bZ3WXlx6DeKwaYvT5rLd3kPdH1nvymu+wrB+DWZ8//ciyP6LQai/7Dlyea5p7Zuqr3oq1lnz0OtvW4374DM3cI/uxehm0v0YotjXjQjE148TrvLR3caqxdW7u1oDHH1ogga/g5lTsq1q3yXfzN++rNZf/dH31bo/wmcZXsXnVuyN8VR//s/7yvYqtPcEPLV4OHox+jfSg3C9tDuYecuilkW2NPcwQt0MfV/xa/mquX97GesD4xOj3sgtx6wnwsnop1wuifXAN6ngpGaE966VPg3b9uKYnn+3a6x+X6a3+WitbH9RvOrBaq9N1cxbKhfLxqntrrF5ay+vet7btxRyKxxG76995Y/Wq2ZiZLxfu/ojvhxUuP05cudsD48s2trXkWv/eX8DJ0lATJ9Tb6i6/+daUk/Hthwsf7Lr40lqdq5Uvfxqrw+SvRvz8G0tj94YfpzWHuIAjZl3xqpMtqlGdUA7E2S9Cy1e/HjJzaH31kW6a6cQH1/xbD+S2T9vb1sxWn+UPl3vj9Kth3NjlLjaHvdr78uPs3iyK79kA+e+svT2MsygX6PfDRz964O9nm3ex+nh9brS37q8vn3LF6UGfCd7zrtWjgeuLbf/3zb7g9hkhvutu7XytsbXEy0CstblOZ99jfc6IW8P+8QHlVPuV5r5D4hpvX4zvWvxyaW+terEv6tR7NeIa08NN76mOePvMQH5Y/mrB1tGHe90fKf3T4M5HeXfMaN/7Qfuun6+et5/4jfldw5PO5i345FfDvPx9hvjF9RsPcLPtpTHd1tua+fCr9epZheJxuo5bfbE02Kt1L+ciHWtv/WlZU+ti1WPlZvmbv4IY7fTbL9f13HqzdKHc0JzVZ+u/vNaztdJuTengpAM49bLrLHf3j/HD9pIvzXplq2N8Wne9O1OevT1f6cvvPdx7jr8eqtf6us7ygbz66jqN9C4HVs+9TRM/lN/93+esmGs+a9wfTNi9fmU+f/rhpM+tcujqMWxN/TBxfutrX7PuVXvQ+tNpHfy4PmP9zdjfjXxiOLtnu1eNfGx5yy/Wfna9sda0ew33/l6dNMSMP+sPLT+Cd+u84rWpr/Aj61jN8r+i81PX9Ar19bTmH1ln2FzXzXe8trhz+Af/w3/+7cHoi6gHZV9irEPYITW2NnGHGR/4nw4zpAcd8DhZfnb99cHkeah6GeMA/X0B89cLSyeu6yxfL3RmLq8vXvKttx9Z2i88tXrY8QA3w2Fi9VX/t7842fbH6jmd6qbDijF6aW/+cqtzexV/0satJ6hnXOv6jPeka16sfje/3tpTKA5i7n9m3hpY/VxeurjVTY/B1oFy3X9nJh28dBjQENtaIF5frTnjy7+9Zxs3yqnfatTLasSF7TUt1/zFGb9705eg7pucOGlXqxqhOmnFiZcGfXb/2FlbH7RmFuoHhzZO+28MYquTQT1tz+b80D6z1YHq1Fda6a0OuF4L209rXgtPvOo0X12oVvHlsfp90iiv+N7PeF0XX52LcsqD9m6fmzV+oxz6vmj2B7Mvn+A97d9O9PnmOcV1Lztbzf1Q4gcTf3Q7e/z0e74Z4Poy6weWf/tv/+2f+Tf/5t98y+MTa31MT4y/9dNd47v7A9YV0qLDekZc04B63P2IU932rbqrVR/ZrqMakEYG4ul3vzKgQVNPuw+4eu4+Q1rsgu+pr6eeqhm3WOdIrvU7M+59P7I4N+1ZufV9NXdNxelW4/YSz/XqZPkZnTRW5+a3B8bicUAv7kPnl9/57o80a01n9yatzgh+Ocw1P069ys/MaWT12XriMCgexIN8fauVHpTP5Kdx++ksxksvLX5ohKt3r5ncJ3/7xroX/PTrq1rlbE/bW/PMPL4xvzrVEoPqxauv5cD2wp82tHdPe7i8q1EN8/rIQlx93TNm7GyC2t7F9dEeiqeRte9Za6+nNOXrgYllxUPx7qnnJ9N39Zaj/3746FnpeUkjzv7bdGvl917amnddRtZ+26P740n3L+PzN4x/qOwzsn+L32dmOeX1LMkzFuvvoOr09xCzj+1nxg+NnQHWGnZdu7aN45d7+dVZe+Ia+dL62X5o+Sp/8U7uT9EPP6JRzubauHfxlH9xY/SffE/jO/of4ea9Ozd+xPUfw/WQMA+MBwo6eB1C1iHvkLa2Hl7AE+tl06GH7UVuOln1jFu7+frl0u8lx0fbC6CXwnLjbz+wmrAagN8LUS3wIunlZM+8bAD3qU7rzqCeaOOXUz/1lI55uY3F5bYPLG0mnqVbvmv+uHcPjDirt1yx+HHp6SWrbppQ33Rat2sjE08/7e5J1ku+PuPw9bLfOK0M0ujDwTUffsaXvzEzV6P8am492L7qKa14u95Qr+3VjYd4jB6rR3XjPOnEL/+J08jnHnVfO2fFYTXSATUC/57RamXFs87FcvJVg6+17P6L3zrFMz6x4lAM+OS/6iee/HoqDuo99bRa1e56x+rA8m5ufVSH4WTLXZjzr5X/5G/cXNpry8/468O48dVixYP96zy3l437HMnznu7fTvBuFfOO9iOL9zV+XPegnnHl+MHEl1px3H22afH74ovbDy3leC7E24PWes9Oa4ddc/FirRFWj6nVZwc/7D7REOt5XQ4Dvjj1Vz+sPoz6KLf3V/MbW+v+pMPSXn7vxriNV9/1cpgaa/G2f77i1eG37v7YYfbUPpQbrz3p/hQvlq+e6le91ZDPyllUI7t6aXQG4i3MtwbI7V7QsGZnuD/kOre7R2rS4LcnePGN8vmrc9dcv/WSteb4RuBf4y8GrWvXHo8OlBs3bE/44nFuT7A61VnLv/EdWX3aa6YOf+vatfPXy/bED5/VLEc9Iz9UCy4vLj/DiyO/sZh+s9Xb/GAut/xsUW/FaPVOc7Y6X/ZOHNc97H3R/Qzyd7/ZrrM1db09Gfk2Hy9Ocb569M6oz/sDSHHPSj+guMYVz/D4xHquerbMaaRdzt436Bzt/bE/PvP2x5P+QTp/n2fM3zH8/h8ksz4r49nrrP3vc3H/dmS9x3E7E/Yu3F7jsd3r7lFo/62/+KLczUm/WrD6LH69fvm/0VLz127sK7j8z+aLr9T6iLsbuSjnKXc3c+0i31PsK6je7fUdfbEno2VcFLtYX9dPI/vf/85f+P6AdBgdwD3QzCHvoO+LiEYHGvjKX43qMbi6roHW8p72cPPqBeT2Ith+xPViXL2tQXNj1ehl6IVnTreX0/2hpZztL021dm047WV7FfAYyM+gGA2+dLLqPxl+9RnwlwO0rZFdTrxd1+1HrA8r/eCLpRsvrniWJs7msO5rHxBdd6/j8PUhwPjoQPrL7YOnkf9Jh+VrlMP6oOGr3u199VzzicGud3P5gt4vJ+PHd13NLO3WDpcXZ+9DPoYPYnsOQJxGHJBfvfJxgF9+Z2N5ga9esvzFVgO2D9f84p1DfLn1U720isNy+KqVVTPE2XO/9TLz+sri8W8vxfjEs/LjsaBnBunp5/LqB1Z7LXS9/s2tzlq469ZDHL50LiczF2td2fr27NGwXu/rvtTieuZ6RjuHtx/c/oliefje8XI9r/TF+kGmf/vFl+Lue3qZGvmrRwfUgOW3L61t1xcnzb54p4fr3dIa8ZZDp/eTGnw4WfWhHjKacrPmxhvTw77jqrdIM259xy/Ots7G2dbNirUGozw1ekebW6v75jO+P2bsQ/ys3tsbWO1br7zqFFuUEz8Ocx/C8qB71lmA20P3ceN3zZ6Pfjixbn5xe+TcVw/Xd5/+YJRjzp8+7q639dSD85dtTxleXOY6TihGw/rj7LrT2PO8HBbSY/K2lnlaxdeeOJe3a7ZX9azO9rPrr2fXUE87xg2ut4fybx0Qa292f+D2kRVbg+pWi7UellacDOIsF89e9Sz2PPLjdDb3XeG8iQGN7TurvrFrfiMLfN0r5jp++Th60ls/gvRZ41qsOJ9na5+bPpP2XLTWNFp3nNZQL9B+WH/fKT2zmb9N/LjiR5Pf/M3f/DO/9Vu/9e16/22VzGcbf/8vknH2PdkZcl0teX029tkqtvdnc1dj7yOrTueB4bbOrsPuw+rea+Ma38XW+JZzf2jZwmCefQWb92RhrxdP3Fd44mx+9hFexfM/xV/pXt9HGu9iH94nvKoZ3qn9isP/jt76/sXf/8vfHwzwQPeA95IBI1+GB3ugO8i9lHpBgJod5vqkKV6dOKt3jX9z61PMA7sP763z1Aszh/qgeV+o9gR3X0y9tOppNbY3Vn9P+8SABs6+eBb1m4b41usaxLKd33zYnOK317iw/OWai+0HBMTpnKUJ+Ldu96/xybZumuZy+vDpw0Ks/quFx/rAYTeXbZxd//2QqZ+sfsurbly9ZMtnxXd/Ls918yf/5mc3J/9iuV1338PqsOXde1pczLnovEK8rRW6b+srPw2cajBzfmewL009i+kzPBqd1dtPtdPaMy2WDvD3JY3hwuXRwl3Lf2P1A3TqR2x7AbH2ELZnZr691A9UO04WZ+c3tpAP8bqfrottHbEszq4f4nU/Ns91NRqhL7DuOzgTPXtpLNTF7UsueK778uk9T5uuL89+aGF9ce5eV//qL9TCu8YPrc969LtnOuCy7ivIue+VOPZSPp00xSEtVl1W3bXtJ161bt6Nqd8a+OqHuTddi5Wzuq+sPNbaWTppFDcWty/7zO4+9b5maYpdzWznu0/F5JRvTHNzirH2qVppQPcL0tpa5eO4llcMnPX+SNzvNtbaH0748jvz/aDoGXGm6OLI0Xt7VZ16taf06XQWQZxGvfJnUCweiKXR2tSqnnmcrRVv9do/MG/Mij/xgP8jU5tZu174gIY9YnrZfrJ4ravxWmuqr1tDPFsOa2+u1sZXD8e4OlD+3ve4sHrli9++xO1T+1V9cbw9Y/esba3yjOHGM3Norrb3OdvzWp45f5z+Nrg/jqQj5plhrvk6C8w1w7/1WjfrvGT2wndOn0vMDyuZv036+6QfWYz7I4rc9rPnnd/YvrZn4Lp73HfedPa7L9se63/vd/HuYbnLjR+XbWz35vLidr09lf+kE/f7Dy2//mu/+KX/e+fP5oE/exdf5YdXOen9qO4T0rl6X9X/kZ56WL+Cj/rs+qNeXvmf8KQN6f/f//Cvfz+E5r0EetjzB34vAxDbQ+2ar3wwPvHCfbHEWe71bU/l8nlo9+GvH8C5NXoI+dLTj5deL1DGR8cLppeY0TyNekoHntZ2+cUZfy8eFgeM5tt/6yvfdZyseLFys5vLt/uSBosbXwxXz/h8YE17RuK4L6udVnXireHeXraPrH4YfnXi62fvB388deJnzY3X4t/r+svqpXHtctnlxLu2saex69V+2qe14nHYaqYBq7N7YB6vsX7SgO7D3ovqpJEV3/nCvNztA9TxJaYvNEBj++xc1FPxeqleHOBrTXGKVy+ueLb9qwXmawt8dmstyhOLIwfU0Ee1dm2sftaqGXfHrnfO5MFq0HcvtqfijK8+umf8IZ3qpZFO11l6Yva/L77WLlYva+WBfeqMeE/1RdU/CXSuxH0m+INz/3ssQIfePgNpG2+//NvT5hRP7z5bGVgb7fRw++xrfYCTXobPH9IpXl1WbppZ6zJ2nW2/W0fP9R0vW/5a/o13Xa7eVuOJZ8Tj10N/ELmPriFO+9hepr9mT3aMc0dWP1k9pR2Xf211zOt991B8e8UVaz3me/+c5f5gbN3i/QHFzAGnH1r6kYWeWnj9m71y27P2A3qusvoWZ/oBftxQ38bLYbt2PCNf8a2VVsaX/8mKLefy04A7Bn3Uc/n6ZPaoe7J5d3/ir63f9fbUdfp7fuNk5sVWC4o31s/6XmksL6zO8vmCtTO4fGvpfN1ns3ppVXe1Q/eje5M5Lz0TPRcMD4w4+XtvxI0H6pvzxzHyta7tF+oD+Lt31rrPFus5Ne6PLD27/djSDy9xn/Zr74draD9Y66qnemHmq7da+YutLScr9nRO1GHprRXfcS1O1/TXVufb9fd/o+XX3vtvtFz/Z/OF2Efxj7C5P0XnI6z+4qnu5XyEzXsXy383/4mT745h56+un/CRDvzLf/Q3vh2wPeTGDl8HMD94EOOKe4D3oXvi8e+DvhxYPdaD9erhwYVqxFWjl9Jy66EacdPnp+WF6AuFL9WslyPNfYHti6be1+oNxG9NvfBvLn+cXWM8PjppGfmy5nHyp1/s5m48zsarvb3Gq18jn9jTuvfDYrmrJcZe8ejRZu7LWvXqNTMX7wNyv4BVd9danWqy/E/Xm7N5zdfWv9h4mrenrteqlT3Fbi2oVmPXmXk620dxwBFzj7I4kE4cMXNwP7qPy7trfrL4RoYrr3OzfXQ2uufy4lejPmD1LqeegU+deExuWrjxxHZ/WL2Lx6kWi8ffc1C9eKsRt7F4iFu8Xpa3Y9w4Wb6smvhpxRNb27ysdbW2J41X62bbbzmu94uw+1GteqnmaqYl7h3vRxbmXY9Dz7/+7d9k8UenOeD33mLVYPSv0RJTv3trXv9ZnOLlMtiexfCcf+/Z3rWre+ull4br6i338suBzntn3rigW59x+vLeM1LtdNO714s0G+Wms7G1fKB2n/PuI9vPhd37bNfv+trGnsZqh/pazjX+9r5Rzu4Jn/46f67lps+W4xq6F61ZzLlx3o34Yr4D+aGlHxZpO1v9EWf0hxxf719Wr9XpvoNYVq9QL/V8z6n4nps4GR/O2t3H9HCLrfHF3RzXy3edpWVk9XeBQ2fvVbqL9Krffpqz9ri5WLXlxY233OLpL891sR3Ty7dWfDnxwPjUV9z2qftlLnatHu2bc9YeilWvWmmGtJ2dzmPXTKzvh854Fq/8znHfIxtxdn3MHMqRz9datnf9ihvNxXvGer76seTJevZ2X6ph3D1SR7/13bzRunsnui7W2ugx84Xe24NqsXs/mt/45aRV/63BWCzb9a32cja++CX+qx9a4CZ/BFwb9wqr5fqr2j8nqv9uH5fX9bu5O34FcjbvI61X+jfnFQ829hEvXM7O/9Xv/bffD2GHrYO9JufW7QD38OF1mJ2x7Oq6vpw043adVeujGmK9XNjmr20v6YEXiy8U/et+/dss+F5ifaEwT6s+jRnoqZcU3/bPXG8OjaeeaDDgW53mxo2tr7ytc3nbB8t/42A9wK+Hvff4eN0T4BPfD4J6T3u19sOBP7SfrA+5Puj2QyO9rNw+POWYF7+1xDJo3bt+Vr2PEPeVpWGEerdnWX0y8TWQv2May4GtF/cVqmdfWPd19VzzF2ewdS6nfPE4oFYarP7BeC24rk/nprNDA6rTFx38rWN++03vicNga6rH6rk1Vat4feFl5nSKd532fnGqlli1qrGW9gXu1ozLfxG3GmnmM269NBrjxllufHN9ZMU2r/XWb/qw922Nz3Pu3e1ZN6e5taqdXjp4vrj2b7P4QxKPnh9Z+u+y+Iygjd+9u72y1pO17uovT8wIuz+X0xrrmQ9P/T6jrKHzUv7tM71gzp/W5VV7TQ/7Lmb7Ll7EX16c1U8zy9d4bTVeYXXV9keEHxD6n844K+4xHp3dC9ft/+4FmIf6SCOdcuphx5Deony168V1WltH7N6vrbH3Pw7ESWPfOXLsVd+HjLg0nK/++MPn2z7Z9tq9VA9al/H2AvLEs9Ykftd164H4k9bW42++llbaXe/85tCq9hP0Ur367V4w/hB3+9vr7Paz9V3fntfir062nDUxo7xrl8t3UWz1wf3suXTNf/dmc8WKp9G9hu595633Td/9jFnnsvp8/cBQvPPGXKe5uaA3Pemt58c+lGdsbeL7ft59NBfzbPVDC+tHFTHPXJbO0/2BrltDa717wXovZu0B0K4/etaUltGcP151YfeuPvJn6cVJq3Og7tVeS29H/s2B9OsnFP/+Q8svfvErL/8bLaFCP4Kr+1Xc/Kde1vdRva/0EvfmPPmfenqV/6NYvXe13+Vu7DNNeOLwMT+0dBiZA83uAQ97QOXHLY+vg9yDs9zqQFpx5WVwx3oO5ZUrdvvenKtTL669VHyh6P9Non9VFnDSpLH9pr01ti/X1a1e+wRi6azxye9FdjVYGo0hbtr1wLYGu/GwmnH2A4avtWTltP707N1+ILBqxzEvlpYYnfQa94Oia7F0ti+gs72D2NYDGlur3mBjaeWLt2PcLN5HMah/Y7Yo3/iksToQP06WPxPPB/Vhb4wM4qS//d1+QLx74frWNednWyNe11tnY+W5j52vvZ/1gwutJb16NYJYa8aRJ7b3HHC2Zvx0zfmfOMZMbC2+5yXLv32F9IptfPcJbu3LW8sfViOdRthc3OXdWiHOxtbXnm0+4LkXbL8kukfe2ftFEbd7ZWyfQK/l0xLrhxZm73F8LvR/4+zzoR/g9ZT29r1Qfy3g1Qdczuox9TqHGR/Q0cN+Ae/MiO3689GE7SkuW4462fa5+9+PFXz1tf3D9o5HY+Pydo1pbd18xVcH0msutrp6dDb6D8H2D1TE8ECuPVit6jNY3bXttVzgZ7uuNBpZMZB77wksrxrdL1piW0ds3ym0qrk68cTBM9UPLfZIjvPTO2l1VqOzZl5MHQb8rcc1xKMHYhnO7ddcjE4WVqee1vKD+ROn/tLeGH75Qb21eug6pGGPehYDXrZasOP2kMUtF/j1bqxu3EUarDmsTn0WgyedsL0YQZzlc0adMWfL6N6K2xfnq5o3f/29fzpfLF3PeT+mZtXK5OKns77OGmzPcePx66l7ylpn/Rj53A9rY91/fiju+fI51L/N0g8scnqGe8fffWoP6l0PdOtn12Ct9uPJxFobbJ9ptIetD6oV2gMWr97YjfHVs5pZmmJr6bCrv5CPv7XY1fql/xgu7IJ+TtTUR7jxd3v5SPdqfHV98b+aBz8lN8jNmod3dJ/ywu7bV3VfQe6/+r3/5k8c5j3cmdqsw9kBBfH9IOLv0GfbOw7EoxXPPN81/HSMfHJ64ZlDfVjL7k061QhpeQn7Eu0LtR9afLmgD/Usr5eLmvVTnXqvr9aEV824+fA3DvlbWzqw6yovfmMmby3O5sZVx5w/dC3XmnsB48oBvfRhDjTw49CI44Ml7vZeHf50+G7vTyaGWx3mfvWBt/eOAY7YfmEE8XS3LyjWPWH1tf3XSzrtQ/XTkbux7X91WHnpXo16ibO9xG3seq11pFNdGj1LkN4a3+2lD9+rkU78eokH6S6Hbe18+UGNzhit+mJ6ulyIo079wq5ZPbE993jinefOdCheT8XjiLONd173en1pbH51gFZ9M7H2qn2D4pfXHiy/tTavJluU3/0vD9QI/Nlq3jHsetKJV72+GPalOuOrj/aP0eQT650m11y8L7hGNcV8Hvzrf/2vv/3Q4g90eXqA29da+8n2Ou6uZa3YWhr1a7R+XD3ofb+Id26sF4y7B3KqX08MWlOx2xeUy28/Mnx+oKNWe756lwPpZfUV0uicXU7rqn/Ar27nxflwH/uxxX6KXR3YvtnqMT3Itfb6EZdHo3yGV97601njg/annsq7tVja6rA48pyH/bzDx7EfnedqGc357ZU9iiNefpyrIa5e/eqjtcdZS6t462bqQfFdd/EMrpY5HjTyF2NQvTSvr3lj+Wll6q5tbGvdvuNY345Xj1UXWgN/e1NuqG/gX93m6aze+mHHj3Ty6aOe0inWuXG+ep/htjfOEKSz+sabb47XmXZme8azrcX2OZGf5atvqO7WSAMP9Jx1RqrBzK3Ns+E5NHb/oXWL+SGlH1h6l6+V7xqqtWuor/bU2D3A0f9+lpSz6y63/PagOlurnNZ096w9jSvm+sa3NgPcDOeOq8Hihu2lOuVn5v/x32j51V/5E/8x3L1+Fy0kfFXj5ocf6eXianymufF3rp9Q/DPeR7i5q5l9hs35CJ/F96B+hn/5j/7r7zyHTW62/nuYzeP0EMZlcTvMTz2le20fhHTSYNXg72HH4wM1qhNf/Kkno7kXjn+LZf83+K2N4crtBUuLD/C2Dh6rpwyH7dqY62IQp3r1XBxe6azx1UfxeolTr/HqM5jzt25mb+RC+9N+46f3GW/7elrb9mUup/4ay6PrQ6cPsf0gqqYxXl86jeZp3l7K5WtN7YG5HMBrfbj1bKzXUJ1dW/HViMdcp5Nf7t2f8Epj+4BidFhzvF3Tk16mPrMnmXn9pMNolFN+qEbx1pZWtTdWfjW63+nsuvjitpatsRzjanTP6wWqtXr4qxPSqhYuX/ntT/NraaRz6zxxxeupXKgO8OFs713nv/NFdeyNPWq/tx7Ea/3dk1unnM0NeubHk99ZU9f7uy+N3SfoTHSvYPPlGMH7oH+C6BrPF3Y/tPgB3mcDfj1D/bSWTH2jOq35cuQVY3H5V5/x71rbazzrsr7ee2zXC673+QC620+1NlZdYxw6IY5e6gdn6y1/13Y58sTqJ06825N69RQnM1+9emz/3Ffmj6/WtzpP+ax6V5cV3/XBrmnjwTydXVe8+qknse1nja9noJ7AZ2GfeXRw9yzhqeNeMHXk25/2SD/tL1SrOE0xNfaPQP56oQt6SGf302jeehm0tnR2b9SJ1/6klV6x6tBgrou/i9W5Wjt2vX2w1s5u3+Xc6+armd6uqf2Jk3YjXzoZX3pppXdrLWc14pWb8WXm+uvMZOb8tO1H74Otk97m+57OeofjFd8fWnrOO+s9G1l5bJ8b9aF7ZM6PQ6u6+uqe9vwA/9azPhzPx/23DsvtORXvRxba7T0s1zXoTZ3q6XP3c3XuGvQmX3zX0dj15rdX6pUP5W9f+Jl56zDufWWu6ztbHg1jOsZi8ouz6kAa20ca8Ywv/6dDjT8VP4fOOxpf5XS9m3aB80r3SSt+lu+nYHVeaRZbzsVHscUrzt2nz7R+/3f/6vfD1gHdQ9zI38PQYRaj30PIOsB7oEOckHaWZn2s8Yfy6mcf9vrZFwO/Xuqd8RejT8MLuZen2H2Z4aVRrV5CUB2Ga16drbW8tEL7gydWPXMakB5fRmNtY1uHbT/FqhH00f6J9VJ92uv2yJyGOH69g3gc2N6M6sDG64tt3zjVzvTAfHj5gOpDanszdk/jGfmhHqrRh4zr9qp9MJpDusttfa6h+kb6u7448uMAXlqu6w+KyX9VJ4jd+FMv7tfVak1xxXDidV1+Joa/9dj2bWRxqrE97frWVx3X+ECjPeRbbhqgDpinczngWn73vHqrU89x04rH6D71Xr36N6aVvzmsVhYHtp/yygE+8e6F6xD3lW2tdJiYNd3ngh+qIYdGe8DM0xdfbB1YnWoy9XbP6xO/89CZCHibg++d4AeWfmiRQ2u/0PvSrt7dC9Y6sqe1Zsu5PCYG1tC6+fRrj31GGXHV1qv3WF/czcuDp73g2x5c01rU272naVUjDZYGTu/f5bZf9RSnnoqD+fYMerg94ePcemKs3vDtoVz7l/HdtW29p/WB6xtfndbEh1t+a88AR3/ZcusnrWq1/uoaO9csLbAvfd4Bv3PUH7ry1emzUy0csf1OtPfLnL/41eg+1CuTA61dvHVlrTuDXXPrFXvSiRuvmpBGexQnVE8O2xjkTyfb/WZbew3qOYPi5RnNu05zdW/e9hEPrCk+Xz22fpaO+K1ZLLgufus1svQa8ZyV/fHDuZED9mKf3/Ky8uX60ZvddzJOZ7Kzzfie7lFmLh4vPehM1EP6jDZuvW///LhMHj3x/m2V+2+s9J20H1mM/O0DPSPsXkHx1iVHDzh9LpjjWV/PtWvcrW8sZ61a+O0D23o4T1yc5enfaP7Ut3zW89He47QHeCCn9RfnA5zqxLlxNern/zc/tLyLn1srvau7sa9gb1Tj6lz/WtjrcDlQrcVT7hOWtzr5//nv/PY3vwPYQd5DzxxMxp+JA519IG4O4LA90NWHcoC/6/wbK69+vCiYazz69yHl12+87QvEW1cxL5pehvuiKof+viT56chXi8UvR7xe6gefr73ZvtOKk86uay3f1oPymwdzsazc2wf/q71ub3YP4jH9A25WXbHd8+JQzcsBtZi6fSgw9yPL1zrWNmfXuftLO8vfPfPhYtSTWH3E1fu9b/Vcrdb/xGFxMhyQj8uAf2Nr9fJUQ69xxO1x+20O28+th9d1+kb+YnLUaB9dA145y1PH+KSV5d9++aF10eMT637Fq9Zy0lstcK1eZ5nFAxqAVz/3S13rrE797BmKU7245RfvujgzB720tpAmgzjtc/3D8harwapRfv20pnqGeAxu36ya6WWLauavlzSuDussNF/d8svB857f/z28HLp9Ufel1Pq2XprphtXumm3utY0BTX11r2D32dkxj3ffadvb7kfG/1S3/QJ+NdzT7ln16G1v2zdfdfRjzg9bJ069xQFx/t6rrkG+frJ6SoPVU/0/mdz20DXd1alnfkaLAf9anGI02K5783ft1rccvejJNc32wci2lzhrfLtOc/rq9H0F1OmPUecJxPff6KK3Zx/k9/lKl74YPeD3ByJzXc+tyzW0LhZaD122e8i/a4qXBh7Eu/VC+yO+HLa1smrBjvxpsD1Lq8laD1Mj2/Vt3XCvN76aUD9qZyB+aywnHiyHXhY2no6aOPnYAh/4cZ23/ZGFX3/OSrb7Esp3FvffVLHvsGdAX70jn/pbA2NrbU/41N/zxXDorj70XPQjiRwaq8fX50z/j1193li3cTVo6kFNddICvYiz9koNVlw9ujiugY7e+56CX+/6YtUvl+29gXqqr9YX13U97R7w1U9acWjGKW4dfGIZ4Ii1dsDL+NIxplGd8lsf3rfxo/8Y7l6/gyf+VzS+mm+RAe/dWh/xXuncWq/GLDz53kH8r+Qud3OefK/wxNm1h4+0xP7p3/1Lf+IQ7oOTHp74Pux7WPeh2Hqus8tjT5w09pqVt3Xqqb5AfB92XGh9Rkh/9arTS6f/4vd9+RjN94VYnfYSnvqGOJdHZ/X49x7grOHEa24sf+NprH9j6qQjPzPnb//sdX3H7SVMjw5eH0JXN732oPXJFSsO7VH3FsRwadmr7kX3pV4YTmtcqw7bPQDz9DNzaP19yD7tmXl70D7Jx9GTEad1sac9Av4M0qnH+jbe/OJy2+fyceoF4nRv61s823r1E6q//luLPfVkzo+XrV6a+RjwP+1xvUJr2jO7vLTqJaRRD91393zv13KqtV/A+ONCvPS2/7h8+avF4vBn+enXcz01hnzxdo3xul7/WnkZnx7am9bEF6d7Kpc/a91pxnNdfePWrI9FvjR67p/46azhem/4wtuX3vL12f3Y+8VfzbX6vSa2fbjm37F4vtaS0agfvTC94Ir3Loy7drXMq9f9qIdyNr5nrd7SfNV/dY1xIB3zasVZbJ105Mjf+3H7Sg/E16wja76xeq+meTUz8WrUE4Py+bfnatZr8b1fYrcfkC/OaIe0oB5YKM4nTy2fk+qC/fNHK/Ps4jj//iPQ/gjEBbH+KKOl37TkqLNnkb8/2PDUa22tCa81ta56bx38cpk4pGNk/HHSidM+msPWKPa0z3HSqR4Ug63RWUwvTTWz+jO2tq63NyPb3OI7L6+YHrcHc/6thQv1WJ+XZ55mqOaNV6denizunjnnSa/izpRzsz868FcvDf3K23zx3t00zNVqH+D2ly9LnxXjo9V5N9ofsfSZa/7OvWfHqJ/4QIuOuGfsN37jN76N/W1Bv1q3nnVUrzXpT5ztHmX1b2Rg/+1bzzMt3O29faS7NeqJppzuZ2cfls/i1fty0qq3OPjyxPCMwJ9BOsY0iu/6t4b1Pu1fe/+t3s/5Q8sTvqpx+U/5bcoFbvYRPovD1en6yQdP/J3DnT/hSWfHV3iV8+QPn83DV/PM/dACHUJ2Dyxzzfd0WDukLG55bB+aDv7yoNhy7/j9YfgP13LrxQNqpIXTywqX4S7wijE5NMvzovEDixdP5kXUjy5r1ZHfWkDNet8ay+n5qJ/bO3+WFg7r2rjXaeSv5pPWxlxn1aBjbP/aZ8ZHY/tlIH5fwGlWV/6esfLroXhnruvVq3Z9ptGasjRY+Zk6W6t4WunhtK7+qDTnj1ff/O0VTflicczrKR4shw7UE6STRhzXt8bmq2Hki8NWo16euNVjIMa27nLyVWfvjxiosXW6n3Hi3TpGPkijWPVc44i9WlPGl12daq3O073Cg3jd9zTjsfTiMJytBeLVAjEW4vFtz/WdHmteD3GKxWPiy92czL2KV5897/pKB2/vO39wzZdez7F5NW8f5unc/DSMxeutPcbF8X7PqpsGDquO3HRaH9za5e6Yrvnt38hX7Nr2mU5r6t1TH2IsfvOsNWZqygvtVz1lwZp33WLbt1y4OsZq8dO4exiPQTH8V3Vw2oPdh8vrWcSNL5eVi3P3s5r1BLfn4mplxeSz/NWqBk73xVid+nk6Z8x1NUO+erp91Y9a/ohSj1+N/uhyjef7zP4BiGdv8HzmwfYtB1qXOvL6B1SdNTrt+/aV7bqYa3lqVIdv79vyWByIU1/xcOTBxgFn4+1/fUP9QX4a3bPVo9Uaqp3VM1OXrXa9xNm8xtUtv37qdzWyakA1i3W/VpOZs2ouZ3ttvHHQk7PkHDlPrgG3s9kf+dXZfvSRBnMttme2HzfA/YD6T6e++Lf3tXzbV72JyQ008Jz3fkBhnf9dS73+5m/+5jduf1fg7N5masHeV7b3ZLmtKyuXtff9yLLPc88ra42Qjnlrcc3Xud/70X5mEK/+cfSbljnsM0Q/njGOfKinzBxuvH0pTj8OTbG791/6oSUxeMW7OfDk+wj42UU9fNbLU274KPYRbt6TDt9ntYt3vb6L5X6Eq3H5n+XDR5xirzjrd/3Pf+cvfz/IsIe1Q95hFcvidFg71Kw88XSK3Xg6+Trw16phjKsPD3kPEJ+4l8K+GPgXWwcnay63l6sX4R27ro48dVpP+3PrxFvgtC/VNubb/dv+jGk2dr0xJpcGo5f/xqsp964NrKsXZn3FNeLx93JtH9LM6gOqu/1svHoZiOPR8sGgPg1WrpGBvF7krsXjhPSL1dPqQB8srA8FvOpDtbZeevUI7ZMR+NORc1EvxXasxu7vrvtVDXO4vUD97j5Uq9zVY+uTt/e9ONz9jrs6/OBavH6KlV89+Z1ZPnHrYXEvL7006oOlA1dHjMaefRBnsLX6AkmvdRnraXu5qL/4UB/lrwbjL6d8Vo1ii3yrZbxWDdBHZ4yZ02n/sq1X73xiu4/pby+uG9f48OVlfPXUD6L1pIZ3ty+Uxt4d5d0awX2n1zMP4lt3+9959711tW5W/2v5yt0e5VrLnkU6+Dgs/rW71tbXPamf6tfjIl9xY+sxrsXNoH3cPWTltLYgVq8ZtH4mB4rH5++eZZ3PtTjF9NE+1BeIQXWyBS6ffdk+9El/a+DEY7A81/WyvLhQf3G27hp/58D951PD88HU4vdc7B+tePYmnt7pp8FAvmv68ugY48VhrR/Euobd47smEG9vdh/VMb6qlV57w1ctKE7ncuKZp2UEMf10vtQEnHpKs3V0vXP8UJ3lsfSuLw3QT+uGNMo1r/ewa8/MWyeLs7XjNK8GKxe6F903o/627r6b0hFj6bS21ifmjDmr/XBhzg94cuuNqbH94Zrz77t25/0A0WdGGvXnevtgnqH+7ZDqpoXH0mu97ceOrR26pxCH7X6Vg9t+7fnsOe4eyNOXPvo8pFMuAz7crBppp9eeZh9xdt2g1j5DaYjHCTTy3/UWoy2/fkF8+2g92bea/dDya7/2q3/i/3Uo5COyWK7rp9zwUexdbP3bC1Tj9vWEr/Tzp6XxVV/j09rh8i42vpx3rsOTbyEex38M1wHbnA5ih5nld1gzEOuhcFjN5eJm1UuruRjEuVpd5++BwAU9eHH0gPKLe4h7kJdbva1VnebFbk16XpirbcQpH9TYWlfHdfioH756L57GapVnvBqNad2eymusjvmusVzr8qJqfbj1koHYvlyXV614tLeea77ia+qCOG4fYH34tYY1qO/7so//pC+2nHg4rc11Wtu32J5LSC9NWK3tq3pQb8XD+ou90q8G4N21AS4OLj3A6Z5cflgto3ic8mjsvaVfve19OfGgOLs9gzl/Z4iZAw7bOstLs/6L3/OYBsTp7DG+i+WxNBfbk3HXV8+sHvM/ras1lMMW+apx41A8rXu9+vXRudn7GTdb/t1Le9LeyMNdVK9ruPqMj65nzz+165/cqSfui68vlL7kuu6+bc1qNZfbM9SXVD7Y2unU166J8YH+WvtdQ33kl8/qU0xtPdTH8juLnTfX5Xe9e1wfsDrFWWgeJ95yL3/11HrVtxFwxIw3ngW8uLAcudVz3zoH1RfL4tTXatUDXjHghzS2j/aG3T7YKx7UH171xPYM7fqK861WelC8s8TK388o+p4JfyB6Ppwf0E/7J2f1zVt7NTp7rH5w2t/40HXrzqpDs/WC2N4rfjXUrVa81dr9cR22ztMeL+KVX9/2Zc8XrB6Tm55YvWRAL4Pl1Zdx/a5Z2u1v+1p8+fBRrXJAnFYoFr+xdeaTt3vj36Lo7OsVzz3bd1J71FqM+PJY+9t9l7fvc+eND9oDvK3F2kMxozm/fHqZedqsH0eqQ7e148dh/ZsquOJZNYqlo5dregN7kEGxrZ+1Lmu3V53LfWbaF9zWrXd9mYu177iu26ftlz9No/n25hqqnV6cesaVm05aOJmcambQdXnbb3uz/e4+QPrxvtn3H1p+8at/9Ab8Alp04yt8Fr9owU8o1nh7eKfWV/u5+Kn5X8HPVevuz5Pu+n5q3d//3b/2/cCFvWcbc0BZBxYPxwHFcc34e3A6/JCeEdJ74qxe/jV8feyLBOT14LgGXPHsVT/L295CvHqA7VM+vvxeLHF2j5bnmqXx1I8Ril8taIR4T1rquubPQhrVsI9pyLOm9tqcXxxvX2pi7ksfjiBW37D9plG+GKOT5WPx+6DoAyDt1rS1bs/xlyMOOPFYc6CTyeHftVWrfWKQ1t2n3U+oVvXobW/QnNUH0E8b0u8+4Iltv/XcvWXVErO39RzEqxm2343zP/XV3mwt9koHbuyp1/o1hzSM9dJ6qrfW3uA86TBxdZw95hze9aWFJ85cL4eWebW2LzEw1mdzuWzvvXi8ehZrjxmIp9VYL40b7xr2On730b3oGuqlnHrpjLmuVmvevtN2zZ6w+kY5tH2x97/j7ws+dB/6It05kVeNrWVML839gype+VA+n7VYV2urP7nZco0suJbbmWD48nq36qvaNHB7J3YuW+eererUL1SfxSm+NV7ZYnWYa7B+Ro+vdW3+1oPViCeeTtyrx99euW/du60P5vbx3pOtB/xb0zUrj0F59Ryn++U6zt4PmmI4uK75cPYMxK2+a74MitMwgjqdAzz++sF3TpwZfwT2fPDXz3LTz8zpy8mqE7f8euo6bePT8wVpXA6oc+utrjm//tprqO/ir/Y5lLv59ePdsO8anLSWz4BPrJ7UKV5PUM3tuxHWL0d9lo7YWnXae2ZePL3Lc80Wyzdurh68f/3HaplrewXWve8n+wTqyNt6cuTuu7w+1KO1+8zEd13izse+C/nBKJdfP859vWWeh358vD+Q1EPvXPGMLw7ErYeN2bOgJ/56bC+sKZ7cjFZ60P53JvdZqYfdE30b6xf2XtArj9Ubf32lX+94cYrfe7d9p7X3P60M4jWy9DOQS3f3ZfUZje2Xfbv+OX9ouePiyfcEjb4Deqv5Ue0nXN6t+5HOR7F03u3jHbzS6qa+g3gf8Tfm+nK/Us8PLR0ykOtQQto35qAuRzyDDnUfduZy49QbH604q8nEq2ncvPhq3JfJq17qp/7pxEmrL2W9pPDrT95Tv1BP4ptXjV3T6qQVZ/tejjz2av+Ya6hW+4BHL55rvpD2+stlsPlbq5fUvtTE7GFcuHrVBD75G2v99ZSvHLV8WPTBJbd1w87LZ+1LZ/7G41yD4vXBT0P91s9X7wwPqrm9ij3xsjjFdtz9YbB59dG9ci2PXx/Z9rFcqN96hrirGTa28af1VIuB2Na4vS/KKw5yn85DWmnUS3EWcM1b9+7P1eiLCnONC7gM8OjUVzXptAaQW9+u8dIAOeVCvcg31vfy+KqR1X+8sP2kt/Wbi20839bgC/UUz/3a93Dc23fcvf/VDV0bN6cvmL2/+Wnb3748P92vrXE1vcv6sm+8fcVbP6jLqrW8egtbl0H7Ir+92Xzjcp2f1tg/odwzxfBY0EM1q1ecr3hIZ/VgOeksJ63WXE+NcOulnU4Q33pi1tla2y9a9mg/i9Lfvvm6b8VoGrPqFS8nK7dey4fLg/qsVxDbPuGu7daubnC9Ojj1JX/7imvumehHSOcGT5zGPWtGJo+lXZ/3+dJDGtf4+87FzHddrZW/5xqPT+3qti583OrVJx5zXf8ZpGOktftkzPhBnXquJz5Iqxx+vey9YNWqD/FsQSMOg0Zw3T4x1xuXD3HaG3a5q9X9Wd7lZuJpekf6gaX/ZyD7I25PvJv6McK1PZDTvVWvddhT/+9EjKb57aXaT/3YW2fReVarz2r+7qX6fPe9meWv3862XDB25rdO979ejKH6IJaFYuW2H+b1Xd3tBdf+2MP20zxuvTH91rfx9rs1oZrqAX9cqK96YlcvLbFq1rsYDi5Lr/WZx8u2z/L48W/u5caL833sh5Zf/7Vf/NL/dMg8e0L+V/HwWTxo8jM8ab3bxyLuRzVxXsU/q/VRPM3L+Uqt5X4Whzgf9bWxV7yP8hf+p0MOGAP97LqLpVc8zrfDeR4GB7kHvoMNaeHDHn6WZuiB2HrBvDr34dlexXC8pPWzPaVbH/uCwi9HrDitrHz1Vqd4dcKtlZlD+53e1nRdrdZHS3z7xIH22Vjd2xd//DgM6oWBuLwML446vWD5xHdtctNaPYYvr17Nq1U/9WRcPR8SfVCUu5YP5ADfmnixxeqsbax19yG7fQDdtJfbWsVaU2gv4tyakG5741qsNZULu2fA3726PGcjTXp4GS4NWk9nG3/jcbY3I6unOOXH+UjHePOLPZ2H1sPisa1VrLhYFkedrWU/+tLS/sDq4e0emovpu+cD1IlDp5qs+PYTaAV+hgNyd49Y/NWDes6qnW3sxpu3Nwzqh8Xb+xkf6gUX4m7fDKqRJnMdt7018tO0r90r5ozctVcnbUjP+9UX/cy8/uRUM+NXV417T5eLt/WM2wfs3hRPw1i+uHX1R4E/GPZZSIMFeWqF5YFYVg22WnFhfSyeEWgEPvtiLL6oHqTTHJqn0/OTpal3+8Ta2/LitA8M0szMq5fJ2bxXuXH3vvItJ544XlwQa02uoTNwNaFae0Zub60nH23nJuv5kNfeVSeN7alrJndryNNPvWS3x70Wa23Gvot59vpjXKx9rPatZ2xvxHFbdzwjtA+s3uM2NzKgq9d6c333x3X3o1r1E8cIYtsTXlbc9caA1vqNXRcP/PTb73oGvLhpxCkHN37Xrc1+d4/6v3DuRxZxe+Hd698M6b9fYg5y98cUfPX55edfE6s3XNi1ura/zrNa+z/76T52r/j0It7nQ/fHdXHWfYX2wvxyu6+7R/W5EG+/Xet79YvdOH3j3jP70Z7ZI3PQmz1g7QEfjXSMq7U14daMWz+MZvuQfrx0zPnbK7w41YR0t8/VSm/HW2N7ENs1scv7ZvvfaEksW7zy7Qjry95Bi3kHq53+u3XexZPubviOT3gVu+tc3q31Tp1wcy+u1kcceFXzlX/1cP7F3/+j/xguA/F72B3AOHxZsax4L5ZehO2ReIfadbV6Cd21msfZGK2NFa+vjK8+ejGzzYF0cLK49cbSyl9+iLOGEy8d+Wr0MuTTr33x8mkf+fHouIbWBsX74KkeHfvcXrc+8Ve9xzHS18Na8XSW1wuT8Ynrp55AH913BjRcXz9UK8Ot/2rLU7v89sW4Fr8xuxAPG19+deq7D4zMHmwvELc9iqMesz6Qg7dcvLV6KTerJ7b7IQbG4mkvTw/2t71eXn3wdw86t5Duxt377pXYrVU98TRwxOHWiQfVYdvv3odqiVUP+IqBeBwjiMdh5Vcvjn3Zey5/e5LbvRQHcXvTHwx4YsuTx7/9tH/FM+h643LrOasnddKD5bmuf1idYtUNOPFBnD6LW+72AvVT7yAWL+7qg/lq7nX8+uhLMnO/nvpiW0fcNT1n0DvWPeu+dS6L8/Ue5q+2tamZnlj8ai62DznpbH41WyvgqNM/LWb9YZDOWqgWFNv7oN5Tn6uzerD+zmO+dPJvLfMdw9Xomn/3uDFfOvapfQvtaZxdY7rpGPny1w/+2s2Ne8FHN4tHY/dbDbF4aVnHnkEQwwe+zlictNbStWf+AMvMV6f9q+94/eHWc5Xe1mhN6VwTu7b7gNOzlfHh6Kd1GFv/6vLVN9s9zFaLuY4HaewoR+7T/jD7kUbrMEJ1tu/WvD0xMWiOY7woHtReuzWM9bPrgnivuIAj5t70XvRjSdd7n6zTGem91I8saorj7w/YfPVb/a3VD257ttvL1mF0D9RSc/87JHuPXeNle0/i5MtafwbxVgPqvV4D/dbIdn9pbaw9uHEot2ekvW8f9eEZtQc9q3w0IB1j1/SygJ/FXZ81Z2qw9mG1cfnE7NX2op6eAT/eKx3XjezmimUBJ97qM7z/+G+0/Pov3vqfDtUQdL2+d1BDX4EaH9nPjTTr9aOet/5X+3nFvZoXn8Uv4nzG/Yj3Th3A++e/89vfDyvsYYcOo3EPewd4D2tx+Wwf1uUazSFONdMP28vWXt76V5+vPrys9oUF5aSzfXd9/VenXFiOMZ1wNfqQBj178XhBGZ/2R627NhpPX6jsQzp41U4LcFm11s/H9l5BOka87v32La6f7Sne1avWrivUL9s9Mwf8TF65estezRufYte3qF+m5/aaWb+xfuKz5cWxDjUa006XVavY6m6f5qycxriQvx6Ws32w5cYT77y5F9UVW50922mlc/uG4qxeV2Pvd/Hyi9G2/9ldW6jfeqmfRfHqVadezPnrOW68esIR215o+CLE7KMcsdWqJoP6Wau3zDyeOchX7+4hjlppXF61q2/MD1vzjumv8YXV4G/d2w/cmnDj9bx9Bzy1nYW++PV88r+qw8+qxcQ79/uulVMfG+OTX/1dm7z6DVuvPiB/e1g8DWbOj+MPCX9Q9B9k9MW62uV3zWDrPcWq1/UrFF8rL+Rf5Fvbeizo/456tfas+8vE0lsrN52tCav7av/Khe1zOfXAQnG6a3HqkR5uPcTh77x1DkEMV06c3p+r1ftxzbPhrPSHmFr4tPecqSHeOWP+gKOxfWb1kxaNXR+INTI18i1/LbTm6pmDvPTj6BGHdrrWlV46xnoQS8dYj83bm9VoP9uTEEd+taqXZj3R3npbc1Gf1/hbdzW2F0g/Xlau2MK8uGt9OoN+9Oi/w9If+daBo3bnpbPF6KThjPYjCz2QZ/+y+HT3PRu3GnFbg5i6++NO+7Gc6m0M1ARz/voAvWQQJ6007LNeexaBxtbpfndP1jZ+oXb3wd7fH1lAP+2762pu/6waO99ruL0xeo1s97J64sF1+7R7+lRPbhzXi+pd/VBsa7zqY3v5of/p0PXtdYuBvf4puPX/tPGq3q4nzh2/infyXnH4n2If+e548Vn8Xfi/d97D2N4Zzb8fwOGwe5A7rHvw04ofr1zA6eFaXba19vopvn1ky6nWzdm+IW68tXrdfpncavHHM17gQBzg04MXVB9I+7KGauzagEYv8XqKs7wgnom1b67XXywNBq0f4tRvXHH91BPf9iQn3HqMD9qj1rgfWO1tueXEx+n6I6uGsevNrU6ojvH23vWi/Li7xmpUb/WY+aK5cftlYfMZ4Kdd/dvv6kGc7hee2L0HaXbv08BxnVY6rP6DvI2vRnXkFE8DWpt81heK9JanTrWY6/IzPnnlm4M+uk+A+8QrDlurXsR9MeoLEaTTM4QH7VE9pZeWOdvreHzy28urlQaIr7XfoVzYGtmt31pYteJl5vF6fywP6mP5RtBn56MzAvHZ7WX7iQNyN79aW0+8+8+gfHMx/RS7tatZHaiWWCPf2o3D9uJaTA1/UPi/Ft3/u9PWkF5a+dIrVk0j/1roesfs7kW2sfWv4RRf3qKeje9YdfXTeVnNambm5dqH9vwj1KdckCsvM8+frvsi1jmLkxZUP655/fbHZv3Gw4F4aRXvB5X9wzfjc45o0JTbvqSB55xl5p3v1pXx11N7Uz/tQ3nGesyHE68xMwfX+NtDwLm65e3epFHfl5MF8fV3D+Tqo/00316NW6vegMYaXtw0smLZxli69bN7szxznHhdrzZLq5hcZ88f9v4tFv8tFj+WOJOA593jfPRjnP0o157J9xnIyrVutZzDPWN7LnHku+brh2UjntpqAC2cPaNPJqf1m9OG9onxiaVdH0YoTiMd3M5Iz9BqGc3TKh6nOFvg2r++R9wfWdKSv2vaWmn0fOdj+fI3ttZw+9q+qxnkstYjvn3R336qFR/SAL5yq1OPW0csy5fVw+7Rn/ihpWJBUtjrd3C1wvrf1fxq7c9AL3vCV/pa7rt5i5vz2fxHkc5nepf3bv3L8z8d2hdDB9WhBb49rAGn2D2sbOusRhyozqtajG9t/Tuy7aNx611eL+HlrvFn8tSC9sh8+dVpXfGgusuVn1WnD+k+GIqXz7+xalUPj9GKE67WWrHlLI8P1NgXoVi960tOnO0pDr75YuuxarUuWj5UMnPAqz95asWvfj10nW1/WXmbv3HYeb6LYpsPety9rI8+HPHEihs3/4I/ja3RHhoXaceJB3TqAeLtPRPX636Yi+29hd07OnE6H9W88epAtVob/+XF3ZgacVi1jCzuxtduvBr62XUtTz250P5BnH1eu9++FLkGsZ751aoW0GL1GQdcV2t5IP/qbH5xvez6wnKNW6cx/8af7sVy4rXu9ihOcJ1eWtA+9j7Q8/Zx65S/PpzWuvuz/HJg9yUdGvasPVyd8unFZdA1f/WW8xTfnlu/ujj20R8cfmT5rd/6re8/tJSzepn5YuMbU491Nlrjorieui/1l8Vh+mcfxYpX7/YLtxfzeGm+6qm4OnHMgcbTHnS94+qF3edQnG6xvT/iqxVvzxC/fvfcx3l6fzCQL+6P0f7pPku7XEYPqlUdunjy6OwftvXK6KVV34FOWH5Wzs5Z7wm+1pfW5m2t7UsMWtPuTfE0QMwer21e++K6vZHb/rSftOujXqrHXAMNll68tdVZrWI7tp69r9WLVw/Fcdvja3Hk6c9+9N9h8WOLuZi19+OHH31d86m5e9oPLEZzmuqo3w80rB9amHhrq473XT8sV6e9BHN9t+Zr6e3ID42wcaC/ZwBXXK3VqZft50mLpZPFXR312r+nH1hwNq8aYvWblfOZP13jop7447D6dw1XB7ZH6P1rbdWH1akOVKN8nGpUpxrViRvMxboX366//zdaXvy/Dm3BhfktAMu7ORdP+U94xftM/wlX60n7q33d8Sv4LOdHNJ/wbo8bd/0jewz+p0P3oe+wdqjTLrYPjtqsA7t94Zcb59bZhwPipFt+SH/rBD49sH3hrV5z8T5YvKDjZ8WYGJO3MI+/8dZ2154OTTl89XU5q1esOsw1f7V2D+MbL55qdr3IVx2g7355ERrVFqNRv+bx9oyIFU8rA/4siPUC9mGyHyhw9wPEtrYe1558a+KZOTQC/+pfXhYng/bBGKf1uU4H0qneU53tJX97uHXisiAWxNNh6ez+mm+9tF7dg62nl+Kuob6Ar9jW2X2Jk079X40sLagW42MbDxtLA+TVkzEd8XRYvMtZLRp9UWpt4r1rXMu79VjYOlurevVU3uUFczXa5ywuixfSfrXHsH3Eu1zgcz/3fRiWszzXYu1h+6jn6l7wP/W0/dx9xNmeNrYaUP1GEMuqA60r3+qlvyhWHNTZM8TvM8wfG35k8YdH/9Ohcm7/bNcNxcuBOGth+fH0s+80PrGs+fVn/OnkW9TbcrPLNW+v+oOkPas3Y/0yPrh7EL848N+YeXvSvY+3HIgXp77SAxrOPnMN4u1v9Xo+jOlVD+SK90dr3M7xmnyoTrVAvH72TKrXutJJG7afeoLqleO6PCNztuuXn5Z+WFqrUS9rePjOQmZdYnJ2L/jEnBk/Bux/qDUTS6Me0lktfTGaIZ841F89mu96lreIY4Rbox7at7jxgQ9v+87K2Vw9WrP96EcW+wH9+PH0I0v72Z7KsX+dK/XcY/zud/d89zOeH2B63xn7t/fay87GrlXs7lFoffnixuePA/Stydga4tQrrA6LkxZfGvp9xRGzX+0f6wyKAb7aWblbY+us8b1ji3R3H+KkWzwz59dbZi5mLT1T5a/W9lBe4K+H+DjtIYOrAxv/pf8Y7jvYRp7wWRxq4CuQc7V3/o7mu3WfeHxrase747v4jP9VvVd4t7+fq94/+3u//e0F5UDapw5sD4X5+nsYWIca5ENzsc1n9ZxeNeJdxCv+EacaoI5+sq0bemH3Mu/luC+q4qw4bJ3lF6/nXZe4On2QtOdw+3/q2XzrxamWvXRdPSh3teHOIR+rH9he+PdlqO4Tr7W3/jiQfj2nUW4jn5ha+wXHXEy93U97sn2ywF8sbE+Bb/1d75h266v/p3jPyHLuPtmD9gG219VznQYUW32Wfhrl33u2WvXRiC+fVmff/NaE7gOea5zVqac9s3HqrVrFq1HPlwP1wgLOnoPqbC2+YqtRjMnPQCwdBpeXVvuYntjun1jnGJdPfN8zkNbqpfkUqxYY44vHw2GQDn+ce17TTL88vixfeQw/xMPhrxcG1sv23tdXtcR7R5uL2cOnL5vVqid+18U6Q3uO6icuHgt86d/8etVD+4dfzYCXfmN2a91Y9VzLVac/WuynmD+e/XHTDy3+ELFnsPWgeq25nvmzwI+TpYOzfZWT3uXC6i6uX07j5mbpbl8MNse1/XFW2i/XnUE5RvN8tybEM1YbjPnEN799iXfrxM3oFO8cAR33sfMPaRnlxfH+MKqbXnX44vR52fMU9rp8vbRndKD7HuqjWhkY6zeLH2+vM9CPHluXazH5emL6k7/AqR9xpu6eA1autbQfruWLeb/0P41hrvtxYc9S9fXb3rSXraU1ho3Xa/u0vL3Gi5t/x9XZvHtf4xmhvjsP9U8jK8e+WHt7YQ/E3R/vHD/w+uGjH1notJftp5x67P5m5lCf1cUFvdH1w4pa/T8YyYV6bH31/46BsbzqF7cWVk/qZPG6/3cPV2tBxz2v5+qUD/J2z/cHrmr2PbgfUbuX5d/axRqL7XgNNo9Pz2s3h6/1GeOkkd7yXEMxkPO0jurwy1/O3gfgr05j+WD88g8tJb/Cxl3vomA3Idw53DqX81EfT3qw/lfXId+O2cUT9yv4jP8q3h7c+NPe3N5e7d9nvbyLf/b3/tK3l6QDCeo5gB3GDm0HmXnA98WwMOffA53G9nwPfZxQzcsJ4lurfhjsPq5WGvxeRn2Am29/G29/+OQzmub8eMz11tp64k8fKPEy+SGd6oEa9cIn3v5crjHjX73lFrt+aE+K2Wf3vzPAv0hPT6/u243fWuZMfOsxPjH71z+d68OlfQnt1ZN174z3+snAqLaes11b8Th3jWp0TmD3QVy+WL1AesXzg/xMHMrdGurbx3rhC/Li1HO19NrzkV686sXpGYF04tUPLmw9BvXNim+/6Ww8M78a+MUuN99TrHUtLi9OtaB6et61w3LE7lnW930vqJkWM8/qY+8pneoZ45Xvmu9yWPFsedB8/a0J5Ogluz2Vyy/e2vnodG7M4xWHzg7jo9EXz93HvR94u6btm97WlB/PfPteDSiXlcv0oa/VgHT4sq23/OV13ZoYH75a1s/MPXv+2Ohfo/fHR+9D8XpMt76Krb9aoT5w2XLdDzWM5YhdrTjG5k+2/K533gjV0c/2dDndm/as9ZbDdm0gv34hHgPxLP9qFqsXvva65yN+aC7G8OXRcH97N6zecsT2/VE9Y3WWs71tL+ZgLre962wXL49PLKvejq2ZTuvb3oxrfNVpbUYQuz0t38hXPX/cxzX23DBzuXDr4OPI94etH1r6AzfNW/uCv37wjPkWxbI0l1ds922xGndfsjg0cOKJdWYDbjxrfTIxufbNd7B++PCDSz+y0NgfWeTQts/9MGDsfbX3rb2Ww69Wed53ffdTH1o7rutXe9A+rOXfeNfyoP0x371pTfw4naW46bG0IP/2XJyGaz417MUf/uEffv/Bj0+8vbfnftxyvd/FcFj3l3+tM5/Fic+g63LyW0O97x6wau8acWBrwu6R62pl1YP01ycnDTUhjXji3bftOcj7/kPLL37xK7/0H8O9qFDjZ0jPmIUnX3hX//LSetKE9b+qHS538ZS3ek/xzyDn1bqv3rv7c/FuXx/Ve1fDv9HSw9ba9sCnaewgP70YqhdHPEunGnG3jnGx9dLj23WZi+knSy/gxKvn4vrZl0Y1Nz9OvRdn9SMeB8R27YDXH6TVFKuv7S1t8+u7vW5+PBYnixv/amfxQa3qicl72mt8vHK3TvFFWvHKrxako44PlUyemH30oeIDl7W33afu27X1u27+dF1P6dWf/nddxS9H//GKVxuPf7WKd0bSS7/c/JAGxIu7Ndprttw4bPvlr5f2Nd7l+JJUz2LuUfcXD7bn+ul81Es9x0knDXDdOoqnkY4R73KNuFmxjK9a6cFyl/NUqzqMb3XidKZbGx172D7iv6ppTKf1V2tR/q57sT1trfTZ7Xv7aO1MbJ/TfTdA+cvRl3gaUB94u67OhhFHfl/E/TGEB8uTh3vXH0fN+sKpZnmNxRnIKz99/fSHmzl/GgzyrV4W946w+8OH3x4y8IeHL9n+jZb+Ca8e6VhXa0u33uvFWD24NXHjxRVvL9tzKM+8eO+GeJu3/t4zl/c06mFtazJ98Nf7PVPlAE57A2ropX7S67q4MaQBuPXZfoi1f2y5cdRfTjreC+6xmnzx0lBn38Eg3rpdQ72zp752T1yX37lm+NtncWO10myUt2c2Pn86a9XQY3u+697cuI3gur56R2wt1/XrWp4a7Z9a1WG9a9Lie+rvAodVtx7L3RyxeHEWxVtH8TTMcVpbvK25cXuzWq0F8Fp3Py5Z9+5j9e1XP3z4Y5/14wdOOt1zPvuM453VDybq08bt3yBSe9+rW2+fCWhtTJ27djDyibHWYuTPNtcId3+2Vvk4TI/LZdWsF9h+0gAaxdq/fmSxJ/ZDjhrtY2Z+z2O96+taZ964hp/O5hd3DfqsVyNu2nKgNe76Vstc7u7Pxt3r9LaX9QH9W2M59alOFjeNx/9GS8FFjX4VaVU0u3jyfRVpvNJa/+V8FAO+J3/Y+Ee8H8GP6O39+kpfl/N039/R2f/pEOswMtc0OqisWA/OxkPxOKuTxRfLgH9jaW3cw7OcfeltzZBGvPR2XdWK4xrE4uHIzcyL20N9pROnXvB66Nmtt9wsneb1A5dTPrtYXrXip8Pi7pqN+fHrl5UPuNtb9dJbTb7bw8YZpOG+sj6swX77UOmHln0ZZ+Zr+Z5ia6txc0C/mV75u/+s/uOAfJwMR8waWTrW0Zfm1dzc/Gm0z9UpJw60z8C3PNdwOdtLHPFbK061Oh/dX/4M+Pb+87emelajOFuUXw1cObueNFga7M7X4sulsWsWr5848aqVjr7MYXlAo/OMB3ruyyPDh+pBGtWrFru1QvntEYjvPgXxDNJK79bZfRazFs9nX4rVXMRp3Yye/Pow3/2RA7tucTV8+e8LvDxxe7d/kMpnrb9aWfXqJ17YuBGsmw4T16ce+oOgvusdL+RPz5iPVhaqk+FtP7j68f7rnyb7sm0fAKee4kM9Xa3qtD+u+cWr3TXE7Syw9TP3IsvH5Kz1/DdmcRvTqbfWlG75y9ne44sxEG9NaexZ2vo9oyw/XI34xltne8ZZndaEJ0+sflo7XJ04+GCt7m1nDDctfMb36p7Wg5jzkxZ/McYnHqdaELdcZ7HzGDd+lg/qc/evXuMs5DfieSa9I9SCtNLRixi+vdn7CvWj355veTTwemfvfQk4jEY6zDW0ts2LFycNVv6NpxFn71d7BXIYn1gmvjpxrLcfPNjdx/aqffBdzNie4Gw/RrBX3lfeU/4nRv0wIO6dvv/Whh7k7no750bGV89rrZfhQPP6ao+ecjJob1gopz0EdfYZAxqXB+L1JS62NY1y7IG96AcvZxBXrr3u32TpBy57c6GWvtbWt3vauLzMXDzO7iu0/uJM3gKnWDycXbt58c5UPGM9Z+Ygv32E5ddHnHj6EcP51v9H/zHcFryo2ALvM1veu6jWuzlPtTb36fr6dg53DncPXmk94ZX/I9ycdzSeevlqHjzlvKPzL/7+X/l+YPcwgnwHsIMtnmYPO+tAbxzoZHG21nLTWSteP3z10sMj1ousF+ftDfjEmJxbL85+SEG8ennSaY+YeT0xfKgODqTTh1BrhK3FX4w/g2LxFtVjYXtf7dXsuv1dDTm3p+Lx04kLxbtvy4HqZWkCTvvUvVFb3AvYh/Z+uK9dvdb2xOlMLi+7PbV+Vnw1XIfl6HE/XKD9jCMWL92s/dv8vZ/AH4/FC+pczvL0AuY3Lrd1w/ZcT2L1xFZvNfTb2rcWHRxYDqz/rrv83V/86qUB+dODrVE/t9/qmW/PrhlsLblxGKTjHLvG0W9fKPSfVkgHL636AqN5fbjOz9qj4nTSujmQ1lOtG3MN1tMfLgziln/3kP/qiMnv/oJYOnzq9IcPLr9980WzL5v4W7N6q1WsnneNDPhwcCGN4vWbma/O1oP0snTrL5TX3qwGuHYPfcH2A4s/Wvq3WXDpeV/aI2N91RPwZRvbmiDG4jGIm93+xPXYu8yc/9YpH9c83o5xGB/UO1xeufVb/3EbNw7y6pn1nGTXjy+3++m6Xja3mlCcHydbHp3lVJcPqgV89cTAWjuTuHRppeMaaHRft151+DunjM6uha+1b5wOjbji9RIXxKtrzMwzc9he67f81XGN5+wzXGvq3bBxPYH403cJwNVzNensv0Egpx62j9WoZ+BTb9cnL6SxFtKIk4652O5zewxp1Ef7CGKr4X3hD/s/+IM/+PbDhz/w+fCs1T6x1r5n6vaze8eHvz8O4OP4Iad6aqsnr/7k0t0a+eWvqbVrWwvtT2N8oAnlVLeasDUgnt6e9iDbdcSB1TPqq/d37/D2UZ59tP/uQz+yqKuPagb8+mpN6m4v7p944+W5ToPVe32z9NJhaQTz6m0t6D7gr0Y8eeWbZ5vf/YS48c3rxcj4/oT2Rz+0vINd7BO2AbDgRfPVuZqvavCv5dsRNh7u/AlXa3u/fX+kf2Nfwatc/id7Qv5X8fBZPnyksXV+/3f/6p84sBvrEGYdxhCng9yhXh1Yzj5cGS77SOepljn0gPmA6X6L4VVr+7n1itPZD6mtyYD+fZhptC45OOLM9Wp8VKs4A7mtZ3tJYy0OS+NJr57C8rP2jW29+I3Fl48L1cGL48OhHP6smvtSvVr2ivnAMaeB24d9fcLqVmv3Mohn5cQN6RhBTB96uGusnjHuxlv79kTDGbi8p77y5ZfTvqQhVg22/B3r5e51wFsdc1CDweXQ2Hulp+WJV2f3j0/89iK2e1wPUAzw5TkHmTnN8lj1468PlteazKvVHrPt91Wt/HH5IS0jn1h9O9OrBeXvs7FxwKnvxuXw1dPqxGe45Ra/sac4WE/3vXXFrZeF+eq4xt+9NpqnBXx9AVVLXL73gC+cvnhanxyx1aFRrY1nwL/9wPbBvxbE8QCP7fppVhMvTQa45ZUrp17W+JwVa/UDi//J0P6/fMinb3/sU3vAn4ZrqBfY+O4Bf3yo5+W3V7umGzcvvhyxNSgOOGltfO8tXB05UL1s0fp3j+SqZQ/SgnrYNdGT60z2zuOL87SPW2OfxThA4/LSEatv4JOP4xrE9nmM0+el61urOsXTAhzAYbdfWI3s6uhl64mrt1YPRpzq7LrTaF3plNP63Q/z3g848vaegbz++MfZutUDMZz9YVMubny98Bnp8IGR8dUz29yul5PG6izHaA7WxbZn8aw6txYDef3bLPujB5497Edde2XtWz+tfNA9M4rbFzoMD9RTq3reWd1fnN1LY2benkDrhV0jXrnm/Lj1FuJn5VS/mmmUE8/ZiL911Ng9wL/no37cu55b+969BFw1WHvYnBZt2PvfmuQy1/xw4zTS2Z7irw7wq7M9rlb1VitOtZi4/Az4qrU6sH3kl9e+6Uet5WW4a3z18Y3z1R9aiISut8C1J7Qxn6H8VzoXX+F/hbP97o39qN76XN/54ik/fJT3hMt/N/8z7av1CnF+/3f/2veD5mAG8Q7qHsQ49jZO8V4efNnV+XaY/9iKFY+Tlb+8YvHrZR/SePrpJYSbntFcnLnmh31Jxdt8KA6rg0enftqjNOKAmFoM6rla9QOrsZxMLsNjzavHzKG+Id3VcF1O+cVWG69178ueH6qzvePgV+/Gq5lVE+xnL1LXYtU2xoNqb357vfeumJHxi6/xbZxGfdRL8dbV2tKA/O0Rvlh6xmqVD9vThZz+acf2Il+N+qm/bHvZftTKIF5WL/XKVi8NnNYE/NVhUH4a/O4jHq0nTjVYKLczmG29+nPdmpl6cVZ/fdVq3e1xWvXM+KrFbh2+tFjritNZ3tpstdjtLU49ZfWxOstxzeLEz7+8YsXXD3d/+MvPNj+N1lw8rbtHmbk6nXc58v3x0w8ttACvnkDN9pfREksrjvx6UjPUOz9Lh7Xma6sXT10wLq8x2z6MnW1fsPtjrx9Z+qMPV432qC/r1UrXdb209tawPZjHNUL9F8NbLeZ69Vzz7z1JRyzjY3HYE6f1de+qx+oL+Iun5TrjS6d92lrx04CNle89zKoh/rSH5bUvzP1g7RPU39UxV2P3EdKJU7w18Ts7PSOuq1eNzpjz1XmVF6oRr753LWL9AdjIV1/gmsXVzz6/fNsDK7e1Gxm/Hsph5oAH8un2fED3C0cvYn48YDTqd+89n1g/NujX+vjByNofY/uzHP3ws9YXJyt+OWmwdIrpt/3Rb1zxenrSbARn2b9d4gePfmQB+2PN/mPb/dBCp/sCNNKvn92/9rD6oJ5/Y6b/iZIfXboneHrevTRmuwa1jPc6zubwL+LHzVpLdY3l35z0d493/QzkpGWsF/HeI/a873SAS7czaqxO9eupWk9ngMFyQhwaIFc8C+Kti78+XdOMQ6+1tQc4rsXV0n8cMTr386p+oL4Xtxf7RwevOlk9pdm8fXT9Q/9GC8FEd+x6odmL9T3lLD6Lw639Ts47WB09Z+HWXXzWT7nFnjhw45vzCp9pLV7di89qfIb/8x/81e+HbLXUM99DWtwhrp/iDus++LevDnVW3JjxV+tyu05/a/QA9hDieYn5UOwFGH/r3Jg19cJwHa+1xWE4qyXuGuoFD6da6cRRq5fKcrafq5Glxa8uTnbXh1dvQBP4snR2vtqL+qHbh2DGD2pYI+Dj1svV3Zq3dmhP+/ARo9cXK/P02rOsXrq39QWbw7onOOaQRvE+WIzL0UM981fLtXjrYuZiqxeqd+PbU7E+lF0Xq4/2kB6I1wuLx4rT3TpxWXG16gdWZznF9eEedZ9ga9FuX+KsTr3wbz9QrrzOoGu+y5O/XGP14sbL4K7bXKz8eo+/tdb45dJwz9qf1dp+cLenapiDeJzi2xPfYrXSWU66qxf3ybZG97J+6uXek5sfpzi0R6w9oll/1QI5fQlltPDE7bFnxzWfWO+r+t469S1eT9UE19t3PeMa1/DisPSqG8zT3FxjeUzfzPuuP0r9wcd8+e6PPjmt37pa/61lBHstbgS52Z3LuXP16JmntftZTShWfGsG/uUxSAuKW1vvxtWqT6hOuvHA9da5cdhaW8dY/n7BN4f6aG/qpzyIszyxeq2feGnUD4snRiMdPrz6cZ+cnc7K/dyU1zkTM6YVlsP2TLeGq3E59BifGJ7ntjNtzr+1ywNrbr+NgKtWf4Cad2+gtdPll+cP+v2jvuep50g9e1g9eXh0+mOXXjwGOPytXS98AZ/xFWttofgT5+ZbW5w9O50bsfq5PaUJ+Lu39saII8fe+JGlf3OOT2zrAe30oTMYhz8zV6//Bsn+2yw09Ns56rw0dt36d01rfGLlLK+e47Hdz3TXyt08/u1p68DuTzWqQ0O8M+lHLqN7IQfPHjiX9n3PHq211sS2Zn3W994TBmLF+cT1pA/XqwXm/J0ZYzVvP/xX5+5nnHQY4F8N1/mhWGc3Dbr0q2VeT+Xmq49f+qElIiB8hOLL2+vV2uuLz+q8gryn3CffbsDPgXTqIVvc+Wd44q+v67uX/FnY6/DkW9z8z/gfwX8MdzU6xEYoVlxsDzv/R4cZL+6ieTxWbrbIVx01QV79GEHci6gXNJNbTUhH7D7s9cx/10ajeD3Hg2L1wq9GL2I6IN4Lik68+oGtU7wPS9f1FVofLlteqP+4YA27P60pP2weE6dbjUZ+sL7uC/Bvz6u7qObG41RfjIYPoD50tjakwZfGWtg69LdvvnTYcvacVCeDdLq/OHrWJzNfXvVCteRvrbC9ZNWpD/WCWJytVR9pbb0QJ43OLeO7a4+XBn/rrqfiuPRZ99A1fz25XjRvlEO3/a2GeDrbS7yuQ3xozcb6sO60+MuvZ7gaYgzk2TM6WVp0srSqFfi3zsbTaF3VhOW6Xo3Ga9VqbeU0b90Mf/UhTj3FT4uZ37h8e73ncDWBD8zlev57L9IQt7f9MSafvnhf3M2h+2oE+WnGkZ+pyc/wlpuPRsYnHqc1QHosbtfNd316z7z3WkuGmwZt+2APra09S7s+4mXm8V1nt09j69+arFp8cauXbmP+jXf/48D2zYeTbb3lgViaaYFrViydyym++1guK5aJQ31kIJaVD3ptXWKrFy8OVNO5raYanT08PjwGYv5I64e5noHqGnE6a2lVn1VjOWkwcXP+bOMhrvie53qC+jeCHD30XN8fSrYnaB9bW7ry/THbf3AVR476/dBiXq1+cDCnoUZ9qlE/xt2jrHWLZRf56S1HbvmtP7TXWfHV4due25+49k7f9qDzlInh4Nsb/xZL/yaL+6V+tbpPdPk3ljYO6IdmPfP3Q4tx9xrPfWXlGPPvKKZuoAHtQXms9esv8NV/12utC8o1MnE1qtP1cuNDcXn89tva24d+aFHPPbPfziXr+24aOEZ16x3qDepv+6+v5YC5e9J5MOKB/Kz87m88/jhpprdau0941WXpZObFXnH4XvVx1y6epnl+ePs/huv6WtjrJ9yii3I/07h4hx/n1n2VG+/G+bOAk73CR7F38a7GO7yfi/MKuz//5G//hW9j+7aHevdyY3ug9bGH2fxyjebpbXzHYoudV+vWqR86IO5B7oVkDtVKk/8+6NsvP9uXGP8axEsjMy9fL/UD1WLLY66hXtjVcb29109a7QGr9+XV+0KcQT3kqw926+hj+xG//LhZ2vWSZmP2NKelXl/SfBjZk9aZ3VqNXceDtOsZVicezhpUx/qrJ3bPUvvEbt3bU/7MPE5YTqiPeqEVZ+/H5oB55zFe9dIx518eX/UY8NWbPP7OR/tTjfqo71srTprpNt58uVB81xMXB39rpcXM48DVMofyV+P2LAar0R8K+4W2fqq5WuIsbIyZg9y7h9VcbnrF83fNil+0XrZ12OYVr5+4UC0oVpy/PTKyuOJppN+7sPO1+WnoR7wvrf3BwV+NeDTTqyf+7ZlPLVbdXUNWnPXu51+Yy0tvr5lc/Wa9/+NmyzeH9oLdPVwO676zcpqLd0/Z1qoPfhwW6qs4tJfx0iy+fWzdpzr1zvirx+KJpXdrwmqkW6x5GvHCxssHfTytPZ1d26J4+/9030De8nDEqse2LzFnxx9q99/aiAfyO6/1nUY6/B/d9zjFYHthoXqd6+r1fuwPTqAH1s2//+QfaNVT9e4+l+uPWf89ENd8eugPWb3Q4VfDH79GOvVbDe9vMaZnHGuoj9tLtj0Vvxz+tbigRnWqZS6+uXxivTPqXa322PqM5tYjVo3ujT/u+yO//YGnfuutXtyfPuf45Xa/66V7Ui981We7TmP+1lVs69JoLWLpuAa85Wzv6bAL/NZlrFZ59bj9VIetrnlnyPqZ6860nu933Lve9uLV+qqFG7aPjbP63PuG07qqs2trD8z5xbeX3S+8q9Va6gfngr/8bFEeqw+61aoXcTpZ/OxLP7T8CBTZ8SLdq/+qHv+P9hLeyY/TRl3Ux2q94j0h7mf58Erjq3hH50dr3d5/72/9uT+++uWXCG58Y/EeQHPoQN/DTGcfMJZmc7Ebh3jNrbcarV3s1gGcffngVwuvOnjFrxZOWnGgPovzZ1Ds9uIFaTQHHPtYLfnq9FIwrx+jeVrprVZ9Vzet9MAa6881297NoTmUs3vjujr1pY6+QM7lh/iwfdRXJmfnabqmod5+CLW39W7sGraOsfjuDf3MHFpb2ukUT0P93Wt1Wvv2HM880Eq/ceOQL87y1l+N3Q/6eqgXtpqQv/XHqRZr3eLWtpxdVzUZbE/FqsPMaeClsXWMaqW5vZpXsz6heGfQs1Z+XCOkWRzSWs72AdVlxasXN4ib66MvucbWUK20cOncvopVq3x52zNb3vaUXsYXNzMHOou0q8UgnUa4vO2J4YJ7XpyvPer9GKqdrrzeq50b+vIydQDnvi/UEo9nTrezuj2J33V1XquNl0FafUl2jZsuK7+4cU0u03cc+dV51ROI6zszr262OntvOjNZcSi3teTbEeLFARrV23h520P1WhOLB2nx1Ut7zFed1br1Wj8D/uXEW+RbDjNn2299wV3b1oT6bc/x+FbbNZ/YcrZu9fiL9W9ssP6puFg9xdszuvH63V6WUxxaD2y8fuPKrxYT89zvP9nna12Mdlr74wB/WtVXo56AFs1+PJEr7vmyJ8z6+frjv/9uCN/uTVr90KKf+tge6lWt1s+2N2O8pzjsdTXaE9cQh1YQ32dCbNfG9F9NvN5XvXfuuwdw65WmOf2seOvG4U/XSKt+3JP9oaX1qbn7blx/MVZN9drL+omz/dd3tmh+/XKqYW2dv3i3DoiVt/3J7QxZe98HwP7s51W61hJ2j6q5e18to/r10FjPcjZXfM8rn5g6+qoXSCMOne6La/7tA9JaHl9Ip7HrasHGil9+feYL7QXb/uHT/0YL4R1/bnykz7fxe732FXyVD/dmPI0X79b5jPeuzmd4R+fnqvWP/6c/+8dXf4R9CNvLrVWcuQaHuAMN/L1M9kGHJ60dAefJemCqoz/6+1IA8X2IQax+qnP1+OuF9tY1Lqe9EbsvnuXI25dKPPF6jicWx3w5rtVaHXO5rc0+uIa02O1fDgP+YtB8c7bG9rN9Z9tTOca44qsNYixNI6tOdvfCB1BmndtvWO1yzXHrB4ozdeKI736HahXP8IBemrTwxOKUXx/VipflexXb8faRQfvAQL3i8kGs/WHLYeb87VNaYlsXirWuYq7F2hsjrEb9LGf76rqxGjSY+eZ3bnEhfjxIC1Zr9Yo3iuEyPhp7RrcemIt5TvsjwRxw0oO4V4cVy8z562U1bk/sIh5LM9Cq7q2RwWqwerp7SHv7WQ4teeJPP7RANfGdlZ79apSfVSMu68si7vZjnm6WZv26rg9cVt9s1y/WHxb7xwp/6zbnZ32pzvqi7Q/A8uVUp55g95EBHk5rNAfc9tF1SHNz2hvWusC4ua53HvLfnhn/7aO61YzTvt2eXTOx7plrvmpuvfaHDsRpPasVd3OuxsbLuSOTV72Mj0Y6cbZnWI4RT6y9jKMeiwNGPmeo/+mQs0RLD91jOrj1SwOqw/ABrxp8txcQu/E9T7v+eP3I4t826ccLsX0ePANy8G/v/Nt/JlYN/N4r8nD3WcMTU78fIczrY5/B1do1BXN+69r3WftUX4DLv2PAsY69Zvd8sfKM8Yrz6cOPLP6vlJlrfYlbXz842QvzrUELD/SYVVOsWiBm/e1NPadrjtN978cGPjo4vRvrYa2469bXPWF0oLp4rgGX1T+jUe+L/AyfqZPt+ra/1cKpN2v0A8uOacizpr0HabHtFdTMQIxWdXZk9dC66WzP0Prw6gvPHq7VU4ijfyM9ue0ZA72msWvLdh/j7Dpxil27eWvpL6qXvfUfw03kilnsK9wc4+Y/zV/hXd4i/Sf+K42vaO/4Cu/o/SinvX8nPzxx3/V9td7v/a3/6vvhZfJXYw8hiPXwAU4HOR0xDxXeK67rgHtrNnZdbnOQ18tgXwg4+6DF7aXYA59emtv3amWhGKtGWsVbUxrLqVa9uI5T3+b8embb864tTi/S5e2HEIPikL+esrTzgzzWXt892hz+uN0fSFv/tybIC67TYbtG12lZYy/21Sm3sZ7zlV8ffOK0jebQupYbzFl9tC6o7+otNw6t9IrHYXufs9UwVnNzNy//Qk0+vLjtQesGvvSqA/FaF05n7XIgjrH1dk9w+Kqx/UD3DNILq1+NDNr/e9+XWx3Y+PaSftzVwCm29eqNPz7jF+8c44vXz/b0pFGsWgzqh1ULaCw3neqkibdcSCeLf31QrrW1fvHtCcSsmz1xaNgbXw77AgrV7r703GetZ9fAqnHz6qeejbcGe9Lkq+fq8ndPu69p+bLM1DXnZ3Lrpy/WjZl/Zb9r/HreOvrbnmhv33jdE6g2w4tfzuYau85otWfFQ7mwsfK2l2pnECceiNm3XRuDNMRw9t6qUV3X/HHLb02tJT1aWXtV/a6fYlsjDssP1WGXwyee3X6qU1zfy9k+IL9z5YeW/Z8NyW2vaeHWj7Fe8NpD4M9exbeH6vRc49Y3Az5/dPrD348buGJ61fs+F/pTq95pqeXe73PWGrYXeSz/PnuuQW091AfQW11Qt7XD1mLqiNFgem2fcPdemcP2l95dR77sKf/quFbfHvsBqR9Z3A9x6/cjnDPSf4eluos7pwu3r3jtEZ54+8jM7Yce+rdZ7BMuDZzuZ+tc6164Vk+dzkR7vVzmGtSor+bpgLF5GsVwt86ur/Wzy7dOZ8pajeb85Vqrfe9/xtZZF4Pdy7Vi1kvPHtLOOn9ruKDP7olRzzTFWTX1EK/7sWtsn3Aycag34/LEXfOlA2mvFsO9sfrOV/xyu2b1kG3sl35o2cbC+lx3E2Cv4Sl/If5OjctZ31P8YuOX+1Huq9iT3kc68FmdG3/if1YD3uFAvFd1jZ9pvYpf///2P//5bwesA5f200Etdx9wPPE9zHgeqj1zy1t+mo3VNWbbj+u4avSy60EGvPSNoJdeHq5Xs3r8NNJZTn1Ue2Otp3g6rb/8aqUhHqd4Lw5zsV1fvOqlJbZ7gLMvIHOoHqtXsWtyNnfX1B62PjG8zFwsbn0td7XLqU4GxurS2Q8OSMtab5/1t/nMNeBngNfa6hfEd6/r7caz9NKpJn75WzPceDUzvixO11BuVk7jQpyvnp84sBxmLlevu/54XcPeg+ptHf6Ni7mPzDUfxKneE6pffr1A+cbtA6d+qgXm6cVJrz7zsVsPtld+/NZlLt4ZY3RXK71qpsFvrN/N354uD+KtVrzqxIM049bPGg6TY397xqwNcKrjGuJ1Xy6H/+kLYf3YI19Is93XelnbXDXu/bpc/uoYd316MYJYhtO6vJ9aH//WrG5WzDr2D8m+cK/VD9C3N+21/loja216qK/lVZuVw4oZF+0PLTpM/fTFFvHX5OijXuRBe8Hwtl9WT7u27e/GWwds3eqJZcXjGPnE6LQ/jfW5Vr1sa4hluMVD+Xsv4ujj9rJnN551uY6XRnFcec5QZ4yG+K4b5N6zqgc1WP3wZ/XJoPj2KaZGz7SasHF+f2gzcX7PgT84+8PfvN5x+i4gn/+ukT7Um1EuE29fVhuH9u1TjN17BOZx2j88Ppzd5/ZarPuFb87qr3h1l5NVg6njHrXP1eve5fcHvh9Y/LFvDtbuR5b7fxMP997XW9dw+62vC377w+JsX7076dHB01v8alYrvbTuXpvzt39pgFh7Bulm1cp/10W/WmmI6Wdr1ZO12ffMOZeHI6cfV/qhyz3grxfYnmka1Wf01zoDjV03p9O61Knv6rW26kD7neEyaJ9w7vrlM9dx28tdW9fprNY1/vo1N2Z0spsTt3j53+v0Q8svfvVXvv/Qcu0VWuAudMewWq/sCU/xr16HfE+xdyH35r/Se5f3Gd7J+yrHdRY+07j8Jyznn/7dv/j9IF7rMHegr655vB7UuAtztg9p/HrJOvhZucXiQS+cXgadb7x6SQN64BmNeq8P+Uwc4rzqJZPf9WrUT/w0qgVGc1Yv9iatXpCtkT9eeq2pvuOkQxu2J+DftZkbzavBypdbH0a4GixeL3jXfKutt3Iaq5+Zs/T6ImY/0uscxQexDORmu0dbN/7y+G+POK3fdZzMvHgfbHFBfOtB9S6n3tgT0pCbpVHPr/KLZ+aQJtTDctJSK8QpLt+aWlecDGf7Ne+sdS6qI77rCsWN+OW+Og9wucb6Djjm/Fl9r/+pHoPqxV8unxq7Jr44+8Vy86vLWldY3lq1ntZfncsNy2XVxosb31p6T/XMA57cXbdeeh5uDfPV6tkBPD3vH1N0VxvoroFYvbSWzYH6Ya2VmYt1lhmIpYVT35n51dqaxWhYQ+tpvta9kl8vWwfEtg7cntqP6tb/mtxMj12DfJp7b6ofcJ4MDz/jS7+65S8P8LZX89U2Z8WBf9dPq17jV6v1tKar2R6YhzjGjD5zDeWvBsQX59t7ESctnHScAbyrA2nFz9Lv2THSAvq7L9XYOjS239XENw/F+MXTkHv3GMSgPrpPdPTQH57G1cLruwA+v7XtH6mtMU0mF5cWfTnZ6uvHCO2JMU2xTK9x2O4zPXF6rZHB9mFM/2kPi/Gz8nGZPuha6/2De9dv7/sjvD7Ut2d+ZOn/VYiPfrqttT7qqfr1VbxYkAs4rYnh0NdT//aQfYrXfrqun2qqsXsnDu01g625fdGKA/y4d7z55iDX3jLX+DjbUzzr8uOK/0lc/7M4PlrWZ8/9wNW/UcRHZ/uF9pHm3s+ehYy/vuRk9ZwO/faYmW/f1TFC+5Dpf/X1mgYzTyML7S1O/aTTHseJt/N84Wo0L69+6ysU/9739x9afvFHP7TAJrxCBRflvZP/Lm7z7+Aj3o/09irn3To/UhO+kvfEfdXDq+sF/6tYiHN55v/8d/7y94PrMH4/cH9s+cThHuQOaQ/fcoM6cTzYWdztqz5ZsbU4oIdeCBnIq5YaDOLIo1G/LM1eLK2veNztA5rnq6fVEdNTZh6vHH76elYLR7yXaR+YUC+48uSvHl8c1yDeyy5efRnZ+uRnV0P+atz9iad35pov3b0vfPXQPB0jpGcfWHri+6G0fQINMF+7tcqDp7XFMZffvWBwOfJx7voBJx7gprW1IY7cYlk+eWrVUzG5bPsuxwhi9X5rPXFcrw6DrVVse+LbXqD8NMQ6Q/WzdVxDY0hXTud1z2Koh/Qvr3pQXv61W6dnsLWxzeXvma4eqLX10lrbXrtm1UjDPN7WUTvE44tTX3Hrp5Gvmq7L7xpw3Z/eU0Zz8a1Dgy/+1sAxQud5tYCGP2D80eUPqZ778uhlcrJ8areWbPlGaI3bU1qdZxBjdKA465kHelm1tl4amXl817t/5vLaI7Y67bdriFc/6gItvDSfrPpdM2idrSNecf1k5W2steffdbNyr379stXafU4jiLdP9SwPZ3vq7O6Z44/TyL+2PbTPu9fybl+bW43dA1jd5ew9i7f3Feq12mk7Q5n8auj71vBsVYtfPE5rub0E83SKqbN7vPcs/V2rHvuRpX+7gl+v8v2h2r8BIUe//Vjgj1VziF9NGnoTZ/dHlnoB1/x6wW0vrKV7s+tozfg0jeb8QLfc1tleseov2j9+Jm8tPdb+tjf9T3H47EP9ygPa1mWf+yPfNZ8YzXJc129rcs3qrfj6ttewa+Wv734gUE/M/mVyrlb7tv3A8uop7tbd/ViukQW+7ms64u1P+88nFlceXWtzL/pv4vQfV4b239k1snLrgXagVz263e/u8757WhOjt2tj9ZptTaiWEcTl6A8fV8zZ6nytdnrp4Bjb87gM4tb/riPEhXSteW37EZdT70YQi4cDaX//oeVXf/U/+fUtuNefAffd3LgfcRbv6r7auCe8W3sh56NePpv/CL6i8Q53OR/xfw7e//kP/sq3A3jNwXx6YBzSDjHE9fCVUw05GeD2YF8evSw+dG3E3/7j1w8DHDX2pQDbe1qtF9KKo2bx+mX8Wbyue4D3YRcrl1WL4RSvDgMxL499keLG66UM/E9arovJN8ZbmG+vcrtPW6Oet1bc9prf+nv54QKd1cTNn+Vr3Jrp8eFaf//06OqugbEaePXc9XLh8tPVS/fXNawmjv70u+dg9yoerF48Bqu1+77X7clTrfqHdOJt78tZ7e0jixMvHTHYOs5snPKh/O23PtrreOUzvHrqmh9oy3NPnYu9F5sfT7z7f/vKoHo4Wb1eK74o1roY1H89ibPeWay8aqYvZ/vMj3vP9HKrRasaePWEY7/bcxDb2nsd3Edn0P3ubOHRtp59T1XjSV9/6ewXR3Ea/ujyZdTYPYbtO+tsiTH6+O3r9lO++rDrhOKrKVZcHn/PYn2338y1PBrp8C0nLTzgq+fuk3i9pANi3dNdW/1cbnrVfjJohPrNxHZPF8Wq81SrPnZ9/Is01sDasnDzxdqr9nvrGkHcHvXHnrzWCF3TuJqs/e38s3LVU8uYRhzXfPVUP1ujXpZztXAYiMVVt73tbLR/N99cDk7PVrXiQ9p4T3GIA/ztbd9jtub/y97fN9uSb1d9pyLakiLQ1ZWAN+OOwAjzYEfYL6A72oBBYHebB4PADrtftdAD/G1/ju637rhTudbe+1QJaNojYkZmzjnmmOP3y8y191l1qgru/L4AEe2dHv3+0NqXCPrw/UHV38bwZYHPBjrW1kzzXafv9wWx+ubTE4BrH/D2s4YPesVdSzOKq89HXGj/YDkdOzdnQ77ZjvbVWvdfT+nLKFzgjR++2t8+U53vOtNvPmy/cwF875paR2vIp2i9OGo9G3mN0xzR/uE/+RHOd5+Xs5HOrk0O1tvmmtH9hGbQwV3PcazNunzB8kd/9Effwn3Rw4tny/7380wv5PH6LNee7b7JAx93zfkS5jRLqEPrad1Aa9dfnx5cc/uip/lqOPjO9efdWlrP7plwLqdOt3Adt3DdHthPnwcd5XZG63dMvz4RX038uX91aGF4x84/wivek8a9Zgg2/+r8I7zSDq+0lodThI+uF6/yX8FnNZ54d83wGb2v+F7unv/B7/+tb8dXHoSal8UD2Q+XHmTYh7mXSw2ncJ1eHEg37e3pxXeE+utVq14P0O+DROA3Z3XlX3nBe/J856XXuTW0RwIf9K8G7s6C5ggctf0wo2uWemu7ms1LC6rlbXkd5Tavdz8EYXVamxrOfggvr3mQpp404V7rL/JlXlq4ZvWLguPuh8DpvHUUm+9crI/lFMBT67/rqgf2mXAOausT1NJyTv/uhfzlifTF1iAvgh4dHM9T+9iswvXVipNfUIvXvLAad07Y+mo0p1nyeRGu81ROuAZ9d38vF5oTr7W/mnexa3k6p1WErdFcfTXBi/AslYOOUE8+u97enkVoLfHN31lpx3FPui/5Xx/3HGd7nQNt+9svdvXxiuMIqylHwzO6n3fWs7+Uet/lYOeLfjkr1IQZ7U/rzsty25/rS719cd3eOG69+XHSAPpxHJsHjkJu8+3jPtPp5Ad2v63R3OUJnuLGgfXpmBehR9CC66v7mzf9ohk4jp8JPfV2LHYP1Nrz9ur2gbx6AepmtU+4abWfrXlxtUT7IvQVrtdTkUb3o1nLA7nqQh+o48Jy8pJOe1VYZ0dRv971sb3tjdlC/a4pL9WLekRr9TvM/h7THglodl+C9Eyp89dnQn+wzK/PA1+09Dcy9NWDL5yDNak3o73A7x7mKz/ieslPXnYP622vhX2SV+9eNcd5QYMWzYL/e96e5rdrfvoi6v4hsrX77Cxc3/v9tB8CuvetSax/gdtxfTpWK+St5+m5aP93//Dz5Pr6gbTjAM5dW76ci6BevyNcL617+8vHUbc29+GP//iPf/gbLXJm4Nl/4by5rbG9E91zRzV7Vcivnud6veb/6d7LN7MZrukBDUEvr3rU8T1n9//MlY965fDz3xrSx81vuvaMLn19QKfZ9ttMnP51rPg989ahJ22QU8f1pZf7QccMmvpeftFCTHTe8eYWTzl4lYfP9Lw6f4ePeJ/RuXNvz1c1Fj10EGdz4TMzwme5X/H95OkJ+Mv9g9//29+uN8Jq94HioRT7MHsBerGcN6OHVzhPW/1yehHj9sLvi19fMyBOPKHuBbsvGd20Aa8A+eu3eSLPae3scvV/pLFc56DOb2vLz35A6cW760tPTxwBrtW6d/la5Ek/8LD3FHDylEZe+uXFtV6cAu+VngD1XbdoTT1vO9MHdH/w2h8uak+xNXM6PgU41lfI8XX38fJCa9j189oPl/RwHKG5jkKvWuG6gK2XSyM/6djDfcfi4zaTjloc13lJJ04aWwe5rUMz6r/3dTnpxFN3rrf+9eAc9NrXfiHIbxrCtbx9wcWDeEW6T3OL0JyN7YOO+RDmxKEh8i0W8ejWm079eoW1ta64d6+hOfrlcfqs2ed7ka/trV/wJ2++/e29lMv7ckMaZvtlaD/vaPjlcP/J611fwXdRLk/d8/VTjyMt8/LvCPmO47p1b619ayY0C/DUd3/jQXuw+d3Hp3vqHMzx2WJ/cM2kh5On1oabr9YhFq55aH15SsMM96HPs90vcC3Mac87VsPvuCG3GiLPzvO29+P2O0JryDeNPn8Fbrzumwhp7n44F6Ha3aMn3zjdk/WuXqTFT54gLyDX+gXt1tZz0L2R3/XmV39e8rH7Eze+I+RDHdTyu0dBu3d63+s80zDLTJ57fvlQT6PQa54+6/Mli+j3APk8mOUc4vf5QR/iFq7pg54Na961rq9m1dseifbvaVY91ei0X/4QuNH+mffUm4/lqfNgzfv7kmtrekL7nqbjXRc0u2Pher1c363dUdy6+Wa4R8J5M+rJz96f9nk5aRXVzbprC+aI7afPi2M6G3jBuX5r2i8DfBFgnv6e+Z5z+fZgj0XX7Wd7ppeW+9rf9lxN4bz7389Q6+CRjmerLzV2P1qz3rwCXl8g3XXh8dM7TIMer82Ji9M7H4+uL0FoO8dVS9NazLev/atYdNsbNTr0zc8D0MLlOe+uW7f4c1+0GLggLBZdb/6eb1w85eBVz16/6oW8x/mo753Wq5p88Rl8hvcR56ecFb7C/R7cL1p6ycDs5st7MT2UPcyg3gPtRfBQy9HC9/A6ir3vr3TrkV9f9dAv0gjx8iKcy6nlJe9XS74XLr93ZkgDp6PQV+DU3x6lsbPWTxx9EO/6bn2rdznF+rLHed61QWuQz68Z8eI0C+T7BcZRDzz5Se9p3sbO4LcfNO0VnX5w7C9OdK+WkK8W6DR/0fX2rra+nlV+8h/HUUDriGPt/SDCkVNrn3ZeISegepytBddqZjQHH8zpmdv7t36AlzzlHa95uy7IT7Pki3rj1N+9dcxL/ZfXrML1Buhrf9tjGtCMy83zztp37c4rX01fM+DynS/K75x66PCVZvnV6Fzfk5f2ztqcg7pZPa/6oDmgP9591yAe1LeRz/zlo/dSgHreRXyoZnYeXNOn0y+Rve/1CD5xeS6aIdS75wXdp72Rz7/j7mOR7+Y3J604tOg4Ng+vtcXZOWkK0J/nPNFpnc6b0y+tfQ7TyBse6E9LHzQrn+WhWa1v57kPZqUH6x2vtanvTIgbf5GPon5a+K2Lp50nmum82vrml3eBB/lYrealW77jzhH1grx+M+7+dO/ufhYg3xr13Hl5xXOUN6s/TIn+QG1+Hq4Pz2LP7PXsOq66gLw4gnxaHfPePRL7XufZHM/s/iFQDnBwm+0a8qinPtf5xa2vve3dEHHzXeQ3f83Dbb2dV99ZHaG6kKffXtsH17dXVN8/ADv2B+vdP9E9cE5HtB7n6rvH7a89qcfxIr8d4zUP5PLdecddw/qnFy9ufndt9pjHvJq7/DzLV5dTzzd+nvMt16zWJeKkI+RBzoyiZyHOjTxab/ewLzL00LAuQSeuenu0kdd9HoQ5vLiv/Xd2vPNm2G9fVMQza+8/n3H2ywrz8Gm0H3k1Sw3XlxR9IbJevFvCGh31m8W3OeZZCy4vfU65Nt+XJ3/4h3/4TVsPH+q8tza8fDvffXfEodf96l5Z266ZfmvWx9ef+6KlTdjzvX6Fz3DgifcZ3fAZ7j2+wlNd7qO+r+CV1uY/mvdU/2zuK/ix/Yt/9Y/+9i/OfvWHA3hYRfM8yKIHE3qgexmdy0EP/9PLm65cukXzodn1FM2pnh/oBStw1suurw+Q9bLrk18d3FDf+qChtxny7c3Oyo+jkG9OPLF6aeL0YZYvnHznqdh57a9c/QKaUb/8aqxOntR48SEo8qPWrHiv5gloDjTHB2E/pH0QpmVWvzTZr1fIN+hd/+uvWuFan1l5BzU+9gM6Hk73Lm4hp5bfPDe3ee2PumPzN+IUrXHrO0tOPS+tH+I2D9YTpJlOWM/rN+SrmqNrfTwUV0ekk4+OAjoX9Vpvz0Re4tR/5zjPE86uu95q+a3WfuR1eekInCDvuSlcA04B8tWeNIrdPz5ak4hrjmc2X+HOixeXLsSLu+ehtYJaHsTeS7rmrJd6rwc5vb3r3du73zfS7hx4sje9E66rm7X3gufdR9xm5VWEnbXr4nP3QE9153QvB9J2LXjumV4vabU2++QX0uXGax5ekafm5acA/d2T7hu++iutXSOk6wjy6nmLu1Ed9LVHzqtfT5D3uJAmyOfZeb7iOK8/bppxqz/pVBdq3bt0YNcNy6W1fnYPxM6K41qv96P/sGZ/MFl/eajX3hXmyOMUzVTbfRbyQb53tp+Ly9UvWrMcmMEnv/nmOe14kH9hrfuZILf71gzX8r0X8eXU+ez3ivYgj9frzm+e3O5nXOiaBu325s7bnubG93tPv/vIqQUzm5+HkG7rb796HuRx1gfIC73r2dHs9er8aa/K18t/f4iXW2/ppLE61sTr07vTnNYn0uM77/RArT3Sl7/2tHmFa3OalUb3vGO85m2k7bz7h59O6wK81XDdfJGOfeyLFprgnvYli2ecLzVfWPTfhNHfO2Au0FPrb6Toaa5j59Ca+ecTX19/o0QvLl7rKuTMwtOTHzV+vPe80Vbj2RcttPXh9bfW4pnHg2fLdTN7Brrf+1y0l7vPzstX++GLlt/49f/sV/5juOC62OvOF6/yF6/qn81/Rf8r3J8CT3o/hYdXnM1/z+wnvOvx8MFndP/lP/yz/0YL6KvX0cNagIdxX0L6PdC9WE8PdwHpXV6azY9XNOvmoL5CPi/xmiGasb7x5ON46dJSW63C9dYE5APk6PswEK27WXmXy8/qyUN6TzzIsyPIqwu9T+tfTp4KkMtDPtLZWfp3H2E59PItcOTSujOhWj+o+4VDvnn94rB6xeJqbsTfHN9y69sc5/I+pHlxxMfj4WkPhB6I82oPdo+WJ9Qcq9+agFc8MKOZO88sz2Za6wnk10+zoFnVtwZbX04+rpd+aDqH9dv1Qh++Ps+D6D0zG+rBfeUHllekAXdPNkBt77nr1XFsb/tB7xziCX27NxfVmyOaYT2tPT/mFDsvT+l9xAt52mM+hOv6dgbN/SWnGUHv+nWtv/u7z8XO6vzpuhl09PZs8NQs73Lz8r37mP/0RVCDnetcXn/P2ZPOK05wfr0IoMG/I8jf59+M5dBrlsiPCM0UzvXamz7z2ifIl0jLvL2/rfPJO068ch0L1/XfOflaT/GEc9w0neejenpFs9qjeHHBsRmrs5BTuzqQp/WMs89mnHzHayZO4dp970sLR9fxIB6NfLSHd/+ao8dsvN5b57jy67Hno/uhpj+9tIRr6+WzPyT6g1RfmqiHfO8+9lnQtQjN2Pn4vRt68tKa+G2fW49je7NavV9p0pPf4MexOfToNE80L22R//hP81e/Y7Pq513I4fCYbzk1HrpfrmE1qvd7V3tSvdh1CMCTT2Pn4OQ9//VUB7X22NF1/sKTTnu261Ir6O/+5p+2uqPr1iDSiRNP3px+R+0P/+lu4Nbf89OzqH79NA9cq9Eu8Kzb+977Q9McX1j4oqK/bQLeLVwzceTxhPsD5jXLuhxx2x8w13xrrTfP/NAX3ZNm+ZKlL3XAfe2zCtc8X8b4oqW/zWImjv/Qdd6bT9O5nFpfoML6dc5D6xCg3n0E9W97+sMXLb/xn/3wN1rC0/nmLtTe1QNOxj6L1f3MDPiI91mdH4PPzPgpfL7ibN7598669+sjnf/5v/8b3454+yCC3D6Maj20InjAN+qJv7pqOF4Q55BePL2rld4GpO8F6UPKdf3NcK1WNENd+IDC00snrXhq9JxvlF+v+Qp4an2wppNvx6C2nLzTK8ovT359ywl1XPXWvj/w4sXJk3BdBOdp7A/PNPIrxwvO7qU6T9Cs6usJnKv1oSr6UKfTvRN65FcH5AtQa+7yy5lnTcI15Hl9t/7W19ry4xzUijgbzW0fW79a904sWo9869In0oB66dRTfWepX9/tjVje9ZRuufLr484QchBvZ+x7Amp4vFx+M/UIP7z75Tev0Lx61o9z+Y04aciBuRDnzlFv33aP03PeWnrOPBugJpqxa76oJvQvx6w852efw+XuzDR79l3ne/XibqTdmvSvfki/dbtuvbB6OM6hNQmQ15uGkLv+qgEfe0/x1MzpPd55cfOfXnPk8xSn2dC8nrP1nk9oTpzV2jk4zZPnpfXTxGtWvuV3ny+nOXj52nnOd9Z+nkN+7jy8noM0859muhv6HfcZkav/nSc8iGeNy01fLs+OIF9U33Wlo+4I5avB6oBaOmnB8vTG2fui1l6nF88x7XI+9/obG3Tk89ycetZH+7h7GA/keke6r3G3v3o1Gj1r+VnP/PrDYV+0+MOSz/DdJzzXG2rVO98c5E3s/grncXhtPdaBW1SXF6DXWvpZ088duq2zXHm+0tvnOk1Y/3HVHeXNpZe+Y3nYGfkVcnkW8c3vD+z86IPqed3fu/TEg+YJ5wLWix5xZ9w9gnocabTWnuv8q4Hj7vt6b+7OrFfO3ux9WO/gOt8CJy2cZuHYQ18Q9Dc27FfrTbcj8Ny6HOmpm5Hn+LvePHfPQL/3pr/tgavmC5D+9ghNvPtlTPeWnnntN41du3N1+bxW56n9i2N9RVq+NMmPPuvqS2Ez9fKB4wsiPLrue58R+PT043omIY4j3Tx1nwUPrtX3mcmj+eri8W+0dATnRdevsLyvgqnP4Cv6y33S/16vi7vmJ80fO+cz/e84alu/14t3OouPeP/s7/3eL85+ufeOndfvuoexB1kATh8K++EQR6TXw95DDs0TctX7ABWglo4j3V6kIk/NqVdePe/QCydox9kPEciDyHNwXQ1aB63Wo9Z6HEG9GflJR+hrVtx48nRuvfXBavAhb12tTQ6eNIrlgXP5fql69QNYn5oPRJFOfkBPc3jata1nOv2wx5O3NnvpQ3r3s2jW7qecuLzNt35H13DvG26e822WOj+45snHwdcXT905TnvQHq1n0cwiX9C13sK1PDTn6uCIajwJ1+p0eErrclbLdQH5eTXj7uXqxBF5prF75BpW074X6auvryC/vcsTt76cEK+ao5x1tO5iuWlYR++O0AfV07n303Fruy/laeRFxImHE1oXnloR52l9y8UTPee9o9X03BmXJw84cPVdV4Pqu6blinxVT+PeB/W8i52HKyCtwjXQWr1mQxqexz4TQL2A5qyOWmsK6Tmao87zrjGtdJaz8/KDl5c0YGdBOjsPeMZzBDpPvGbevWqmyIfQW79rfUX98upxaaiZ0+eA66sH8q1PyDdr63HyF0fku1gvcdJKL6yWXnV+uy9PeqC2e5FH533+tUc06k+jWQLuHOchjpz76Z3tDziu5QXdnZPGespXnq3TH4z6Q6I/RK33ovWJ67n1QNzLKZYX5/p2LQA/ja01R+x6yrtuvf1BujVdPdfbJ0J1sFe07JFwnibETXvfvzzj92zJqfW7Ga4c5Cetd5zm57Nrx63lD/TZE/e+2P1ZrfYQx3n+qwu9ak/73Nx41aH1xRNpQvu4z7zcQo98X2rcf40G2qe8CLl8O7qWx+FHgD611qzOQz702pt9JvLUFyjWoB/H3wrxri2PlnN7i0MPn4fW75w/fcWiPYP84tDUR8cXLYInOWvPd/PiCL5o4PQFkWte6dFZzn5hI48jnAv6fPYuCXyzof3/ts79ouVb9RdooY7FQrNYLO+p9oTL+wxeaV288rJ4x9k5n13PK1z+V9b92Vlf9fQK3ztv1/Q//b/+2g/Xjh444eHs4Ssv18PbAywPZhTLXx3wchT5Uo8jqvfhuv7jiGb4QOjFkoPtB7w4zgFnP6TT60V13ez7Ugrni/WUFzkarcm5XJzdR7Vdb3o41/tyVmtn5nk1RPMAV1S3l+0nXnV6euTU+gHkPC1Iy4e9D83l0Mh3ntUcXcMT585xX903H5jO8fMZR85+24O7p6FZ1fSK9ULDjPuMFPTo8yN65tqH1gfy+xysVr7z6gitaWPX6ZiGOdVppOMI9d15u750hPO08F55cg1p1/vU3/7A6sSLC/K07KFnoPXFo9WeF82JA7SbFS4nlEunABrh1tMxo7Wv13j52DXlLzhPI504zkX70vMVD+LLxVut9eSY7nKgZ3V56eIUzegzQR1aswA89Xiu6a0XyI9wHna+3iLf27cc+WY0J532sD2KW6TFb55dp9d7A9dzdQHNLHB3FsjnW6T3xOMn71dLj/z6xmkPBMitJ7g61Vq7ULOufe/ixsvT5cmF5hRp6BXQHtYP60vojXN/ptuH1h9v9+DOk48DOyueXDXXambsHsVpbVD/6q135/roPPnGWf95LfJMu2cjT3TrgTtHyIn1m07P2+rtehzr5bM/1OQ5f47uUX/Yrn5BJ7/tizmFeRBHQLx8xmtNUL21uda30brwWlsBy3Okbx3W08+l1hw/yLcPeMtpHj375w+a/jDZlw64zW19rcU92s/hPG0fHo5wrh9wBc7uz9bz7TzUJ8zofOHaOq3HWvqDNi0wUwANfu/zA+ulfRbquy9PntVBzfrau+aCa2vub3z4IsU+7TMQT17dlyy+bOlLAmim+Xp2Fh9bl2+/HXHkxXoWoG/35+oUdPDs9f6tj3jqeuWr01GzByK/zdu9LoJ898QRaPSsmYtPxyx8+p7V/mGq2TzQ2OcE7E+fQfrMUN91dd/idd/Mam57Bubtvr/8ogUY69j5YnPLfcJTnoHvwdV6pfPKy0+JV17W0zsfeO/qH/Ve/BRr/qzGO97/+P/4z7/58zAWPXjO9ygvegl7iAW0zvhx4vHhhehFdR23Oe0zTjyQL/Y6X+sHdg5eHKFHrhkiL09au39yIr9ivayfOK27uH6c4y5w9Kr1QRVXLU5z5bdmTr7pNEvkM6Sh5gOqWXHy74gbT5hJP566nJoPPFr5SgeaqUZv6ztLvRmu1XwI94HpfDX1pdO9TQ+2fgNoCPBBvj840uAlP3Jm4BRy6u2z8+WlpT+dwMd6jpNO3D3Kx3FdTX86IH89qfNjJsi353hwddLY+5KPatWrtS5Bp3xzum4GyN9nTQ5n91LkT+w5zfXlPMQRF0/5tDpXN+vO21muAQeqW5doD6uJ/N69kd+aWA1xNao7Tyvfey+qpyXf/Wp9qx3qvV6ge0MD8NzH/TzTnxfH3aci8ACtrXW53qi2dWg9gpY8D0U8tSJOz6BzmmrtCzS34DuOcB3n+loNteY1K1wt9f2s3r1yTivfzpuXDuhbT2lUh+sb1L1/PoOF+2wd+tMEOTXc9l6v/O7P5mnko/59luRgeWn3M8E5rG/cZolX86oJsH51Gu1hqLc92gg0i7uXes1pbc6bdfe7fYwraOZV3BmeDUeakA+IFyc/QAvysjx98RZytPnisedC5A8c41TTp7+AfK7fjXhpF2nwfHnNUbOWfc9woX7Xrb2ZRf16d1/AnO5lR3M7tu59d9T0p+kc1+85/c2f/nAaT+Svvv1slafhmemd0PvEy7eA1p8P+XwLWvJ4jkUaXUPnrdk69g+8Oyu9PMeRU+M1jjm7tjjpAI5aewzNihcX6HsmfGniSxTh99j2Gpph//D8TRY8fWrmtE884Xa/nEP+YesiPzhi0VoKGsvpvF789jw/kE975/kSzoEHz4Ujvrz+vtRIJy3YWYUZNOyLvWue2s7qHbQP6ZgRT58aTlqAs366b8K9od1+x7WGOztN3LdftMBd+MXWl3d73ml8Dz7S+6nnLdzod/o90B/xLl5xf+xavqr7U3j+f/8//++/OPuzffDAFR48OeFcrhewh7g9XH35OGm1x14aD70j3JmA52UT6TYH5DafN+FczQxBA+R5F83phXbkZ7WaR0vt+sUTruNWE61djkbraY7a+qEFzdKDR6cfin0gNA/w1kd+m+caWlf3DeKm0T3Lexx75MMpPbW08nJ9Wxe/zZPX371vpsh3nsVqXU4f5D44+aKpVuRntUT5tKvtPEezyqfvPO3QvPaHp9ZHo31KLx4tAWoC8rR12H2C5hZprJZ5rcERj8Z6Ap5aH8TpvsHVED0jqwXO49QPeRF0QH01rk4+nt7b7kve2wvY89XJc3OWD/zkY6NaUU7f3WM1nJ0lX4BcnnDLx0mj44V8GupxVgeqifWy++f8cvFaV7y8gaN6a4a8OkK9+8sSD+5jn2d5Uls/acPO2vzO22gN7e+um/7OkYu7XsTW6fQLGf94sH7i3ZnqjiCXL+E63nppXlqQp3zp673A0xuvmXrjrKf2eGcK53JpCNAXzznQsJc+g/vckwPc5akVzS3UN57q+sy69dYjl/7e33wX6yeti/Q6htbTbDUa6wnwlrs813lqvwGH711jPJDj2V7f/W62YwH5oOGIs7w4+VhefouQJqQT517fe0EXVqNcKJ+X5YLzvK7f60Pu9ss1T2/v4L4/cTvevQFHeT19jvVP0OXUQnuSJ9He9PtLv8Oo5Ysnc3DV+yf7eND8/OE6uu59V5c3W5959GC94+rNW7He81vsc9q64m6/Y3XRM7HPMF7+W4tcMx3pQGt0BHl6OGkBDZGv6vmBZgHO9rqX9saXJ/2h3dzVdG7vcLv/NM3gu/sa1553z1YHWlfR+tTxirRbsxwtgbux0HfXD+vVUV9e+QB9PYPLo5NPoNW9be04aTmnlXca8rsvkLajyLNZcXnMu6Cn7n64X72LeBC3Nbg2z31dPo0/90WL4R2Lz+CJ91WNz+Azerf+U85vkxfpV3viwOWF9ffk9afy/1mdr3jY/J7/k//ur307ylmv8MA5yhUg7wEVzqGXoRfZdRpP3F423GbGdZS7es13XqilAelA/ftSq/dCx1vOaoVmrBfYWaCvGqgXaoJG0RwaBdC4s/jdH56uIV080Xl+rcuHS2uA/MTD2XsB+cHFU+/Dsw+1sHrNbH27Ntfy+puZZ3DMdxznOIt46+kdVw7/zirk47QH8crTvvViOe1NPOt2r3oOcFu7cI0Xrp6ja9Afltex3NYKWgLy5JgnHH7SyS8O4KRRPZ3WJ389OELX68c16N0jpAXyzWmWXntdtJdp1v+k0Q9Tsby41YS+fHW+NWhdHVfHvMsVcdJ03d6kFQec17v1Asp3n5bXHHCttvvX/bhcvH1e03QU+uTrT6Neefp9bsjR9jnmFxy/3NgjPXHXU3Po7qxqzYLOcUP3SoC+PjP668h0oHW3vmZV57PP4PTiNlt/z1l7GGfn6O/Z0ItTxPGcFq7bI8FbXBr9TMBrHp5zuTzlu/pyCpBrDm4c/cJ5fnC6Z9dXvPREe7VQj9O8dPDXr3ORbsfl5LtZ6xvirlboPN2nqL81F82P45ifQg7yJOTU7nO5GnJq/ZPn3qnmCfxXPjqv5ry12pf2Bi+vZnS+c1ZLLR+rvddCz96PZordf9ftS8+sqFakAfrN3HhaW1iNZqwWxNm6WlHN54HPsT7PXO+7tvyi/bNve8/l9fXeg/1V72+z2Mt8996DGaF8HprVfQJ1fvOcL/Xu+UbPW0e57iu0ztamJrof8uk3Iz/q0P5AGs2P09rxzEs/zu4D7JqaneeQ5zzStif9Iby/zWL2znSen/ZbzozuqyMuXO/Ndd7acRyhetFe9ByoN1tP/tO783aWGqR7nw3rra/7LtpnWB08/bj7GQZ4sGvAz9+uoXC92vkub53NErTVex/xoD3snvSv4MlZY/e395bG499oYeAeOw/ltnY5H2F7Q7lX8YTyn+GEuBsXr/Jg8+DWy3cMr3TC1i/3Ve9HmhdP/M/OeoWnfvEv/sHf/Pbg9ZLG24dUOAcPuj3Dk+tFFfHSwOuFoae+L7Yc4HUfVjdO3jrf+p0XrznxgJf8X45IOw/6tl5tox7c/MipQfU0VgdaN14aOI5ywHMfMrvGnVsfv30wOhdpFXHjNK81QTwcH059qOVfPZ7rZonq6VVfX7TlW4vr1ai+SCsurfyo2Zvdo/idg1p7DvLrVdw9FpcD5fK6vLz0AZ4WrnANefloJjhWK5qNe2cUcnr3OQJ89b2neHm6etX17z7H6zmKm+ZqCNf6BDQPmvFUd62/e9/9vz17rbd1dy8gb3Hj7RH2WOwcOqsF7U86l+cI9VhDsVqiPavetUizeu9OPLW8Nk+tvbvvT3Aul2Z6ae48x9XItxx9nxmOcvbCLzj7hxJ5On2+tAZ6xc5yNL85orm4XYN5IKe3GftPtnAL17u26nT2+YlbuO5eF3LtV5y0RL7UzHN0Dfv8QP7bm9ZPp7m04wmcp3ny7aXzEEeuWc75gmaJZsXdeZAnwNu1rY7ztOK5Tqdz+QKvvNjePapB83bWaomQZ1huPGvc/RGeoz22H0U853rpmJMfOfV9LpfvXE6tPyjgVm8tcest5DfK8dEetVb55pmxXpojXDerSDcvG81q3d3/Zhew9fgbW8t3vpp/tba/fNFsOqK6Pu+7I+y6mqHm80z4PNtZeQA6OOnl2b61x3Lp4bm2pz0XODvz6bOomTjCNY3uF+9yevkVtOjoj8dTvoquHfGa10zIRzO79yKuevtYPQ0+4EkD1K0rNA/HcecI183Js2ieumiOUDPD3vRlVDObZR+at5CjZY/cN7w0eW99+tJaP4BTvT3oHhRqeXQvQS4/7mk/Y3sOmuN6n8M8QLXVzEPrADzRmvDaF9z0dr3pOJdvTpxmt+/7XNKOA67bY0ecNOPkHdcRt89PHuj3t5Wa9a2vL1p+8zd+/dv/dWgDOn6Er/IX23P7XW+8wru+8JRbbK1jGwWdb+4Jr+o7dzl3ZtjrWwvyN97hqf6q9+ae6q/wv/6P//W3h7LwEArn+3Lvi+bYy6PWA9+DnUZ7F7+HfnmA14uLa7Z6nuTSKJdO9XRATv/1rl7Q0q++fsR6uBz5OPmJtxzAiSe/kQ6kk0Yht75DejitccO96ByneRvxiuaJ9aPmw2l/wYuza1u9Zlbb+j4rdGg44sjFqz/0AXr5ebE/OEX3WOhpH9X6QHZdrYC71+84rptzZ/XDxKx4fLduyC9efq4eOG6tde/5Hs1ploDmNCtu0SzIi/xqxdn1q7kXxc41o/5qcqL+1XryVLjW33PmWXG9HEGjc6DfPkOc4nJD+WqL9dmaVsOstOJt4Dq2L9aye+dY7LvlvHUX9VWrvp4cXcdfXn5gPavtPssVruX3nu4suV2XOm2/1Nxf8Ftbs+RoiGatXvNuyOM7zwtUo9/nz5PO07rodD8DrrpoHrR3sL6bs55ATu2dVnugnu+4sM80LXW8OM10zPddv5p5+bka0PvTc50e/s5ZHuDcunsvrlbHC/mNRf1PUf3VZ97OyjNevoAO3vbZF2GfblSrbh/b752Zrv1T35+x7X39ck/1PKWzPY4iLxv1tE/pqKXvuBrqxc5y7BkQtNLbvDn2tH2+9y0/oLax2Bx+c5qVzvbfqLe59TsHnJ4FoGuduy+v1hTUQI6Oz7z+YCzX3PZ2ec71t8cCX77Pz6vT2puZhloarbG10XIE/fHuve8o8kxHtE7nNKpfTwE/bpGGY54LWjjQugBPPl/pFGDOaon14zxOOq7NaH8E5Mte9H7duc4vp5l5cnTdvFuH9USniA/3WZF3lPe3NPpbVup88eLo3nff28u7Xhxarac17nMTT29+8wDp71pbp9rW82U9+7dMQF/eA400y+vPj1z3ACdvnmvXOP2NJXP05e2Xf6PlN17/x3AvCEL1V7zvwWo96coVC55u7ql/8UrrCa2540+Ndx6qfcYnvOJ9th+We8+Ld/jf/6f/9tuD6UH0sBWuPayih7WHEfTIq/fDOZ7ach1d9wLEqd6LF/KzOkU6+aneiwau1a932HcindXaejl1OvlxvF527WpwtdQK1+Ud01nPadG5Wjj3Q7i9rb9oxu2vJ36+wFFOvfvrfDl5kksrPbm4t55OXhzj4+WnOe6r56MP0vrqlYvTDwBIN071fd7SchSglqajCDff+ZOGD/F+KMVZ3/HiNPeiWVtr1s50pG3Ne5TXm6fm1LscsWsSPRvtJaiDa/m9b927Qn015NKB5uYl3uU70ukZao5aevE215oEyKe9XkO9onxaUH79iTjtDcjtrPiba+/av2pCzlp7/+KpNbdIr5rZ7W2e0lwdPLF7pJ9WM1d3Z3XdHu+zFUek7znvGQSc7uf6Wc9XK46onqeiGlTXu2t3nf/6m9EcyMuuK42neWk1ozkhHTm19aNPPj1H+fZIrF57lJZ6Pw/WV/PkX+ng5FvdsXr3TjiPX8RxXwvQnw898vsM7Nx4cek1S4Suq3WEvHRsXrNAjS/RrDz1mb3eVnOjtdnHomt7t3stWl/Qj+N++Rm7v0eJdPTK9xnQnLQcd+4e5W+07tZQf7MK18vfWSL9W3ctrs/uVfcrbnqrA85vwPbeNaaBE7cI9dZfuIbtwW1f7j0yL6Sfrlo+erb6J/WeLciHoz3ZZ0+ORusD+Z7RfT7Vd157DPL5d2yN6jQcdxbePme7N3EcW6fewnX8OIGv9iju1XDeDMFvntXrB7k4eZVbXD3ndCCtdIo07E2BK98sz0Az09w1yOOm18ywni6nWWnc9x4Px3MiIB3wjO1/wJeWfl/S0gD5nrWiZ7PnIQ+8gn2I98RtH+TU8IHG3h/e1eptn1zz7D8s7AsQGusdRy+eY/tAa98JedzeU77oFIDbf+jYOegRb79oAQPeoXpHJsOev9NZHiz3Vd/3zFl8VffVOXx25lfwTvMz8544X/H5PWvSU/x//8l/+2cP2HkgXXsJehF6keqPoxYnXlrxId3lgXvkBenlg7jpwN7L5gv5fbl72fSuL7m4ae2MrafjOq0ibnCejnC9WkVa8Tu/Grs/8vram/Xjw0vshzCNG2F1QC3PzVs+xOk5cG5+a7p71H7vbDXhWm058vrTaF5+qru33d/8pwtPHDUaIi9q8XD0VXcEudbW+kTY+upAnlxX7weaa7VmxYsTj55ID5rR7M436oF8FKBOv9CzSOOum98irbjNVOvetjbRDOe77tUxa7XU8MQ+J9WadWshjmO161e+GRv1OW6kA53HW77z5YLrO2Njaz33t977t+9OaF2i/YZds/vdPsPOzbNa9965XPt893rvKzSjZ1jsrPx2v7feundGevlpXlo45RyFnNquCWjFLb868Tov1AON1cnz/SwT4BjHMU+wWs3Z+5sW3Hk+53HSU9+1yaeTr9C85TivVuhpnsgLz93bnpGF3u5tHKAlWlc6npU4zVrPeOoF/WY269YF5BnUdh5Oa9xZ6v4pZ/8kWE964BxvY2eCuWL38N6P9RbHz/B+jndfcNOJJ6pB8/OwfUWeNi7wmrMhH8xozRd3P5qTRj7ixV3eri3+PYpQXqzfuHm53uqt/1VfIe+euD/3ixa1hf7W4ahOw3Pn+SryFJx73vpD7D6nzXC9Gj2frQXo6C3U89Jz6Fp+uWCOGs7TvQDHctW3tvXyZl1P+YZ6tpd2Ua0+AWq7LjywLhxHffEcm9naQ7PwLieevPq+q67Nvd5aQ97F1l3HWV/q13fPWrOAJ/ffUU4NR7/nxxcWjsDnb/3Wb30Lzy7+PmueJZ95PVPNbibwdHval9ahrz2rrmZ+ewVxeN31uebDlx+OrvX5130EDvBR5D3/tM3ce+SalplCny9yfKHTnHyIT3/RovEJ1S+e+K+4T7jcH9P7hOXk1XF93zU8rSmk947zU+DV2j5a82f2ZHH5X+nH/d/+P//NtxfFAynkCvlidXfv5J96Ac/DH18+vV6AXjwvwOWuTgHVyu2L10tM3xwvqCPQLyCd5sjTEK/8xG02tP72APT2cou0xGp0TDud8u1NfkC9D1dHcX3ttb408gI43Y/LX53lyNFoj5xDvgVe3PQgrV2f2npSWz/y6715zWhOtdVpb+jFSQsvP+tJXqSnL+R3687l9Yvru+fJtdquL704Ymcu51XkIy+i3rzQUN99jAfNqB5nfRRxV8N62udmqsVdHXialxbO3pNmFluHtO6cojq/u6buw51VdF0N9KYXLv9i65dDa+ud77X5Pcfl9FmL58UvPn5hcNx7J5zvL0f3+aIHrWn7waw7t73eaE6/9OSlOSGucA60361tPauHvKilpZ7O9YuXjojf9Q2otz1pTp5Fz8f25qNYL6sVt2fwaa8vp3nQmuLJX046AlbLOah1T9IpcKqLez/SaE7rq94+CdfyaeHF6WeZmWm1vvTEztq6a8hT669uHo7e1i/iWFd/5f6+J0/zRDnHDXwe6Lf29lItXTmc1u483/Hign6Qa3YRr/WH9VR0vfn6zM9r/c1oD5vnvOvup2vQ33rSSmd57UHR/Pru9cXliLAeheugLz3H9iGeSNsf2PqD2P6T8u0TuPL7LOPQtD+eK8fdK33O1fqsrq4GjmncXmgdcmpxgAdeeBLtT9x0WuveB2i2WOA3F/IC63fX1frzBk869Yf1UF4Pn+1z88zZdxjUdz3yRXpx6K5/Ece8vji4e9m69MKuq5nLUWueoJGn6q3P0bU8jfbRNY3uLU5z1PT5kuJnP/vZr/32b//2t78ZIpdfOrtX+um0RrNhvenb/cDfexAH1LwrtNR5UsdzLe99clTrOcFZ774kwtn15X1/32gmrrl86dn14vqcF7T44KF/NfOHL1p+/df/b3/uP4YbXN/c4l3t4nJtxDssv/OPet7hlVeaRXias7mvrPszeJoXXq39aX8uvtfnj1nf//I//NffHjZxdVxvzZp6URzFq70Xlyfo9MEBvQQFLqgvJ710yuP3AjnSkG/OzkpDT5ytXa14EA/iquVltUBd7NriF+C4+XJi/fRhku/WJupZT4Xr5t89AlrdXyGf9zj7bLSmPqCdm5OOAL1p7bzqUL29Tiet9a8epzkFxAX9PmR94PaD4Go1S60fFBCvcL24ddDrPjjmX+1pbXH3vrWPu0/pAM6dW9TXHDlolqNetbj5CXqq03nSykvc6nTu+pt3edtv1tM7u1qwWstpjlyarkX19dK6BVQXzVpsXUBzmilg5y3Mvhqw/TjhScP17i20d/7JTH8F1nm/dHQP+0VErX/KJZ/vwIOctd37UbSPQn1jZ+UhjcVqCLCuojn0aKzf3Sfnq7X1/IIcHzita3viFHJb3/V1Lk9/fcP2vvKiRks0A2j0mYCfl/yC/D4HzVot+fW0OnjNiwf5an15vzrNaxbEEet7NfrF12cs/6uVZ5w+p3em+uoF11tPJy+7l2p3XnUB8vanZw63mfhi56VXtHfC9Z1z15V2Xtsb12qr2Yx6oBnxbh1cr9e8b279As97vF4uvxlbdy3f+lt3c5cHeDjC+QbcfPodw9VQF2bluZ4NtY34QKf70x8Ye5ab0Xrqid89BXPiec7iXx99bnbMc75xOncEPqAczurbEz56v3Zvnj6Hdh8hrqAn1Hbuzm6+NfSzZ38+9Tn0pKNPvZ8h+duoF+qXwzfD31QQft7px20PAFde7D5dL/KXk87e29XLH7SHq7VrigdxWn81/eak0742D8+cnk2+mutc3pcUvqwQvkjwHECe0tGjhuMLDl8+0ACzRTBDzUwz9MkBXvNp9MWkujkCx7X+vmhxzVO1vPuCiHccujjrXbhuJl5BR56mvWt/hfPmWK9Zjr/8Gy3zfx0CQmHPn/BRffGOu5v+av5XZr3CajTTsXiFp9qP8UPvq/2v+B/pfFRvbZfX9bt9ecIf/P7f+pVe0csgdo68h7qH1nkvD2z/8kQcD7foA+RJk0ZYzY7Bdb1enj6EcO4ckN8Z8kX1fRHXS5yd6ZifJ614q5UeOMfbKIcvWpMjHTVofc1rlmMcSEstrXT0piGafde/9dXK03JWR23ngTqslmjWrmt1HJvjngofrI74kLbrPnT9EMCBtHZWv4A0M546yKk1Q74A+fzkRaibQ0ukg5MnueWtZlyceODYuR69YtcFaeiFeHHSrZ5W9yPfIQ9pxIG8OkK8tJynV75n2lEOzOie7rz7DLU2WN3W/mpdjmnA8kB/EeLkZWP9rNYrHZDT1x7Qudyui+3F319g/VLZL7LtZ+Eat39SX9381YX11F5BHHW5tOMI57Q35M2AvVfxq9Pvfjq/PkQ6gOM6Hh3nQb3YeasnT2MjLTzHovUWcvj0WxfIX324a6eBkxakdffAPqYHcWinhbNaQAN2Zpy8C+fNqt6sPC3n1r2n3tf9/BSQ1z6De69XzzmOOt6++6AuID87I1QT+oVzaF6+l9MstfZp9ygd0cw8FfVaT1G/vvbn9kPaBbQ3Yu+JaF7R3GpgTufqcRzrT7+oBvkGuTTWS9w7pzq0v7TyZBYdx3TUNq42yHeU11vEU2sf5QQ/rW+9pdH6+8x68mYN7p9ndH9XwMEv6IOe7nnrv/Nw01eH5eRjPeNu6Nsj4BbXfyGnTjs/rtPqvqWZL3GhRme1eLeX/a2Bfk71M0g9LTPWj3pflAjX+Suaubnm/emf/ukP4RqP/q5Jfz7bZ7kNmpcjp3/vbVo9P+bJtY/dW7104ukJeWpms0D/aqhdT+Z4Ln1hIPq8dXTd39boCw3e0+O3PdKD50uN/aJFrTBLLv3VbX/5xWm2Iz40z3rXt6O+7aftyw/h3IzdC0FHT552/fRBHa+ojxb+fsnC7+MXLUQWXd9juNfw2dxi6+/OP9L5KnbDug7N2tzF9/hJ767tFT4z48f2h69wF9ZU7z/7e7/37QjyvQy9EBD31pez2JfYB4KjHHjAvQS9mKDWh8xyd33mFKDmvFl9CDmXV2+OmXJqRRy1fYHTWk5xOWK9vtOKB6tVNK8oJ/qQ3nnNooXfLHXX8OR5P6TV8w3p9GHuPC3Il/794QJpieUJHNfLg2bFgV0X6Cvoyqv7cO3+9iwV1QvXrW394PZ87MyO5Tcu5K6XeGYKoJkfPwjyJR8H5GjEdY6T5p6DXmuxpualUcQrYOv5gN3rtNTy2azmya/W5bXfG3I9065XZ/flauDdWSBfrJ/rxVGA2q47nnAe1FdHpNW8tITcRtg5+ve535mOzSnSwtWzv8D2T+/6fEgvbu/p1pu1a5MXvfvNDau5c8pvTeT51R4LUO9+OYfVjJfX/Mqbs16r772/3uIKcJ3WhtztLQ/0d23x6lk/PRfN2T2GdK4WTjPVWhdU7w8veqB50Bqqu07rziqeZtUn2jczcPqc2vdWOBd91gl5/ebkR04tXs9BsyE9tepxtlb/aoi9F5cnB/zgxY1XrB7suR5raU2u8evNj/wi39XppdUepQn1x9mZoD8dWJ7oWg99z0XPRtpXI35z4uEIkEsb5Nu/tNR2TVdn5zUnDuyamhUP1recGa0x7wuc6j4be4/EanZ/+sObkKfXjLy07v6wVw/EEfTT7vl48o0Ly+tYtH95DvTys17imlO4lqdd4NJYuC6AP/3tm3285+2t6GdQ6y/oqPlZ9kd/9Eff4k/+5E9+5csS/hx3j/Sk72dh4WejOliLtfcH9frzmR9wFPzsGtJqj+g5B1rx8rp7iEePRlqu8apDvtScy6svR73It5q1+dJgY5/B/ODeeWCGnv1iw7UePvPqmp6aLyWK1honP2rtVfsqmpne7a93v8iRp8OL4+XGax6YGf/24d4vWWj98EXL/u+dL17lLv/pOuz54uavBnykU89TvIMN61gstv8jLfV3/RdqT/VXPR9phc/y3uGzvHf4p3/3r//i7Fd/qAr7ZIbYh1f0gbD1HmjopaLTuVoPei9WWnh9CKW7enLwlE9/feM0Kz5OM0A+niOkB80qIA3R2vCa5Vysr9VLE5bjXMQJ7cvOAxrrW/6pnpZ8GqJZy5NT6wdCejjNwVFbDqQTD+p/8tSsNPLTs5FO/UU8HNH9LdTEzkon3/1QhNu71yIvHdPjA6oV9UEciMdvP1xWD9b3/gBKs1pRf/si4ul9N6P61VqU21r3ykxYLZ5pgXr3t3ssNp8WbX3rSS5u64t39y9v1UW19iUNUNuIt/NAvjpcP7CcdDaWA3L6d0+Wr7ZzmlWPZ9cvln3Z4pc8eXXIK9TfnK4hT+sLZ31Bequ1Out9a66hOU++qt37rjcNEW/rZvUZhAtxuv/pCPz0Fmm1bsd4xWrsLMGPqH45+yzGMaM58QrA63MqXnsQh04coWc5zmF9pdM+bt0c59Aexts96LxZOHv/6qm+fvTm23ObJ/U09jm4OunfGY7l45UXEDfecoAPAen1OZMn/I0nDXBd335WVROu41SPQ6d7sZrNCfEc09y1LSd03T3f+06jftG8ZghYTnNCGvvzS06vmYJefjfylr/m4RYhT7BazpvVu7Fay7F2z2HhOu5qtp7WKwBvfXQv/YFt/9BHq3WtD/X+EEkbcPIBeFezOesnvx3zvKFHjYf1Hp9+sfo0V9c56N99FnlPu/VsrZlp49h/X7T84R/+4a/9m3/zb779rRQ5HN6//SH4F7Pp9DNwoxn08fRZi15hTfnGWz+g53oWOGr69x7kfXXa9/Yxz3jNaU3F7imo76y75wXEbaZ1OpdTC2YXVwNXny8c+pJl5wrnohnCeXOK9bIa5vZcQFz1NDoX9cdJ37m86MsYX5b0RcvOE3mv56mv3m+zPvqP4QLRj/CKI/9R/1fqnX/UE/Au10Y9HS9u36uZX81/BH03LvJcbXlPfHiVv/gs7x3+6d/9L77p8Okl8DLcF0LgNA9XuN4XZF+IEBfw43rg01Xfua7TaW7RjI5yoC/Pcmrm5AvoLu9yXIdmidXQy6cPYOc048R75Sm95bQ3kG8RJ8/7YZ6WPVytZtWvzlM67XEz09lZccxr1voBc1Yrnd3H9Jq163KEdJaz+whqeB07X19F/Iv69odn64P1Rbd1dl2ta31FPsRqhJ0hWp9wDXGaJdqD1S1fTTRrvVyefHHrPSNyasVyN5dXqH518Ox3z5Hj3rvVaE5+0gC87YlnVs/+enO9IRfohJ1X750FeUun2q3feZ/RwWlf4nWsZu8679qz2x8M+iUQaO/+CTND2rCe871zhGtQ05tnkRadIsQFvetl1w+u5fPd/YB00m9dzuXzue+x+pPO+k5P7Npas/N8xVmdre/a0lnOKz95X97Oo2Fduza1dHDkex7SUqPl3UhPPo31nY5Zd+3m7PuVhsArrubqws6tt+e3z2C57Td7dYrliPKw3NubB3CtllYcWF713Yf41ao/+d3a7mP1OKv1xBGbu3XId1r5SQ/ibp993+cQ8O+aQF3U/zTn1go1od/MZsVdDYhXAG4zwuqopQOtrWfMOTTHsTk4+ywCzo30i/UCONbrD2z7B9G45q1nz0Wc/pCXZrw08fxhML5e+bw4L+41bjP2WQRzzJRT7w+d5izXsWhGa7JvfQ45riZus+zt3ovWhgf6fdHyx3/8x9/+NosvUmjx1d864Is2rn/IgN8/bEi3dbee/laEsCZz6ebHeWj/e37WL580917s2ui4NmM5evSqOT7ptA84aeRfOM+74DOvadLAEc7xeNp1dNyA9iu/zWoGnWaatTPk2sPq1QTYn4304ujp+um4IWd++7N/G8VcnNbdHPl66quntaT/qS9aPgNiPwYZetK5ua6fuK8Qt5v36hheab/yAu9qn8FX+eHJw5PWO3214nuxvf7VofS8BB7Q+4EoehlED7DowfewFr0gF/uB4DxNevsiQtppdZ6GcL6z6ORteQKvOe848s2T43Vfxt2jdHDj0cxLL7tYvZ0VXL/iNLO9kcfxoYFn5tVKR7iGJ5324ImT7ziOrlubADn1PqTj5Wk10gE6zcGNsxohX+tfD87OopVu2vW6Z34o93ynczVAX2iOY7p5iacWD9aHY7XWdXkCnnirLXYf5UNzxPavBmwer1jucprlPDQjL+6ZY5zdo/YgvZ0l0i/k4O5Nvc2Mu+tdjda7Oq3t8pYT1KovJ6SRjojTmqGZaUH1ItTb3nlWxf6BoCMe0OwedB/an7w3Nx/VBexMka/tDa7rFWlefMSrnvc8LZZTvT3qPQa6y2sOXpFWPlyL9FqvWrPiwe5Js/qseuJU73OaltruMegv9MXhCfSp7R6ppSMgzv25UKzOrqu1g3y+87y8nbs9dOPKx0vbsWf5ftEC+s0rmtkMaA1bSx/kC6hevOLBasm3D47N3Mjn7tMNeet6ug8dq9fziveKG1znqVieY72we+O8uvWIuHrVBbjOR4G3setejeaB/GoIiHfnpe16cet59WztM9a89gXkeyavr470d4bj5gXI0fbu7R9Y5eLEx40Xtz2LY1Z6/cHQedzuUecbcoVrPY79wbI5jnmh35cSy2vNq1l/+7x7KI+THm05nwU4fW401xwz9PavAPnyBI+OL1l+/vOff/tvh9CEePvfYqHB965jozXhmd+973kBPkGtAF71092/9cFfPe1Te7m81ol/687l2tflqMfJfzzzivq2Dq3xVdg36J4VNHcvumdCvvruo2P7uFgPdJaXTrOgumPnq7trtk/tb75xzclTPer2p3BNY2fr/XNftDR8iZ9Fm/Rj0Sath+vnXi+2P9766vyd19VfHeh6c+HyvoJXmk+4vKe57zh/UTBD/It/8F/+MM+D6SHthYAe6h7w0D3pId4HuQd419F1XKFXjlYzHeM3s166hf58AY0817sv1fIgTl6u5+bdel6F83h3zu4l7KzVA8fVWS35tBzNjPf0IYPfrHeecOXjLqc5eUpL4KnFg1d+9INznLS2Ruv6Li6P7/3ABpx4+WqN8Yrb39yCDmxPuPr7S5w8rA/RvHSa0Zw4xfIKSA/Krw7offLSMVSH8ml2jdP53rO0CtfVHavzcdclj9NztD3FXkPrLuDy85GnjbAa8vUWrpcHOyP9rTdjdZqJ0/2A1REQZ/WCnH3z7HjOCtc9v+0rpGtPd3/Lr/Z67h5Ub6bjXWccR5r17xzQV+DeWflJ52pVC1ejOdaeT7E6jvrkn/YqveUF9bzYxzjQ/crT3WtI6xXnesJbT/nJL6yOaNbVMaNfPvHSg52Dt7Og43KWB3nvGdn90Jev/OfvXvcsp7Ez13fzcEQ+ID061S/k1Iu0Fustzq5p116v3N2j3Seot33pOk7nG5tfuNbfnPQWONXztDOrO0LrcYT09x7Uj1OkFd/xzilXHsxqXjr6i7jVg/xyFs2rXr857mXPmZze3ZflOYKatXdf8wTORf0C8uq6vfMOXh2glUacfl9a3Tjq/U51NdXTqVY9rThyzVqOKO8P8/sH+jTa33ocRXu97w2o0euLBOfgXviCxBHMMKt59Gj0D8LMVvMly+/+7u9++7/PuDbTlyu+ZPE3WvD1mrNfTLQuPR2bA+65eT2ToNa6hHNrXu39goRee+TY2teHkFNbT1uXb1+bFyde68Dt3mzUL1qj9RWt9+ZE66aTtms196KoB9JzP+/nefvXnKux+21WaF59aYV0C8irgKsBrUtcbnOKH75o2f+9c6jxIjOv6j8lmvGVWcvNK+xGbh6u/l5/Zfbie/q+dxborf8e4cdofxX/4h/8zR8eVtiHD9Ruveje9BAXl9/9lFPrA8U5qPViNBfSqa+jXhrOVyNfEKcPsXjLSatYNGs5cjvHefX9AFSzFi/88vgo4jaredez3vshJY/TBy8uqAGt6wna43Tw1s+ur3o6zcoTjXiXk/dFWvJb0y9Afv241ge7p/mH9OLJ4xblQp5BTzPTUds5aQTX1Z+80FwNsTPXa/o7C089TvOKq9M8UX8ctZ0Xp1gudL5592HvW1rh5vJrTX4A5xnvPiP6bjz5vWuPJ7pe7HUau2bQe5+xq3+fV/WNy1sOv+YB3s6Kkx8RL+i3f36R9Avq7md9q5+PjZ1Xz3L3PVOjvc8spAGOIv3th+bs2tXwitW7foRr+QK2LqD1xKmWp3R4aV2Q1vUOrU1tP8fSaibIx0snP08cRzo0eNk90t/c/FTLE42iWTjp4On3fgnn+uSDc7353Vqem1f/apgj7nOYbt7zVrhOf2vl9ZlnbXmP2/3DD5tfH8G5nJr3p+A7Ls+Oovtx78tdd6Gn9T7t5aLacvLXfFHNcfMC6m+eCPXLdc+6b6vbOex6oF57L5pHO157czXzmN/y8coL/Y7QOlpTWtVdV48T4sWpH/h0r3tOn3hyagLkegbvHlS/c3ZPQL49fPIc5KrHSdd183vfu14PaVTvmM6uOc37+1nztybSD1fHEXYPncvr9+VAX0jo8175Wyr+Fop7IufLg3jO6dLo+aAl7wsWX7b4my20zfIFi3+9yJE2Pf7p+UKC1nrOt5ADOk/v+waumevVsS8+0osr+BA4wjne+qC5X5xUT0NODSfecuM1d9eXDux+dv10DqslXOu1R71LzvXIb61jz0EzhZyaz9/d792zV7Pk8gauu287bxGnOdXTgDjNaZbcL/9Gy/nfO8OKwB0Ol/MVXL1XWvK4X5lVDzhuvMLqf2XWO7zTyctPNSuk9+r4vfiKX1+04Al9HrjC9daqeyA9nI47q5fmau1DH68AtfTSTHfP6+3DxDWsJ9GcPoD64JBfL5BOXuDWizSaF4f+fgjK87EfBvLqy0sv5LmA9mZ/UcRbrbitDejLNwvU+3Axt3VfDo07p8BTw1ud5Zkrl86uUb9auTigVqQBuM18WmMRP7heTddFvXwXcmZ17xx3lj51kQ/nqwl5TcM5xHEEPPU4dxYsJ14zmwd4GzjpxJNLo3ligVP/ztn93RmdF/m8a9+9dk6zGQKe1qSflmgG5AXqV+t8desr9G6E7ZfnpQD19m157Y2Qb3/zEOfqWNPlrYZ33pcsovc/7fWSn/rNcYS0CtfAT7Ezm0ET0gxdv9qb7n+z1M3oc8G1vFjfqwWt6/rY/maI5vR8gXzPYrPixKOZRjqrpQ76WxuefJx6cNq7tJYD6vzsHtF65QfSsIdpqenfeXh9Bi+vuqDfmoJ6nOq09Iv11Mz1jpN/EVYvHcdQLd/9gYKWvP71Fpw/1fQEOfvcO9Qv+vLxHPVbS8+J82qFnl139fanvQLcAtJo/ZDv9b7YegFppQf6q0OeQvV7FNZcLt2n+96649ezUW5rYTmCluvWsbM2QC1POHA56YAc/d6x7jnEyUMBNHp3hJnNAxquRbP1NsP5ztmIX8BqB1xzb9y59eJ7V3r3mrV7DPjxrA0vzaJ+EZoX4tWjZo55oOaLgb6MMEvdlyz7xQgfvrTw5Yl/JQgfF/AFfTm8/rUh+u4rracvWoRz/XiCR1q7T83p3vG/eyXw8Gn2xUpfnPCl1l7tHsmpxxNyNGH1i6d6fm/EvTOXk6aonm75Iq5jveV6jnq+26eN8o55apZrNf29j3hx8gB43bO9J8txreazXDQb6EEzq219Oeq0ivgvv2ip+SO84xn8WZ3wjv9VrQUvonO4euXDT7G2V5yvzPoKrk7Xju9mfHY94SNu/+pQvH1Id+3ORQ/mfSH0r7d08Hqoq3txvMzL3Ye9wO8Y6q9XLT/7yxTshwZ+c5oVL02Q2/UL9Z2nVr+8GT5Qd013jrwPsj6k49Eq8PjIr2v9T78s4piXltxdV2sXae1905cGDuzaQL4fGLiA0/qcw5MfOnmKF9SF/NbySyOdeOm4Vms/29PWq5aO3MbN19se0Oe559Z1evVfbC3P+RWuoZnLa4YjyC+nWvudXnUBO9MRcApYT/H0pQGvdJqV5428tW/XK+jNS/Oavz6qgXya3Q8B6TmmkU4zQ33VoVn1i+tXuBeOEKcId3/MaR5cHfnW1Lqg/QE577u/Ju3dX+71IWg2L8Trfog45txnMY4e19C6LtYr3DXRgdbe++Ua9/rZOXL5dv6KI/gUtPs8aK/VW48AtUKP3tWC1iZAbdcWd3mu89w8HtTyk1ZrF+v9enKsrnY5zUvHjDjN3Hn4aebH+c4C+gVUE61tue37+qMv0snTeqtWf39Yci0PzY2fbjXYGm2wJvdqv6SUA9x40JoETno4+ZAv1k+c9RQP4hVQvX1sHcH19STkm9W88o5QHtLp3u+5/Si386/X1Vgd+fo6l1+vgSfX1aq3jurL2fr1dHVgNfK6awzNiCPkaHvuehZdr2a9gWYzhHO6kOegb/fmRrp6PE/73K2HuE98PMiXcI6bn97PJ00oV349x9Fbf7Xq9L2/vpSwh+Dnl//Arf9ls7/Rgqvub6qI/s8vetW8q8JsnnF92eII3mdfstDbL1paGx84Zpmtzq9aPxuA/t43fa0NJ36fSX0uVQutv72C9eMc4izPrGB+EfSKfAn1Zq5Ofot8CvW0Ls+6HPndY77z1Kx0th6a19rz2/Mo4ufFEY++enu0nCetu98FyOOmA82JUx23cP3DFy37v3cWn8UrbguHr+jBE/+rGoGP9fI9vpa3/eErdXjiwPeu8eLquC730YzPeviI98///u/98JDGte679nIeyPuwL/eJ1w88eTN6efah72Ev0kyv6+u1OX1AO8e9c1zHFXmHq7eRVvW81NucPqRaE/0C5NXvhxCd9mZnVVezrv2iJb3WJtJJK187S631u05jfbdukcb6htVxDs0S62d/2TEzON9Z0Lr1OwJe3NXIl31v75tdxNnazqjeDxu5ZrU216vXeRoi/eqQTn4v13mceDTTWa38dN9A7WnezlRvXvt5Ofp3LfJpdV4d5O1LfvplpXssmrFzaOTherm8jnI7y3m8/MaXL+6crYF8EZ580L97t2tsVl5ALt7VSkdtP6/wwSwBy4mXZvHkZ1HdPdpfKqFZu7600r++wXn5ari0zVi/gOMZFM6BB/X1k256eRGXA3KiNVtHc1rT6ux6dt1x0oN412/7iA9x1hPe9WxWWubdtavlyTlOAWkU+U5n16e+e62Gk++4gM+DuPPEXVtBA5r30WdwnvKVbjPS2F/65ZqxvHpD545bt5bW3l7LrZdmtKY4aRU0L3DkN9rD9gnkVydvy4E0tr7317V8PAFxHQWsht7e/Y5PuvWt/vXiWNQTXG/oTa/zrUN5AfJpx9G/ewdx1sfqd98dRZx6qrcmefo9F4VcaHbYOUWzWtP6zcveA9dq0Py7VsDZCHgFqNH1+dscOVr7DMbNfz5ehTUJWF83z3/vMPDgv6XiSxFfjrjmof/ArS9a+hJFnhdfjghcUOtvkpjRFy2+vPFlCu96+9wA61fzN2lorrc41rVrv+ugl6Zje6feUc/qCLk48eJ0T3a/IZ3CdX4W1WmkA2a0B+tbrBexa4unV9TTtd6QTjWR5tbSTwespTVDPuK4bs2tvzXFw4G0dq/xhHORlgC9zWwexNk9/+Ub/wkY9v9LaENabNev8Gp9q/MXOmkZAAD/9ElEQVSEj3QvPprzWXxGx3nxGbzjfeb+bz++8ADuw70PJejpZS966PflL7Ye/86lv/M35J6wPnbeRrN2Xtf15Xl9b18zysHu08b6fsq1ltZabA12duehfN774BbrM97moHnrr+N6KmDnl8ffgDtz42mvn3QLWL3uTT1mtob8b5Tf53if5+XFKfaHRF6anwd5dT+4/SJQ9IP8RnN3vvON8tWeNERob9oTnr6ivfW93pn4ez+a1Xn303PYs3g9gWt7170XeE+oF9rnvEN1x53zLlr3Xeur9YVqq3VR33rJb/r14ezzvAH15k9s7z32DKTR/dh9vnHvz3q9+9Lsxc6/Hu78O6uoL0/Xc32rvyFP55X3rrcu1sPi5pp9Izjn43rP28b1DWY9+buRp/pCfp94O29jvV6/i7QhvbiOAnCsYd+nXVPX+3nyxFmu8+avvs/k+9m6PYWe1VvuE+9G6yrk9Db//mywPxu3r3Bd7R3nBh50DwuzIE482Pskut8+n/sStD+Iq6cVdj1iva6n5YS48TovWmv3RVS7ukF+4wn47Uu9uGlDnN2T3oPbsz7d86ffCboX7fNGuhvx10M183d2e9O8Zi5aa+t65UWoLX/74tw9qe9V6Afermeg40sR4VkD++hfE/JFS/+9k95rfWKfBWjW9b1H0Nu9ci5vri9t+tKFF77gaa/33hdq8nDnN3v9Vr/RHt93sP1ebtrF9uvp3ZWH7gGf7Z/Y9bTOG9W3P4368drbG69q7mtRrnk7p9h8/p88OIp4u0eO7Ud99Tb7o/izO/0GGQt7/g6veN+j9Qqf6W+Tfgy+4vOz3Cfe9+yHnqf4CJfX+Wd632F1xH2g98X49gD+n/Ub9X3WS7Pq2+hl2JepuB7SWPTCXbzqid+HWx9aH2G952v97TH/8Xd+fm6ErutNM856b931FNA6QW595U3+zikv6g/pbI/col7Iqx8O4nraSGs16229sJx48Eq7/PpIE2i1N/v8p43bD0UBanc/t39/ORd3z26v66L6aqVXPew6X+l2ntZ+OdSMG/j06LZ/wvUTrmeRz+6dvUsj/tN6quW5yJOIt9y0bj6dPcavh95GXoLz1e46/kaajuUWu58C6rveniLt9fIV5Cmdotl3b4qu6xe7ju7zrmn76wnbs32w3M1DtfXUeded37Xs/MVqxru5rfG0/vMYv/N4Xavl62mfr9erAatTn9zF5tbn1YNmpd056OvzUoQn7kV5x+ZeL9B512m3Rx1bb3NhPdXT51yfnbvXq1esXoi3n5k+P17xXedbrH61ruk+eSgv0oHdm6vv/HpZ2J9+hon2HtK6Gq2DPi/7GSyaXZR/V0+jnzvxrocb+RFxlntRXdCP1x7u+qF6fa2hZye/rzwLva/Q3GYXsPOK9kyt85tzDKu9sxa7xvW6/Nu33KcaD/lxre758qVGX27I2bf9ksXfUpGrL73OL3bWhrz9cn/orr682b6Y6MuN/f3D7Kf9Fl2vH30boF7A5cQD5+4PD/tZ2j1bPOnu+7vv8OVCsxyL0PXOL+LR2n3evdr34Ol9aO/k3Zf9XTON5ey1/l0HuFYz676Hr/j5v3M20tn4c/9754uG7dBXub1efJYXPqpDnM/ohct76nvHeTfnHe9V32e1f2qY9TTvMx5e9V78y3/4t354GIUeDyg47sMqerCL6j288dT2ZU5vH2r89ODqbtyXIy9gzn546VffWa5BHa8PFPn1TVOtOsip5W3rzVoNUG/t9aWf1nLSa62rlefr27r68IoLNJonXEPzdtZy4gUaccxYnd1vUOMHT9z1ifSKIF+t/jyl4QfLnSfyv/Pidb15OvtPBHa2Y6inXBxQW23Ii2N7tXquq8VTT0u4bs7y4orWu/skD+tHvmf/ahVpFeVhfRU3D+u3H6b9YeRq5f96zz9+nOsnNGvXJuLm50Zzul59+dYTnjiwvOo7P+yal+PafdrnWc5a+iWCbpyeVVrpiGbrLVzLx3ENtHo28NTMap5r+QUdsXv8FDuj98uRXv3Nci0fN0+tq5l5UcMBObxi0aw8paF/A+pvBv18iNV68pNOvGI1wbncclanmfHWu+s7K046adznKJ0CWmMzaRV5CnJmNEuAvu5vOnrjiNXC3XtcpJFvcbXyVYDj9Zte7wiorw7ggZp1eSZ7ruPwSWPX1h62F7jrbeeI/DztT33b3/VqVM8THUeQx13vcVfv6tBIp/Pl5vFG6xbpF/qqX97qdi6296kWnvx1fpFmAa1xA6ov5OhaQ89F+9uami02l16zr04awf7vsw/qPhv7w6g+OXrrO301uhvLp1vUX0+e6AA/PRPQnOJC340FHWvzhYa/SdIXLbzQs87+Q7n3i5b2xt8+EfpAT1+eOMfrSxxz9NLqv/ninK/2mCdrbrY9dq1PrfULOX52v1qn2g3QZ073lZ5aGs2S777ESTv99ECuflrwNAuaV7jGbWb8em4+T2ldP3mqZkYckWYaasuDdPDl29/7vPMiLne1QvWieutzpCPfvLT0Buc44sMvWmCbw809cRbVP9P3kRZ8pNMNuIj3boZacfGV3CuNxWc4i8/qXmxfvV/V+Ar+1T/6O98ePA9gD1sw94cHcB7o9VZd/8bq9NLI9XL10MutXufyZnUUaW8v0O/l6lnC9+Eq8OP28i0vzeaF9a2Wt+0H9eWomVOsjlidPKdHI0+v9OT4tbb7w3mjWY7QnJ2X7/W1yE+cvPSBmB/1p3uzvkG++s4U1Yo0zNkfFKC2viBP+8NjQ65/unH/ACt42PU5hjxCM4r2sjUUoCZuLa3mFdCs5Xbdmu1P53A948ZZHVi9zouQXppi1ymav8+icC6fXn156hnpHsdLV277F6vRcy92LXtehM7L7/xQXrzyEaf566H1wups3b46Cvn20NG1vGdrn1Ma7dvqQX6qtzdysLPk2z8z8dMJaeF03POO6Xs+eh+c0zOn52KfibzgwXqimybggVw8x/Xb2tWqQzMKwC3yUUA6fIjVa6ZrESfP6cZx7riem8XPztx5aVS/OqDmubDfPR9x2se04gqIt7OgOXppiDj8dn+bB6vlXD5uM9t/4VrNcy2c62m2yJN8ep1vjlaf581ZHQHNhrzu2uilxU9ctfbxemtOGiJPeYH6tjfUd89xoXU6grp5n/G0nOqrk5Z63K7vef1Qb7XlxOv8Kap31F+UD1sT5sD23wjWemMRn+Y+730Gy7c+gZuHza2WHK3Vw4/Hg2ejdwNwfT76guD+Lger3Xyxc/LUOnv+nOuN12d9+vHvnKdzyEMa1cFM76EvQfqyxJch3ile8PIhnjTsix69tMCe9EWLc6BpDr5+eXVfpNA1r9/xrM8c+7t/08VMvPapvaKHv/4EqMfJsz4+uqfptFbH+s1aDv0ibaimt6imv1n0IM+iWWbEtQ99ttXneLV2D9KIe+tmhasD8fItvxr5vftDJ63lpiXkwXleqq/n/KRRuIZ0QO4b7+mLlh0Y9hwyG2794h33o+tXiLcLg73+zFq+iu/1+1Pgp/Cexkday32HJ86//sd/9kWLB7UHHvbe7MPcA51W5+r7wZBWLxfILSdN2Hn0mrPHneFcgN5erl4s/PuhjifuS5ymkItXyBXlzGltW4e8PH34FE86cfJrDSIOLWgv+kNMa2x+cI1bvpmtH6p3jLOezRLV1fpAzHv7eH+4mFWsVvNEkNNbpNGs9hOuFqwvP1hw87e+twbrAy+/wjWo75po9MOcJl4c4Zx+OkGNZ/U85QvP+dUC14V++5MONKv+5rQ/ePLNfDp2nuf2Mm/qkK7gwz33LPZL6t47oAly3dvltYbWt7n15aiWzq4txL8of2vNvEhXOA+rUe362P2Ey5G/98p+tCc46p6v/YWxea3ddXqdy6cVR7174Lp53Yf1JeLpx2nexuZAX89NftTy0py4u0etKc0nHuRTQP1h6/X27OZr+V3jNUcvndZWNLNjntUcm71Iy7HYec3EKeItJ63mgLw19fnjOk73Nt9mtAcgd+eFNNKhAash8nXXj7efG3mTh1f1fBQgv7zmFq77HE6Hfmtbjeu5MGu1RFwad33Bebk7a70sDxzlq4ugVkB13KC2nkJ9uzZxfcM77g28fGykUQCfRbywvbd+deQ7v17KQ/1w8+uleQE3zX3WC9fv9u7JS9f60ksbH/jo+fCM4eP5Ha7/Xol+eX7vPjTDeXOu19ZLvzWrXT/NgKc5HUPnzconmOe98bdY/Mdv/d+AfFnien3g19M5rWbZF1+09LdVwJ7s32jB7V01V5+1qVkb5MUR1OxvX9bg8dReFZAn69s1OlYrQF/3VNBVM6M9X277kVb1ODvHfHUhB2mIPMcV6ZjRPhX1dD/SEeWa7dis1uYcqofqzQhp5UU0X+163lliPe2865VGnGbxQmP3KN+ita0n8el/degVtv4V7jt8lnfRRt3jjwU/11O57/X6HwLr9af0/bQPvmjZvHvRQ9gDCOo9qCBfyPXSFHKrFa8XQ6SHs5FueOqtv7oZXixHiOtDyrE56q1teUW+04wX0miWyN+tF3Kr04y4G8BTAXirBdblB0g/YOLmPU9FtZ3pOlxPjtXtC/046n148ySnfvdxfTdPPi1oBsitBl7zVgea1/2FvMdzDc1Mq6iuJiCN/aDWv88RHTW/DPRPVvDydLVWp7rzOOJ6zlPewXnXO2fXtf04eQa1/DRv+7Zu/dbWH/Tj0Gp2v0g47i8V60uPI+QJb/czf7DX66n50Pw7J27z9lgtXjVontwGrLd6t19991hevVnLE65bTxygUeC4B/a/XxhxoXW39vyIvLS3OHLLAfl4cdZXvPSaF7f+AvTcfjwzPBt4emG55l7N/Ahcx5BGtdVZyN3nPF/hauys9bQzQ/XC9eWt1taa2bzqhdz1tHNAzXOxXzIATvsoALe9iEcHF+gLkNfXO9rMPPe5mO/m4K63YucVeuW7N2k1S1TvM3bXmVfn/OSJFuw+Lcc57B4F/cszI45ID/K7cdeUl+UAzuXlC5abpnDeXP6LcGs8O8rVu1hu53ssIA/5vVpQbe9FfXA14qRlVufX7/Wjlt5yO3+aI+LTaX8ce9bF3u+dl+5CDtKF9rSfh7RAnRf707MMeH6H6wuAndn+pN0RJ+/rF+qjn98nLp563tMO6T1BrWiWL0d8weKLFtHPrZ3huPdCf96c09HXvzqkx974guR+0VLkQx7k+rwwQ97fYumLljRor876TFN0DeX0l9t72nrhab/NwXcEOkV6Qa7+fS7yuvc3TqEX4jXT9fXPVyG39fVsbc7jfYVjbpyttz4BT35x0xEgV+ycak+z4sVpTrziu75oIRi2/sRdvKqvHnyk84Q0HK/ej8X3+PmPBe3F0xp+zD5/1PsHv/+3f3H2Z+ilKFxfyMXbullPL+B96HEKuaeZN3Y9XszmgLqXXJjlOl4fUvrzcv30sq+eyE+zyzVn68X2rZ807oz15DrsPqr1Qd489f1hjpsmjuPOdC6qx1lUyw++3u7Vk5/L694ALZzlAW6QKw/1p9G8gqacurX3h7j41lBAvMtpbr77AXXn3VmOemjYA4HnGs8cEWc9yz2tD6/7sby4ruNWL8qvBjSjfhx1fvbe5U9fGmo494sWGmnuOop3nvKtzx62j3kr6hX68ihcB/Pg8vKZFixHPU8hD3JF/U/ruWsqYDkiHXAux0fvxeq0h3Jqfnn1i6f70Prjwc5yDtVXq5lpgLp7gQPrzTHf6mLXAXL111u/GXLNyA+sH0fXNNQ9E/igP67Y+U/zRNhe9V3T1cGrfj3lyzF+Os2LB+U3LuLQaZbcnXF9t4fx9PWOelZwAac9x8VT23eeHqg734A0ekfl87saavG6d3rj79rUijS3rk80E/JtjaK9UE9D4DVvtUCOZ4EDanmJpyZopaPe2uKBmZAPAetFrBehThsnT82D5QN+WuJprlyxNRrV6ReXFzrfvGP9fBa85Lm6nPW4X/Gat5xqrb16WL5jftZX+1HEdSzSXz/NodM+9wz0XHbdPFo7K3/QrDwIWO31zJPneP+2BY4//AvPGdDhd3U3dh3rF9Rbe/1w/ci3L/Haw9Cc1tx1wNVrj/uipb/JwkNa+vBE8/JeuFajQ6P9sS++KBF9SdJcsZ7kaXTPwZ72RYuj3+HMSiM/Qu6ucdetr3srWpd5hWvYtYG8NXVv9NLbaL5ohn5HkG+N+c2Tdd4/D8THbZ5anHSbX72annzvnqqJ5jQjT7A6kE7eIU46zYvjGmjkD8xQa03Vq12N6nnBUd/7Ue4/ib/R0sa1SZ3DV7X+fSF/8MrjcuCJ9xlOUNso91l8xnP4F//gv/x21CN64HpQXQugtTz1fSHUnx7mtPDiPL1c+9CnvRH2xdn+Pgzy2xx48iN3/cRN07kZwnk6RfV641VvDjQL0lRvlmNaq8ezte0fuPjtwzXNtFZHLT05ver5Xlzf4X4wq/HUXjYrTjy15e0+CMhTXvKbxnoSrU3dvP3hEpqTFxyB0z7svOrO1Vtf+yQXJx60Pkd6d/36872e4+TFjPYg3v7AXM8CyoPcakAzdk7r8izlW06k3fXlqdG5unlY5CWt9HGtqT3I1659sV4c8ZqpP057vDzIWzPWU37CcopF9WZdP8tpBp5r+SKfr/bWUa+6X1gLXDxoXrOun3SgerNwAGfvwROveeD85naOWj4EXl6KNHZOeuo9FyCf1s51rKa/mdXDclZj92e1BE+rFS8ujbjrCaoXcSCN1boa8qF1iTTsjc+EPMnz6zlpjaC+nx3La32QF1jvIE9HQH7N6b7hxjOvSFO9tcXx2bmcXXt1wTuY03vgyAPu7gXknV71rfG8a6/fsVmtcfdHLc/05PBoximgGo286KsX1NrH1oQLeLs/aRWumxdHb3PLN0/uasSvd4+QhoC028Puvfxydk3tdfPWS7w4OxuaJ2D9CPW0d049W8uLmSJ0TzbuHMgLPf1py2+tWM+rLc9Hn+W+THAN7rcvEPq9ovXle7X3Ouwcva21fn389E443xkizdZVwNN1x9bfO9qXvncmyBVyvVu9X/j89qWqc7m+aOlfkYf8rmfIjyPQ7V/LSsNcusu9AXe9enZNu9/WfNfeGlt/POF8dYOcfsc0OoJa66bhCOrW2rO0c2k1S649b9+bAfrk1HafeN7Pqp3XHLz1fut6Wz8ejhnNwtPbGtOSF/kB+bhy6ltLwzmkIUC9++HYXjr+GeNHoKEhY7Dnf9Fok4rwlPsPje/18mPXsHuR1s2Vv7j5V7zQAy2cFz14PfQfBV7Rw9uL1fWTVrWN7UnDi74/OOuHp+f3rmn9FfLxnmLh+uqkXe1erw6PN8LtX21rdd0+iOrg+DQfnma+iqtRLPqw2p4b4Fh/e/UuutdFfWncGeWrhfz5UO7Du3PRDxg/jPrlRvRDoR5rg7zlRR7PD+xCvx4+uj89q7uefLZ3na/nzkW8uLBrdX41nyLgtmfWs89TPltr633yXP/21Jd+nNUKq7WedtauX/5G/c2xBr/o7C97zX3qL17VL8o3b+Np7a94u+eiXnH7vzfuzKdYzvLW1/K29vQ5bG+6X927sHuXv9UWadx4hbSeot6bD/lcr6K+/BXrsfOn2lMsdq549Z6/03nVl/eneNLb9XQUu+6ino90Q/72c/fGfg7fz+A+h1sXX/e5ax7e9gizF7ivfIc8C1p7zcfF6l3sfXmKPLTfvVe71wF/ca9pde/qXW87S5S7fuI91SHtqyOC8+VYT+dCrWfqKZa7unC9Cjx97V97eGP3dnV3ffLVn2K94X0Uyxf58Pzuz6j1JZzH3bi5V5/BsOsKaRc8rZ7I62rl6yK91uYI3j+/E/lXdH72s589/q+cb+Q1b669g/v7FZ6Z6w9PLV6fJXrL799kUe/dbo+eAnZ9+WofOj5BrQjO00jzVdjLDblm13/1NpprHX1+3f0W9qfod+H2p4jbntBfb66hWasv7j4HHm9AOlfr9oOe1ns1PorQnlnLvgePX7TUuAL/F34V3YTvwb/Pff0PfQ93fnt2H2TAu1633gN8P0TKizQ394q7NS9CL7rr5vLTS/rqBd/r7Xt1FFfzal9OsdzN7wfIRnX85kP7ZK2tWdiTRbwCmv00T+wHarOL+juKeKtRrv4nnY/QPd772hqL1rW5Jw7s/KfIt7X3w6a92D3BBbp5Mwdw/GDaXwasPW6/CInW9ORxz9vHonw82PNQLu72Xx2x2P0r8qjXOneP2pfW2ft4ex2F3K79elmeI8i3hiL+zQt9ZuwPyzyt5rsIzml27PxyIO9F84qwOZynWKT/ykPnNxY7y94UO3N9icu59Th734WcGg/5vb7XX1p3ztagntXt+VvNzp9m3nzvvth3vcAJebt70T4Vuw6IBzt/5xR5WB95Dc6vzlNfvUV9xUewBuvZ+/q0xqLcxl37U9x19PmynzO7NqCZj9VP56mvOQV+SAOur65vfjU6wl1zx43VXR19r/bvCfWnEf9df7mnGqxO1ztn/Ybq9nmj3sVe3xo0+65hZ1wfy9/ntGek4wboz+vVW8i/qi3iLXf5+eTHZ6YvWES/F6jf/tax7+Guo/r+rHPd3PRa3w1YX6t/cXv3Pojg3HvnCw1fsPzO7/zOr/3u7/7ur/3lv/yXv5373y7LF/t/EdJHExzTUe9LGjkz8pxX99HvYb5M6b/BQntnpYG39150TV/ceuu8AXtcre1fjXfofrS+/fyt5ri8Yrnl4jY7j+vJcT23BxutJf/pNwuetOor33leII8ipPUq6k+j4xPi1Xe1BJjfmuzly7/R8m7Yf+y4G/1TI+2fYsaP3eftf6VV/l194wk3/4q3wPHgPb0U1T6KuN+DnoN7n9KT35d8P1hgfXa+L30fGhvX/0ZaIv79EBL3l8SNOK/6X/FF/qC1t972qHUWi3Kt4cZ6uvOrxbtHEfeppyj3LvD43DW2ztZahM3V0/lT31OA2flv/feYNzP2lx559f6piWM/yOP3i9B+2VL/+gB6Yc8v6qv36gQaxd6Tohl6d89AzTrswX6Z5Hz3RM/dl9UA1wWsn9D8+nHi3Welcz7KrZ/VgWZdLf1FOsvZ2lNsTV+eX0W410Huaf6N5r2LZmw0o+ON8HSvdo3t8953Ia8e9yOfd+4rxNNDU9gHz+aGZ/Pmds9uVKt3++XzuWjt9zlrvyC/ed7zG9dLsT4L/HTK5TfP2/9Kv9xG2tC6uq+7Tmi9RfUbl3cj7Jr4s5Z396P9vHtR78Zn1vsK1+cTdj0b1cL6fYr1crU2rka6sHv+hNX5DJrVjI3m29+P9v3VPbjRrLBzRJx4HW9ctF611dq5i+WJJ904V+fG9vLhfdovR+TUn7x0P0NaQr73rPe0dzVu89fPRlphZ8HWIC0+u+fdfznX+yXLX/krf+XX/upf/avfjr5s8aWLUNsvXnw54neL9kB49+V9YSKcy6m1dutt/3ig4QsVuj//+c+/hfPtx9u1txfNbV13bUX8+ndf0tm+zVfrvNoGrad761x+I87lbs/G7Vmt0FryuJG/PN7+amnsdbmN8p/B6tye5l9PRdDX7Kd1QT0f/jdawpq5xrq++YuP6ovv0dpNgK/M+1587wx9t/fmnupPuH1PuLrb81FvuH3v4D+G66HzQeDBc2/2haQhvx8gcj2Y4DqNHmJIK16c/YG8WqtnjlioN6vIsw+Yfvl3rba/sK3vgHP9wF17PEdRzlHenGatDtBIR61ISy0eTjxHOevZP7CDen8Ajgs88w5pNUNUf7W2eFBdTbQ2eRqivZbT314L16AuAC8dQV+NjoBm6ncOcbq/0MzLXV7eBOys9ml9p4NHY38pksfphzbN9O6e50VvgaNHrTn5ai+bJeKmVb5YuM7HnVOE5ljb9b78Ip95BefrwfX2gHrrch6n+5VGnkNrbl51XHn9PUM4atZjjojTO2lWmqAnTn6rVxPVqqsVW89L18BrsZqiemsCffsZEg+ndQGt5uC4bg7IqbVHq9M8PdUdhVw8iJMn57TyHZrlmJc8N0tt9wjUVivfIs9bpyOfRrztM6P9E3KtyzEvgk5BI1642gJaW+uLk46QB8d8xytPx/FqOLpeP/lW332Uz0v7JH/3gR40M09pNU89DjRz683r82x59PKl1mdMmvIC5Ipq+c07LTU6wrmcel9u47W+dPKz+6S2s+Jsv3X5GdtnPr4armgfVmvhuv0RgJ+PvEAahfzOitde5wfi5Hu96Huq52k9O98APflwzEc+hVz7a/9aH1ytOPFW07FZ61m+WvWO9QIvYfkCWnee5fMi4lajn8/1aj00Wptcfp2L6tV23a7VPVv9x83dT/qe4/3bHXHzDWk6Qj5g58VRo5+Ga7X84KalvnOKi/I7S7SH5Xs3fbnRlyj7WSRcy+NV05uWOau5dbVdn3O5ZqftKJfH9ZoGtD9yRfzm7/nW0hHttZBXb62OriE+0KJZ3fVqgXxzt95nVNxmFpe7n2ny1Xeeczp5wnGtpjcNiJN3vXg4jqA/L+mYRaNZ6rQcIY1m4QNuOgGXzqLczgG9zRHXj/Piu75ouXhVu4bhcp84T9i+p3npXL13vn8K/JT6aT1p/tRziq5/avyrf/R3fngI6bsvPYSOoNaLI0L3UJ88nbT2xcBz3gO/L2n1AvDiPq05L9X1eWEK1+pm7C9kIlzPIj/WnReQ30hL1GtGGnkqYOetzq7PebppuA/9AsiXmll+UInWBvnememnJa4n/etn63KtsXrPRwHx2geRVs/R5bjOV97l1K+fnQnyabUHeO5/H9TNxU1H/9byJMzEg9WBfOVt9Wi5lm9dkIbIt5pofaAfNy26UN21UMs33Hwa0Iydg6ueJ6Ev7zfai9C8zgGHflHf+nK+fgTI75rTam79ONX17j1Q373T7x703u/9CNcLnWZX36i2oa/nRqxOa3eE+uNUF67leb2/mO3adv3pgPzO0d+6lwdpqC2Pt63nZ39pXQ7Ea456a+perJbIDw31tPQ2Q8g/ce689bAhJ0J68dMScqF5cssV1fdeyO9MuWZBx/pdp7Gz8tK8uPUvxyyc1RIgH6d76xri57v70bx04qQjXINaMx0Bj1bPCaj32Ye364A07jwaRb56/gWeWX7ueTbNay8gnbw7QmuPVz2OPH0/Z/dnbXpmCNe46UHX5V69r8J1PXEEXB4tHHoiP2mmJZ8XOT5vfTWaeQNe6fPRnGb0fHUPgA4OyFXvWUuzOUI+z46XU63r6iHO8iDfAtTzk+f06l2v1Xf91id3vd510yhw1T1XvmRxxFXzZUT/eovnWa9as9KjIS62JvjR13PjmN/W1tphfYddUx5AT3tX0JXPB/19h1v/5YknnWY75rsex/ze+0Gj2eld7FrSEOWbuR435Ddw1896SoMncfmwnPRXaznVAUf0PsNqNQ/o+CzzzO37v14EXvn2T4C8Xjp4OGrdY+fLaQ4PhR45tZ2V7zj5TUfELVyL1lK9cxobas2xtvUTZ7X+bOf+/wgt/BU+qoMNfYc0PtL5qA4fzfqLwl/E3N0XD+E+iOKCh2If6sJ1L1QP+vKfop4+PNLRw4MXpJexl2W95uvqPfkq0hZ09iWE1drjzRf0YPWuZh6vh9bXBxzg2Yt+iLUG+bCz6hf9Eln0YYYLu1filXeR9+A63q6NTuva2Bk7p6MZTzrW27p37asH+kR+xPovmtGc9qA5zZKD1alXz3oT/cDXh9N96D+Et/8xvOtjQ/4p1sPG7Yf2WJS/PfHaR+E61BMXVuv6Wc1i8dQr7Eex+XTTvvrr+x3qrT+sx867hq7p33vtvOdwe17NKMJdSzXHnfc046L++uqtv0hn+WKf3z5jdp3p6OF778vem42wc/JQqAU9tO6zkH46NHZfrmaRdrr7PK2eoCHkxPYU10PRrO2r1xru5/D+txrShbTTA7Xm736E5W2E9K7fnZMG6M1/c9Tr7Vlo/5/08rA6onVs7Az99HoO+1Klz9TVricPT17K5bdnWW61rqaA671z3K2JW19NoHl9FTuvfen5756/0hfbt7zNidX7iLNcEb+Z0F7tnpfb+Ki+eLWenUmnvevedt2MkN+Ni/VSBPzWvj4Wt3fXu5Hfnu/1/sQXrWs/i11D+3Tv0641v+stTdEctfirm3a6q5H/pzVUb47QC80RYf2Jrhe3L87Oqhdn1yD6HN7P4q5x010PIG/9xZ2/vGL3S+w+FK/WWn/7LgBX3933tFYnjXSK3Q+xM4Q+yHPPnWjOajsvyjVr63nLH9Sz/GL13uXqbS3pxHUU0Pz2vb0rfvgNck3+p4jdFNjzJ3xU/yxe6XxF/y/i3pj/ykPzfszcfWA3enDvC9lDLPJ2PT4+wL/4ELiQEz34e15vHyhysB6vp/UVmrHaO6Ma6Ev7af2rHfdpdrFafbg7ppf3y98fBM3l9f6wbU9g+8V674cJPb/k909X8tOMsFqrk7ZawL08gSPU0+58I8TfPui+WfN+6Pdc9JwU3dvuKdyZO0OEngn6/YEzzdsH11s9wrVeHPtjn/sDlmg/6UG+mxfyuD5vbmvwau3Nc77edy+bjYOrp75d+62vdvWF6yItPfbB3uyxWO0n/V3nYmc0R1zt9K6natWfYHbz6985q/EU1esp5PIEzXk1a/vqBfx9nsRqLA9H7LOw8aSRh+bu/BugL0+dl4+XprCHnofi6Z5t38ZT/SO9RT35iBuvdWy0nqfewtw+g/scdsyPvvBOJ9+LJ66cyPce73lRz/a23p6RPoNFz8c+Q53fvYGd4xhwhL4+S33J8vQ3q0L6onk7t+v1nD+1ZjY33nIgzx/FZ2DW+rqz7MveR+fF3hPR9fL3GX+KJ8361ff3gsuNvx4W7eUiznru/EZe8np9qIdm2bcNWC3xtOan0BfyVP+NdOIVkLeN/D3dd/VXfeL21ZO/PO7a3vnKSyEHcVeze3Hvw2qLp7mw2urppnX1LurbepqtxbEAvCf/Rc/4fgb3rDUrNH9j64udu/Gqz/XG5vDbn3LW13PQ51mfV/s83WhfIK1mFNUAXx89+v1Ou8/eE1Y3LcB/ikW99ak/+V9sz/bueVi9fZfaQ+v74V8d+s3f+PUP/9WhJ1OvjD7hK9yL7b06u/BbezfzM34+4nxGA+LdmwTVXmnp+eycz4Je0XX4KWb9s7/3e98ePODfS70fSPvCNC+e6AXNYw8x4Kn7oOnDIl4fCM5ximb1QsSXr+a6Osibwa+ja7VeILPS2DlyanmpvlquARdwhPXsumBnVF+dtBbl67l9gmZe++Xz/uKpHzeNOyv9NMVy6OQ/XlqgVr01LiePdNJq5u6BfFhPzdG7PzB2pgA59e5v9xj/csunBXfdfeA6Xx084byaWXGXA+pq+al+96cZr9YWR3RdrWP5zhfVCmif/TLRfqvx2h9mWhvwg1O0D4t8Xz/Vdm+qtybIU36aUW+16vJp3HUJPTunWfJ4PYfNCs2TL1wLteVsyG3oo29Os+QX8fqlznmeizjq+8vfhRxeoS+N9kgOrz3CAzPjbJQXPedyQEtAvDiwc/KrhrM8Hl55cd7646WltrPiCNd5g9at1r144sFqdX61NvLR+kW+9TfrSUdOvcAH/QLixc1znGaJp1m8FWk1b3mhNTeLfmvrvoT1K4/jZ5HPjj73IM8gl54evdUd5dTppIULra25eM0SrTG99mc9y+clz3mKD3GqNSP+cjvfaI5w3bq2H+KAXBz8fFtP96z7Aumm1f7sHqUv1+dHOjv3+kmj63JCr6Mc8FzQ0Rc3jbzump608uJ6ddZvepfTLKgub9394ZkO3vpxDvVXs571q9f+tYd3VvMK+d0b0Ncf6OngeK7uv/5Nq7VdX3uE9VEN8pyfNHjZ51A+XrMgfbn1IsITJy06aXVe/X4OL1zHTbcc5HmjdbW2fNHYe7Y6oL6e1le6d6/TqLb1tFYDVke/mlmOrkN1kd96W9v104zl7Gcnbr7XU/uV3vVa/XLWr/z9XDSjwMdRjyPXup3rqS7wm9MsHL1pOMqJ4Dyf5ekIUKuXZ+dyEC8NtS990bJYA6+w9Vfcz2hczl638EU9y7sa8JS7eMf5TP9nkM73zto9eOJ9VJe7eddPe9sD9BH++d//Gz/o6ull6UNjH/oeaLxeiK3H6UGunqY+0UNdz+o5Xx0RL9RfHfTmGdS9WL1c9TcH5L69XL/QArX8ruf14Frt7lFoPa84V6vjnV1f67UWP5j7QM337U2z/Wlt8XgSeWofHHForO/80ulcvmhenJ23Wq7jgnP91fTzsR++cvF2llpcRwFxYf2oO1Z3FHGqCzlYz/Ga5zrvAqqvd7hzijR2XXJq6ThPK40b5R3TKKAZe9/VPEP7T4xd09meYv1d/c7XD9y+1hVH3d7ts4Yvqm3I623/AG/XBcsxR5/6/lKVr7Be0orjKKrnp3lqzkX98dJoT+JeH/nlPU46zuVoqO/+ibyktRy5fKcFas3snjT/xnoP8vWLnZWfZvQs64H1DMuLc7UAr1CXb114IZ/qzSp2DZBWep3vrIvW3rqcy6Xx7p6lfz01q/Xne+/Z6gho5s4Te0/U2iMB9UOzqpnR2u49uXMuN10ciCPaJ1jP0H7uUS3f7UNafVbRz//q5QPk1ECedpFGKM+DGaK1NXvXtLnVaU5rEVvnKZ3liPx2T3Zd6s0EtaI+R9G++awpf2fm6fYWcvkQcq2tcB23+xWveY5pxXEN8eDOixNcX06zwDn9vmgR++y0f47xQW7r128aAnZePEd5GvbXubr99yXLftGifv9bQ828c0T+4r3KXz+u1czwLO/9uvuXniNcrbB1+2JNRXrV4yxv526YUZQLO3PB794zddrNXD/q6Zih3heRQk6dXuE6P+C6mc7lBc6uK56A6uupqF7Ub4b7ts9HPcvLD55jXIh/ufkPT3XnoXlw54F66wecPj+XE9R7JoVr+ncOzn6BRIvPAkd07hjK5bWI87ie7/2i5QlPHLmPer/a95HeK2zfZ7V/ag+vkN5X53VTF8t9V3csun6H1fqI+z//93/jh4cV9PbC9GLQiJMeXhHixdmXb/Vw9oVZrfSal95eC/2dp0FfuFbvJfYC4cXZGasDq+NcpNcsUG9Ncbb+pAPxCtf1wPKFWmvZPxR/+1D4P/Mibr1QXx8uzcpTXDm1tECte3Y56xuqQxpCLk+rBdtbAN38tr6r4wjyxfpRjwPV41Rv7mosT6156am1PpDvBzqks/sdnOvbtUEa7U8z4qX1FHlxvrOg9Qkz9h7g0+15Ep4vWung3eOd3Xo7FqtRv1zr2TnX2/aoVXeE1iyguj2Mw8POoae+v+jhqj35SGu9OFaL17wnvwWYsXuTVv3rdz2nJ+SqF7A8581yXB3zdl3N3M9ImvmEdFbPefP13H1eL3FXHy8/OPCkBfECvbyAWuuKl8fV2AjLi7vHasvZXH5bW7X2oLXJ7/pwIO+4aeK1fv1xdp+K5oF6HLnlVdt5ruuF9qb8rq+1QTppQvz1A+o0IQ4/cfISJ43m4eV539u4aZnTu73PAVTPi2NebuSr611/e7n8pxyNdJqzvFf1nVM9z9bTGtTSS3O58Qq95QHfHM/s/g4BOMsF8560XvnI7/LURFrqhWuoDnrTUY/zVO/zDKrjy+/faMEFc/azKO/5vDlazVq/ang7s5DrfoJ+Hvo/DnlOgY+nn72rBXL8CJr5LJfncuspVG/tzWkvnctdLXi1/jTkrakvLPAXzcHrPb16wXW5js0SEEfItQ+FvHl3Dm7rci6nlm/eoH3avQJ8aOZqgZki3u6jgPYhLuRlA5qRD+frO5168uVYVGsP0o0HcYp08h4nz8spwIz9/JXn+3rffrX7TDZrNbofYvdUz153Lh/irJc4eRH1//L/OvTrv/p/HUKGK/4K1d5xQL14h3f1j3rf4auzPztrdT/bs/io9yuaH3F31tP5Z/AR91/+w7/5Kw/rRfkeRMfrB8p3BM9mL9992T30jgLUCmhGmhu9ONf39qr1cjYLmnF1mxWuVrE6ffCkEedqgevl5T/NOzsNNVzruN/sNitcz/XtHuDkHVY/PTX3K05aRX6b7SgXz1FA80J99eblajz5yZNINx0oHweaFU9+tUDN7NaVhmdXxIsjQL4f0pezMzu/ewhPGu1fsXrpF+WhPWltr/aLpmep52n3enWgXGjueutYrE5obs8HHuRPhJ1JI//y+tJwrdZnTBrNsa7mqC8vrQLki+blJR+r0/riCbm41envHoFaPfm9f/iBeHFalyOtnQmum+cc1PjNc3pPz0D+Funkf72IZom8OMfNb/ryu8eQXuuKlxa4jrf1XRfkzxFHQHWoFq+Q2+uN1XKtNz9CLuQ7XuuPS0d9n7Mnrd2ntOI435lwdZznOU8gp3f7r5c8i3jq9rrPKvGEareeF3k6y8uTozDLHH8QKpobD+io+UNsnLRhPTu2B60/HflqeehetNfvop6rsb2uF65XYzm7NzTjdm/zJprZGm7U2331h/vefbmAC+sr5APU9a0PUG/vnTdT6JFT2/uzs9JR23oBzeieuq6uv7qfqZ6H/sANvPZMt3axPrtuHtAUkE+8y4HVAh594eOLlv52DeRBtIfptX9i17azd06xGiFea3e+c5olF6+QU4sDeViN9tvRNVSv37rF/q6T5mJzNApQa0Y8tdboCHmKh6Nu/e11PF5w8eT78kvg6lNrXrOalzdasPPaR+e7hrTkikBn+3te02htG80OeM1RK+5ciNceVLtru7PUi/rbSxz51uAc8tCM1tfa1JoVT609SKv+5m9AWkGejnC+s9aPePzfO68YIH6Ez3DgFe/m3+l9dtaPgRlfmfMV/094x/+pfZTbY/EOW/+I+6//8d/54SHsQYTmbE2U3+gh7zr00jn28kBafQiB2g24M25vc6G+ePdDKk5Y3XTidd6s4s50dL315q2uYzURv954wflq1+Mol972BLn4uwd6rN896UMm/f0gg+qwWnHiQT7jiea1juUI12BGc9R3Tjx1z08/zHuW1mNrEuqdV4d0NsL6TMO8fjFIJw7g9MtcHFEdNtf6WhvsHGE24LeHwflGXujT4aFwXeQB2v88iPzivNq3rpudt47rJ9Qn5JvXTLGzyqUFastppoD8tk71nvmeo3i7H6vjHOSbB+tFpNFMWB2xviGNve+rWf96TietJ45IZyEXv3prylNaT79Uphe/HkgXV39rauZy6cjFwU8/P7uHcXZdePnR2+zOIS3QFydeWuAo5Iq04pZbTv2tL536zFpeSKt15QnWtz61eHFe7dFd2/qSF3FEvhxFvso/7aE5/hB4/ezny/qjkU613rUiXrXVCTzF8XnYv/7RlyjpgHM5X7L0Nwbuly3N6fM1T3DXr7Z+7MVGfEdRrqCTVjx7V39o/gI36M9Pmuo03Neeg7S3N/7OyIe++85v/87BF9X4SXf11kO+Bcin5ai3daUnvzogH7bfDLX6258816/W/XbvXePYM+vuud49dCzSSg92Rjw5sahmTWD+0xct6vlwLmhZz43QvOtjYz3FTX/Xm3b3AVetfcHHk497Z7qGdFYrD67dp+6H97P7Fz843wjO9di7YmfxmqegHtqD1oWnD6dnCNwP/zqX/+225wS/vQI9uwfOW+euRU7drPUmH391yulvTerdC4EXZ/di9zLko/XFX4/gfDnV1ufOc//SiBMP575vwjpEs7a/PXCEvKQBcZaXzyCfD2hWPPUiXl6WB3/ui5Y7DHbYK7zi0Ls1109zFp+Z+T148vNTIM3Vdr7xDh/VP4vP6MTZ483Bnl+8q8H/8j/8V98eYh8I94F07AHfBz3N5XW+8zzEvcQ90Hj7AVSf2kb89Bzxi/Vbfy+Oa/k+oEQ66YNc3M7jQfrrV5Svt/oTR5TbwK0WL+TPUX69xdvcQk/55jRDTv1+kNmn/ScrOLv/8jirBeoC8OTjpCXyspGX5qRRb/cuXh/A+yy1Buh6n7fVrp7G6uSxWQJvv0TBjdP6acTph9CCznrR2/ocQV0vnX4J0dcsETrfHF0963c90wrp7X1pvSKt/G6+83T0W0NaRVgNuD3NXmw9rTv/ajSnfVPz7BT2ulmtDfQ/PWfF+t36epGjUcQTIZ3qjuU6lu8ddF09jTityRFHxOl6NUS+46mZ1R+4nMs1r/1sv/RDmnkRzYD2pb25vvHkVh83zda2XpqN08zlNC9OGsJ1M8Gxa/2FXHrVOw9m8L37UZ9jfVAd4hRxVguH7wJvOYBjTdXj6G9enlu/wJPbqN95aA6omeO5uH66b/ts7HrzvJx41eX7HN5aiNPnYl+0xAdrdU7n6YsWtauTxu4XpNPnplhOvOsT1ORFM0Xc9jwNUNu1x10N9dYhr5/O3tu0w+p0Dtvnnu7nzPqCno2i9eUL1ku8ZvIdlpNP9dYOaquzaE616yWNOI5x9n66lvcs93nXZ54esR42r+/G5oE+1JMGmH+fYcDjZ+fS2/XtXsk3Jw87z7Fa3Dyqm7P3ojlP90Lsex+au56bmzfAg2a4D/cdbE3Befw94nYvdx/lID+7tsV6Xp58+o5yng1fsghfuODGE85b985S4zfPd+byi9XBXx1H+fq7F+vZ+h3by/oX8nHjL6d5Rcgj4LT/VwMn7/LdlzypVc/L9qu1B3lp1mrcPYqbzmLnxMnHaqibtX7lH/9GyxMSewecNbnnH/UvN3xmJuh96r/4ip9XeKXR+TsfH838Xk+LJ40nn+C863uErYen3BP+9T/+r3548ffFgTTKV7t7e/sdcTy8+yBD3D6AXId6iq7vvGasHzyzHEFtP+SWe3XTLOQ7NyfP+W129WrLqXZ1iuWFfBX5g/Vcvt6utxd2btw+YBz1qfkg3w/zq9MHfuuLQ2PvbfPi7ezydMq3lp0lv/P0xmlW6wV1AVcvzaCWZ+E6b0VQ7xeE5qq3NpCzl8tZb67ley7VWt+uTb8fUo64aVQX9RfgmE+/gNw/aLQvjkXX6k+x6xCbcww02rPOm1Hf6kB8US7oa28FDqTRcedWrwZ6Pcv7y/R6SiOe6JkE9eV0r/K885ZTyK0O6MUrXOMV5XcWrAaefHOcp5MXUX15cL20P2J51tbnQ7HrzUfhGtTx4gvAob/ritdzCmrtw2pe37uu5eWrWc2TX5141eMUEBfqzfPuCaQX4grn1XdWWnHk+XYvPI+ud+ZyWl+c9QTN2z0Q62M18pMXiFO4hnjrXdAQIV/x40LXPWPOIX/pyKv32XiflfWuvn8A05e3ZvXZemeCXBr3D8Q4Iq360wituWi+3l3XesJbT8XqCD1AZ+9r3kIzNyAP7mU/50W9rcW1/N53OTp5SzMvTxyR1s7CaU3LaZ7ziycNvWlAXuqX33vuGqefC/uZL6DzDfOKsDleimrrt/X2bHWv5XHvrPh5L7qu1tpbvz7n1YudxU97vLOKJx5fQR3ixMv/Ij/5tv5+N3G9WgLq4aVe54760hD2srXz4H4+3dP0XavFbQ+Cc/n+NouIly/HtFq/612ryJdae+SYr6uRDtDae7G+623eBsSPB9cb7UV1x2auL1ry3YfWJ3DzBcsR+mC9xNk1Ngfke16ahbNrksPLR3PAuVwemgN3X+IsV/y5L1pqegX1NfERf/GKu3pPeNe3vV/19RXvT/ie/nc9n9X7MRpb79xxzxf3+rP4g9//W7+i273aexTkesBFfR7iXpgeaFwPbg9xL8XyRdyr3YNfb/3QXNg5/VDChTztnLTThPTShGZB6yqWB663Vj2N1dp6yEvr2Bdfr+h6c9B5/cuBndec3Se1/WEAqwN92O8+tt9pNa99uHsBtwbr+0lDAJ66SFct3/HipLVcufagtetvbf3gkM/Xrq19iA9x8q8XHJun5gh5zjdOGunES2NniPysx/6A4H7I3zmQt/qEc3rFXjtfbvxATzQrfchvevHqkQP11bied3498SGvzdDbL179sgTp5F+/+7icq5Unxzyvl+ZtpGOOcA40Ckiv82rORf3Nat7ViVcfD7t2vPrTkG/t+yw3r3vXcftD86Aabn205HCuZ/UiXnVe9LQueo6Q9zigt/rOqX41QG0jxBOtqWu1PuvWN6TjGk8sZ2elGccR9nMFb3VAbjlQvV9MXTfv7kPYmoDWWICaOfH05V04B/nuSXpycZYn4OrI621t7+ap7/MNu1e4sPPk4tw6Xfn9g5zz5YXVyHcaW8+H2u4fyKv3s1OspnAudp6AZhawdXCeVt542Pukd2c5l4vnXjiHV7wiTn7jNI+Wa/27JtDfc51Wc+4skOtZ31nqjiDvHu7PQzXPTF8s50l/cH218iHyDF0XrvXsHsvxsve6ZyOttNNTz3tfKhQ9m60Ld0M+Xtz2iJ+88dms9dTal9caBI7ry3MO6qu7vvOzc+oD+ea0nnR2XY6uW5P7uX8rU46+gPXafV9e65FfLdfQeviCdBzrz2P7vWu8nnb/qruGZjnGU09DBPUQb9cm5GkVaRawufr3dwd5vff+33ny3bPmQdrqaVTTt/3q9vLpmUxDDq+AO6PAlYM04uW1WfV8+m+0vIMhn8ETL8Mf4bMzwmf4X9W8Xn/Mul/hx/p+qr3yvcebewd6H/H8X4cAV/SA9qDnqbpc4Zq+l6XwQPfipNNDfPn7Al3tevKRLxHqUbsvKNDfOZBueqC2HPm0HUN1eKoHuerNKlfEwxF857/I4+o4TyM/6Wyv6wVuOs3JR/sU52qo9aEK8jT6oeecLtB6tZcgrx5a186LU0Bet5avIi7gCRyh5ppO4Vpff+DcHzB5zr98v6jFg+XA+oNmtTZ5s5oDat1bqF/obX/a53i3JtRad+tqDqg3L28Clie33GJ7zGnWrkcNt37XrWc51aBaWnTj7GxoLshtvnXv2uXToAfy6stp3nJ2XWnkJR9x4q3ntPCaA/nOeyin132989Jw3Zw85+WuPa5wLo9X5KlZzXWs17FYVI+/oZZnc+Iv1/ny1m+c5gMOuE5r6/pX484K8SCdeM0sbn1npgGfmfekBfZn1y/f++5abZ/XOP0hpF/y81SAXGuBrYu0ijTyI0C+Y/U89Zm4z1P8uFtr/0Ctd7ZnV+DGd9Tv87dophotkWf9al3D+hFqwIu93p9ncuqF3vanvUxbPNUBJx8gj+Pem+MYF/IaL628Qxy5eM6L+AW03uulfsc47V3rEnFC3DjvtOJVX445O+/qQP3V27s7S/BS/d7Lfb7iqgnn0JxQvVlxNy/k8tFaQI2H7nWRTlqOcXunN/qyothndXv8K3T/7t/9ux/+VTqzaPPVusHM9kmYDflvf+RpN0sP7J4Dnlo+1qejvJn4fPTuhmYVzUpzQ918Gv4Wyv3fZKcX5MwS+6yJeOvLsZr5eWrN7Y9reZ6sU/BtnWnGA/lqcuk53vWvr9WJG+RbV/5ba9wifgFppqH/frZC/a717l65Vrc23u/6m7Vemrle9fU82ne86jRw5J72KJ95uD74bI4+tb239f3wRctv/uYv//fOiX8Wn+V/VXfxF+Hpx2p+ZcZy3/VV62bDZ+aEz3Dj7HH73mnk6x0H/unf/S++cQsPWx9wHr7y4NgD2UMMHmQPcQ+z67hXix/1AuKu9s0V8oud00vq2pxe0l4wSF+sH8c46TUvXnCdn3REcN6MdLq+PKHePu0aRLx6tz9PV0PE2/Utz9G1fPcMzEkDp373VrjG4fHVD5d9BmgUcdKE5bRG9Q25UK8Z/Piw7wO/ufXFi5tW4TqNfrikA8uTW57r9EI8GiIvC7lmVG8OuM5TM+yN++EHevcl2DMhRyP9/jDSrIBTj3P67VN+1lfc7RGwvcXta0b11d6QT0t9dXo2dmY64uatefcY2sO7T/nSn+dm4axGXugsJx0atHGK5Yk4y+u6tVQzp1nViyeOPB+7fjk10Sy51iZ2ZtHM4DydrTlW48NngeOdtWtvxq7tibN68dSbK5fWegp5KlwHOmnFa9blQp6KZl0/6eQJcHZt8Zoj7z4sR6333bVan0/OIU5/kInbvHhy/DQPqos8bQAdscCFevnhK289U/XFk1NvfTtHTX+fWf7QtGvdfvX+cOUcT215q3V1Vqt8++O+tY8Qdzlq3f/0Wmtrqi6/GnHS6Tm53PQgzTgFyG09ON8APfkQ8nlZ/fXrOo048eI6Qj6etEQc85oZ596L1QF5AfL27uk+1C9vb3uf5XjwLOzzsLMEtB5IayNfr3rpplF/PlajHogvp976WoNnUvhda489q3Hl+6KlL1vk6bY/9sG8ZuWNV/nul3P5NO8XN4DTGi+vL1nyiEe397f3FtSK3YPdC+cinnvoc4JW//Ha9CAe7LoKewE46u3N1nhpf8xOx2xHkG/vRfsNaTrKCVqOO9cR5OjFdZ2Xy3Nevxk92/t81xvwcfOUXnl9+vdzVYSnee2FGl8C8NSK5m3Uu/3db+sHtdXAaX+Evqsh37PypIG3GnjFL79o+Y1f/03EsOfg+kb5z+Kz3NWHV33lW/jiqefmXul+Fp/p/7Ezwmd1nng31/Uel3P5T3jHcT/+yX/3135x9csXXewHwsL1PqC9eD3IwnXc9OLz04sh8qdWhM1t6NmgnWcRZ309vaSAp1bg5Dnf8USo5qhn0Rw1fuKK5aYXdzUhb3d212rwynNrsg/prA9RPX213Ud1+9eHKp68ej9Yds93v4Gf9PKV9zh5qh7w8kU/yO293Q/8RWsr9DUnv/L90EgnXzjNbdb95R7iuI63nNaRnzjOoTkCT29z8mz/9od+UA/O09cvnnx2hDwJ81znGfJ1749685q5s5a/vp60ofxT3XrjpYUXtyi3fuTT2L3Dw+k+QfNEes1y3ZpoOMZ5Wnuc1UonrV3XQk49v+msBqiJfbdae54gjXj5ybOQFzsvXvPk8gblQT4vVyNPtEA9Lg6sl7Q878J5WvmJU6ynfMUxZ/coT8uL0yy4PP0F5Fddz3rCcR2n9YX1vHVa8uqtHXpWe6chTp/DcdPLe3rtwfUVcKpD6+5YHuSE/p63nrnlO18/zuXNWS96rc0fmETrTK/1V4/TzNaDc3mu89eseM7p82F/dh/p1gP87nOUvzzedcldDqh3P+LlS+A2U70jXty0qkP1Qq0+mqsP1dcv7WI5IlRvDrRuAXF2La1bNE997wOopQM7Ty2N1YkDy0mHfs+MebjNEVcnL2p9LsQLzWlG/fmUV++ZWo243Y/dJ8CLW6/gpVi9ambtFx3NNm/nbA8NkN+6Xl/Y/Nt/+2+/HfuiJS7o9WVKPOHLlmbTwbVOX4r8pb/0l374b6A0R0B77rp1dYyjR+h3P/sP17qv66nQ19rV7z6nu/uTD/3W0B7Vv++QfF967ZdK6eHqk0vPvgvAU9+Zao7rrbpcAXqFOaJ3aTXju26N6tXSr5aG82rNg+bdWWm5Fuq9b+nFTWPnQOtvf9aPHogD+qqnwUf7J9ec5S1n8StftHzLDDQWT7j5r3DfIe4rvZu/i4LVWLzKv8KP7Ycn7lf64bP8dzy1re/1zb/C9jyhe+GLluXK74su34sTb+9j9R5mERevl8IRltuLB7jpNiedC3mxHwTNEXT2Bc0TtC7RjHy4lqfhAzOteM2S23WJakX5PDlPC65emvHy1T7Fla+WBjz1C3uAK+KJUA0X9Lf+dHjoAxNXHscPjX5w8KHWnjuXo0cr3noT6z+UL9REawP5vLWGuEG9mgAeCkijWB2c3U/11pfHfK0fnLsPakV555BGc/T2S+H6to+ieSJ9R/E0nyZtPOi4for4cUDvhpqo92kW8Ak7w7mA9CC9W6PR3uzMoplQv9yuQ+/uXVwc3h3jCWjW1ckPVF8veJBniLd1Nfd05zUT7iy1ZsVR67lY3t2XeM1Lq7gznziuhVr1OFtrVpzW/uQ7Lfndw3S6Z7jQPIizWkCrALU4jnkSnad1PeW7NQb1XVta6aQRJ4241eNUE+ns2uPsL61yan0G4+qj3/sv8AA3vTtXD+Sp+kb5uz6RjiiHF5YD7bVwXp3f/cNw6xQ8xlHfn0dqaeipfrXUr4Z868+TWD3HW7f+9AR++6MOaVzO5e3a1iu+AMfW6ZjnxdbNgDTo0V3t9eKYboED8QQ0o+MT5M0RzpvT/t37vvcB1EEuz9XrT6NZjkJOLb/NuF+0wK4rnZ2V7/xAM+D2B/zW6r2rP7/W1DMoeGudAi9u84p0ivw6z+9+frhWa25c+fyn097o88XKn/7pn/7an/zJn3z7IsUXCXrUhT6fPb5YwcH1RUs8oNcXLL/1W7/17WitZuk3p/npglyopof/7mV/m8VRDk+f2e192u1REbc5TzX9+5mplod4ZuHsFy3QXi6XTp/V7U8z8XEgT1Bua3rrh9UoXAN+QWNnpbV1NZ7F8pa7PEfRLFBXs/6e77jmq6/fzqH7JppDR+ya8iK3fqt3z9LgofshFw9c/+DpftES+Xtwe/f6K7rvuK9qLT507nh7Xmk84cf2v8OT7o+d94r7SvPV8XtR/z/7e3/92wNWhB7CrYmd272U9zDvAx+vD4X04vXQu1YrYDWL9SDezXIt3wtaP7ya4+hafy96vpsZB+SbB1enOWnEg+auHuB1TK81xnX+lG9eGvI47bNreJpRlL8/XGj0gZkOTr/kW1vecPulAVctLk3YdeC0B45CrrwjH4JW+5m35S7PEdTMqc5D61vfYvdJLc/x2nNrjLfz0lIXzvMGjvm5swpovx3x9PFRmJVOM5qz+jvjCXE7dk4nz9D68gfq9TTLOcSNv9z1gyegmaL81YGd18w833U4gn73/D7XaTnqB7V8pHXrAmjU/6QDrpfnXE599yc/ywnOBY10oHX1nNJcneX17AAttfT0QGsTcXqORb4K17uu1YCrEYefIh31vOhvbTw7h3hCX7zVqn457Y9cM4VzwFEX62f3qHo6d5ZIB+KsRvPS2VmOzel5bV3qfQY7b9bef6DR54dwDXFF/pu9vqBa+TwBHbH7GTe+fPftctLg+ZVvPz+crx64tna13S+cZjzpxC3SqJZG63J0rVYd8t0eyhf5xBGtOw1zXafTHNCf78tt7SDXvCfUA/oK+dbdeuTWK6y+8/rf8ejG31rz4um15p5BenFbczp3ztYhX2LnFfG2ts+DkL+z8K4XaBaUbwZUi2edRfuWvjC/99MXBf2rL673GchPueo3nnrz0zHPaus9lNcP7pEvUPZvs1hLHHzX/uaKui9ZHF2bh+MLEF+u/PZv//av/exnP/t2LqeG02dAz4K8cH5j96I10xLdV97o0itAv1rhGtqfZixHrefV0bV8HvnRYwbO01p4cl9a03JpNru9dy6uL6EOra/na7l5dw7LDcvZumN1fvIEcXpv9cWztnjyW2v9jssLruNWa1ae5fVuf3Vc66juXKSxdR6uj/xCvW//RstXQfAdPqqHd7yfQuM/NvB6/ZZ7t45u5uIdfxHvzvhs/zvQ+Od///d+eGH2IQyuC7zFrquXxVHkz8NeyDXLQx8XeuhF89YTnmMaG/KrEacXS+QHcEAu7epq+6Kun2bhxmte9cspcEP8eCLEV8t7/upzvfsnB+tHvv7mxMmL3M4A/X2QgV6z+sDUE8cHbx+++cUr5NTuDxd5kX+aG61JNC/f603tiafumN7W10ucNOLJx7u+d09h59GXb11x5AuI45ivdECue7Kcd57h6q/Pao6FvtV6Ap6Zd51w5+ys+M2pnldIq/qt3ZnqzRO9A6sv5ITztLqfPa9p1eO6dUGaabkWobrIT9eL+vd9hfYIaMm/0mlW9TRaV/8kzTVeWndW69tZTzwwczkiX/nRV5RfyNUbB/KyfkS8fLj3+8zHEc1Su57TMy+t5UF+01k/amm4b66v92Y1b/0ATjpxmtms5eyzLG/d91nF8bm6vJ5pfKCH5w8for1KL82460uAo1xR3jy93RfXsHyI44izddf56LNVrvX1h0a+8WmsDt7uZzOhOdUdL7eQi+Ma1vdqOTdf7X6GpAU4aTz5jaNexEvHsXnx42yEeLD59qw67SIeTgFmNz8sR6QXd3s631nV9O7+OV+d5TYjze7Rra8X/cuLm4/9vaR3GnZWGr2LacSBPKlXE+2PdbU+17C6BR+e9f2ipfe12fVVK1pH133hsF86pMPjBt3WBZsrrMfPFF+u9N9csRa1/NO2xr5o6UsWPHVr8gXLz3/+82/hSxbe9IHngG5/+yVtvvO6+66v/RCt35qf7inN+mnpbX0Xuwc72/q6j3GaT09OrXve50K8PDqXU4unxwwarW3n56t6ufWVt3REGnJ5iwfqAqo/+UkH8ty7++S7eY4gZ917T0F9/ew8yI/Aqb4acW59NQpYH+msjzzDl75oIZSpV3jH+ag3vOP9FBqv0MZ8T+/34C9i3lf2J+49/hTwfx3qQd2XJpglV+QHp1heGnE8yD3Mcs3qwcddnoC0ip29cwrYOXL35QJ1AauVdh68hPHi5Pdquc5nvtKLUwS11QL11iDUi3p3Fj+OabR3oCeOc9i1QVqX0y/AIK9uL5vFi/r9pROvHy7xARevPcWlK5wL2Hy1kG/ROpZ/OXcPq4u8rAav+Y3jF4f710GtcfeLjrrQB83Mf3O3Tite+1lcTjp4IJcPNXna29960lffo0jXcXXyGa8c7fpBz84REHf5zYB0C6gu5Hbmcponug9F/dcPDfdnf1GA7YHyUD6duMsB+fzEW+ipLtJtjU+ceMF5c+6zZ009ozRxcXDx0tl9lO/5aR7kSdyZ8eSr3Qg7pz7neWnG8uIux5ryLZ9n0bx0hNx6dS3fvJ25uDmz6u8I+vlxhOqX05x0liOfRnOXo0fN2lt/Oj5T+5kGaXkG8oTnM3j/0HU148oLvhzD5gto3pNOGstxdL11yIu6kLcmvovWiBsP6LRXOxPPEeTEci7k03IEGoUeeT7q5yHfyxF5qFZdvzAH8Gj0M7b92ai/aF0X1QrofPuBbl4Bx/w8QJx8rE7cELf925DbPG4a+ztDOmk5Qn4gjepp4cSr3sx44CjXPehYHZbT+yXkQvPibn970331edxemUWzd3FnlN8vC9abI17vRO/0DfnCdVqtgc5qhvI4hevW0e8/rWW9gzxOPFD3rwf5cuV3fud3voW/zcKbtQF9Pb7E0WdfuzeCB7mevZ6VPLan1rnrTR+2rzW2t+lvtPat67fGdPTnMy08HPslXMurd9/WG26BC61LXDzV8tV7lI658fIVpzW0PrE6+EJ/61yO+yTSU+t+6dGrhisg3yItnHh65M1KYznNWQ3I07t6/UC/5xYP4qQD39b/7ew/QVjcV/AV/le1/33iq956iDr+VKB3o4dWAK8F3JqHtZej8PCqpfcqrk5ajs3D66Xel3J74uYtXYi7511f3P7L3/pT7No21MC+5LlfOpy3X1u/+xlHNK8PxZ2xiJ9u8wSkk89FvfWvN7l3SK8wIx0e+uBuD9KLf9e1/Xlob4ryeV2kIZohgK6o/1XQjFvk53rJQ3F1xCusNvDpB8X+UuVcTg3PXu4/gfKLjL01jxak23XIX78sFHld5OtV7IyPuGK56d9ceHUPi54ZgbNYzWZ3P7pnXefrCeasD1jtDbjcjrDnsFzRum5+A8zieZ+/uw7c9ijdIuR79yaNeveXq3rix33nMd6G2qIeUNsIOK/8b6wHkDNz90pcH/Wvz2J5kI/m4LR/d73lmlu9eRdP3i9/5y/febUC9JvdZ3Cfw7xA3N4l5+nmAbfPiday5/lcpHv1+7nerLBrvKi20UzeysHdlwszeegztj+8ifUl6DSrNe8+7vqfkK8b+U5z9zatXYdc0TN0Y/dhc8Vy1ws8nW8O8tPetFd3z8JqXD/tm8jbzlqke/XTLOpvz/J7fd+4PFjfq1td3v3ys7efv9YCnq1+dvdsedZu9B7sbMGTul5fYvjiQvQflk23cK3ub5T0r+3I0+Zpf0/wzO5+O3ZPXJvNV95Arec+npoZ/atChWserZkWmLH3e5/19MAxL8svFw92rxZmtbZi17h68mH3v3iF9bEoz1PR/YXm99lx3/ft6Vxv66h/96/YNb1aV5rprnZ9Iq3Vrha/WN5yX3G2HtZj2P7l3nzxDnm/Ab/69HwHPhr+7xu7id+Lz6zpx677P7Z9+6nx9MAVXoLC9d0L13Hvy7U99XXP70sEzUtjP3Tu3Mst5Jon8IrNP0V48lZ9eRB3+U9ay1Hnh9+nD8hCvn9SsB/C7WtrupC7+WbunqUT9/a90ti4/Didg3X3QQ7qra+13fXd3v1BIJoj8FtXaxJhNYQfWjfSh9W+64gTquO2pru3y8nr1Yb0d84eeewXtqI/CKjTtI/3lyh+1Iqdu/PVeLOG1iHirK+4u560d8ZGnKdYXmhe96bjxhPvMwF54r97t2tvXddX5+Vbw9N+bG5rqwfpvOIXzbzY/u7brkHEu/177by5uyfpXK5cs17tm/M0n0J9+RdpbCyv8/rjXH14de+L5W/9PhfLWy9wteNvpLeBm+YTWt/qv5ofZ2v77Ndv7rvP4Nu/qN6a9BV5A33ezaLP3P5weT/P9g900Nz83+vAi5nNz8OuAfJdnka++OFh/+C6fyjOm9DXzL2Pfea+mh8237lje5ne014G+epFnhyfYrnF5uNBeyygWnVYTvd4c68C0rIGsfso7r1cfxtpqbd3u4evdOCVp/REvRurAXLuvZ+7+wUGXc/NPj8776K5enctctCzSmv1ID9xPLv9q0kCH4c3vyOI/Qcyu1Y8unQETfXWWC+umln7JVBfsFi3/lfYtRatea/NFc6r5/kJ7eOG3OZX/yM90LtIb7EzOo+z7wbgtDZ72e/766deqDcdSJ9W+7jHXY++onvac9SzlPaT/pOX8OTDOvJQPY5Yj/KQbj67/ihCOuHy8mBusf6+/K8OPWHzDb141fuEd9zv0Vk/n+3/DO8rXi5u74/RekJ6916Udyy6/inxT//uX/92pMtDL8B9Ufehj3cfVDU8L2w89bQuxxGauR8wYWemtzP3KJoD9NcPxFtOnuKsHsjTuJ7TEashyqe117DngMP77kN91etphnn5qbf1y+cZF5oRJ404cs3HAfX9JQHWazMBF69fTl2/4rYGM9eXkAtxwLHzvF+dAlo/noDlpcFzvxDEy3M8NZy7Nnsl/IDMOz5NnOapOUIz73464qurpUFvkZf86uG15yaNIg+Fa9H6HUV5HCgf5PncdernIy8C0nGEtFazOVB+dUTchdzOgubA9oM5xfXdubxobemp50GORnuwekUa8eIsVmc1II3eF4Ent56F3u67cC0fr3XFW614AuTUnnjF8or0N+Qd44e4t582v60NlpeWeu8Nnt68xrle5Yu8LCcdcLxRXr855qW1+0xHfvcP5PN9OfHk0wCcfZfl9Xvnnz434rreeX1GQN5xncct0qrWmhflqkPPEA3YujA/P47x1JzL+ULDH8r2b+rlO5347Tk953Fa311bM3HWW/XrP8jtnscLzmkL5+nvHqYRz4zLSauAd14dd5bz5dRfhPrTAPVmQJzWlObqxYX48WC1tg67JqhepN/aHOOFNHYP0+vcc9Cz3nsRZ/2Wg3J5gWak47ye1VDzh2RfQPTlg5rfFTzTfeEgx8tq/R/k3euyZdty1Xd9QNIHENeXsQOExMUQvICJ4CKBbERwkUC24a0B6Zwj+Gr9Cv33aTvPmOtSuzaW7RaR0UfPbNkyex99jLnW3FW1q7lafalweZk5E6PH4q2Fu54M0qyH9Fg66duHTG8gz9qs0xctvmDxRYs1e5adJbi15T/tA6i3+1C9+sGla3+znlHxrUML9hmEasRLNzPHae1AX52eaUinfVmufcm2N/xqB/Gtx1wv6p1OFlpbnLRYPDE8tVYrtD79tp9QP/XL/7S23Yd6F2Pq8cUxgn6qFWfXz99+G0Gt1V8NkEt/8zPg18P+zA7q/3eFH4jd1L3+CLox3xI0f6jue+v4jP6rfj7b49V5lZ//s/fiW0P9Dvg+LK478Kw+7/ogjY9YSGf3QVzNeula7Fp6cV7x2BO2fubB7OHtpcTE4Em36/phxVavh311ofy11mUPdh9uDQZ3Hawaa5ezeNLbnEW+3SdIY/cgbgZxrMkL7+kb/dWAq5NG5zXbfbr5jfqt970fcSDetYtqdY/UzFYP8tdbuc23puvN59NrH3B96ZOJ4dOxf/ai/WSdo60jpzNZPuBkcePX2+UB//KvVefWC+XqqXXV3+VW8xXqRW7P3hq/Wul2H7qP9958xK5Gz297nxbUH5TffVsrP22Qt/vZOuqh+mvlZ9Wsj+2lnGqz1Sg33tqtcXOyJ1jHWutj298rjfzVBHnyX91/dvcA0tm13Zr42+/Nf+LD9rj7Vk69rHa2eFU/nau3Vkxt5+y+h/eex4XVgDTuWYm//bHuhWe7L1n6osU7rfuyda7GE+69un2HJx9Up976JU6PfQnUL86u61UePTXbx57bV33smmg8ncWL/PFYftrVCZf7ZNUN5csV22clrtgrtM7bx2qtpZtm9/CeJf5rW4vxlbNn+Z7n+Hd/6iGt20f51cbPoL4Y0Nw9kyN/LX49ZXzV7HPgnqksrfhx6sE+d5b1Ux/2pLNqzg967X51b8TwylGXtufAFyv9o7d9yaKWeLXwXW8/cpl53F3XtXQYLntC9wNcv5o/1bu68dcW5npn9qr9ipcey78WrK17vfele1Nv8KQjhpPG5t78IO/2zvIxnFCtjV+oo97t4am+eX3vGO/296rfYh9FNbZmeP5k+f8YupFv4TMb+hnu4iN9fASrcfW+Rv8zOR2k9+CQ9sDg91A8PaDqZ3vY1w/VZvchCqvDun7SKG85jdfewvKqm63fmrz8+6ApDq0je2sO8lavXx77BbIaa9vT4s6Bj5VzdYzV2frLS+NJazXzZ/Wedpzdi5Du6vDF++jLOZ1yO6dy9sOpHzbS2fuymrvedOFysuZhebA1Nu/msPq6PcLNCfXZPXEv94cW1+4F0OuD19ie8AOd7l3nsftT7fpYLqsPsXoOm0Nv85rXP8PdvDidVdfbE9ya7WdjqIcnzeyuRX5mnn0G6Tzptc7trbXF7+xmqwfl3jXxw1PdO4ftJdtenmwR9xWe+NW7dddaW+sz8oltzdUrdm31PB9rexZw4q3eU524za8//tpTHv/F5bLbY/nxbozGvV98cbLq4/WOuO/QPS9Qf1sHr9zN2/O2BvL13fll23/jNbjjgv494zuG7ScDPH3c3pyX3rN9KcRfn2ru/vV5tHu4NeTtvbj3mN2e5dy8cNcR91p51cq/UHd7XO6iWrD1M0hf/u5n613t1iu3s3P3ruvra8S350+W1tPa2K3/lAu7P/W9vvSYOaSZBTmNayDn5uULy904E6uP3ee4r/YlM+ePw4CWZ2D/TZanP8lSH4wev+emLyz7grXnaFEvxrV6y/KX8x7vcoxPKN7+sc29nM5y+xzP2sPyM3MG3RPvkd6je39WS041AKf3z/2iJo0nrfLrLcsfqpWFdNJk1VorBmnkW55cFm/XmfHt3uV/qsGeEA/ifdVfHXoq8KpoeC++eIt7Y99K9wmf5b+F97Q+WuuJl+/GXnHX8n0UH835P/63/+V7D9U+IB3EXgj7osa/h1qsD1DXIN7DA3j7MqIFWxf4n2oG8zisWP1sPtt8Y/F0iq9OFn9j9bprg9UI9ZTO9tV1vZS73CfbfDyoTvG9F2lnaeMY+eRbS+uJ0w+UfRjiAv6ubetWU7x9ch2v3uJUN061b72Qz7j51Qnimy/eB1i19NE+macTD+q5vqt79fS7exCv/iBOteTfnnAY8K1t3PXCvH1rlFOdrSHe2ldLHMzXqk8rjfqo1upAHPHqGa/m5TFzaO8YxN1axWlB8TTgVa045a7GE2drXa36ibeca/zFGjfXvVqN7tXu4VMdsThp0koP+HH2PIP46rUuHDksbvXWioX86cTJ8u+zZS6mB3AtT+zGM9g6rNrV2ng6e70+Vn4asDr49W0O9s4+Ax5OX4Di8UH7G6e1bzxO8TTUqh+ce/9X7/ZlhO0/DqTFgB7bemBeveLl0ciWK9Y5vO/WemX0YPm0qhfHHMSWB+I0WXq3J/50VqN1pLG8YF7f5feLDTPnf+qhPqux63+qBfmyUK9dN3Ydn/ba1lj+1s9AfPcH4sbnty4GfFdra5lvTxu/GhlU49ZikMat073YZyPdvWb10Jpbd9zyaePtL7U4vjzwV2mY5xYXb8+93HpKD1oXg1vTvLUGc/6suLG9UHfrp3v3o30zWpM/EWSUC95n/RWh/sHbvixJR90s1NuNs3puZCF/varvC5r+MWBzdctpvWzztrfWuNq7B2F5Ytn2ee9XXHrVxadl7xnu7a26YvVff5l5MShuDPUS7+rFLVY//NuzOY773v1P42k/l5fe7hfwFwf+1dgzWq04wCe3/OKrn4bretBra+IXrw5f9lVftGjqotji8p44r/AW9zM6PxTfshatp72Dj9aJ98T/iAbOtc/iIzn/4Xf//pdDWg3r7sEDvh4+1oOTdvvUw7A8PnGW3h56Vu04PRz81TVWlz9LKz/cfrYOo53+zjPYnus7FNsXwnKuThqui6m7a2sNbDls17C8tdYBRr6bs2st78ahngFXXJ9+WHC9tdoL4Nt+XbPdAyi+5wSuFg7b3qD66d9eqgNia+L7Ejbnv3Vw+sBwDWL1bbx6DPjjtLbWX2841eIrf88SDoPqMNewceAvRrt9ds1/68TD2V7jdg3VKsZuTH7XIL6cemKtHdIrL14cGq199ziO6+XUm1gWZ3vfnowQJxTfWmmsjnh7GA+Kw2rFu8aPf3sFsZ6Znhs5C7l8eukMxqFlf7ZnnP0CYGsb6ymtXWNmvpbOGn/5N55GNdIpDsY0issDfbam28/ViLO8NOvvyW+Uk8Zynvb57l97zMzTSatYOvzy4XJYHNh6IEZn+xZbntx63/e6WHa1tqbr7Maq1bO4xue92h+N9zzXz2qaP+nEuzWXl157tnuQJoOtl0aGWzykAfXC+ORYW7+U0sNp//QB/NZtrIZYZt66tl4oBmJ0rtV/udvrU43yttats3uTfjqN1TaG6qZ3axWPw58V3/2Jszp8LA0W0u4+9Ax1T7J4WXX6vKxW/PJxxfp5AUesP+3hi4D9oiWrt/pi5rDra13Li1uM1VdzdtG9q37rWE1Qn+H2rFpfa7MmX7DsXxXqWWv/X1m9dd0IzTfWdb3ay/3TMLu/uFD/UC5zvbpw9W88LC+toJY9rSZuPPuSZry7//sOrm4cPrH0xOMYxcvL3/q33va2PDH32TW/WtUzF3fvO9/ml6e+fPGel/RaIw7cM1j/IEdsdWiw4nFaUzWMrWV7BfEsnjheOuFTX7RAzV288i+eONvMW9jcj9T6lvix6u3aX9WIc9f/at/e61X82o+B//gv/8GXA9jDql+Hr0PK10PVg9WBbW1G+eJ9kKUplkH5qwfiWze9teqKpZ9W/VQnXrmuGT/Eexr10MPeA8sfx7wXQg99WP14ccuv73rfUX62vKy1dJ0fNm9jq7mc1eeD1sn4xPYHEzl3bXG3L9eAl62eD5fOydZOh0Z1zfmLpeO6+RNuDtRLfYvdnrtf3d9421N6cWkur/6gemlBMfM0jLiQvvjmu951hXjQeuoD5Ppg8UPT6ojXq3k6rF7D9lK8PssPYhk/w7l1VgviAV/3Qe+46W3PIHb7qt7WigM4GU68zW9/GIhn8Yq332kCTn1c2xqN5aa/vXRPs2rAaontswN07v6J90OeefXu2npe46VbvbXbE8PP4sQzlpuesXgw33rm9cugeP2txq4JqhM33fJvvzhgjL+8dJ/Ohv3L5MZNd3WK79qqJd81DqjTmcYDsTRXq54Yf/30Hk4zDqhV7erW81OsOj2z+trnN/NlRP9nlvtcw+qIG81v7d2n1gc4+qq3gLO18Bjw1e/uZyi++Vm93l9KxdTf/a2H1blrYmJxd21igY/FWX455bVWlka5mZz8jXGsL4t3NaubAX8cWvzVqw5OFmdje8Zga8SrRnu4c+Ye0GnMz+KubS+7N/xyaMQT75zKEfMFQH/iwjOGC7tuvrTqiV7rqiaeuN7Z9r3j+uksWsfWx20drJrMWqzJefa8ysPxp0f6ksVojXpqv0I9bC8bz3f7xOHL5LcmvdrL9tYXLv1pFhx8+RlcjXShebFGdpHOWmhfd2/F6aUJYu1vde3dvoPZ9p+GNXavWkMa1Sh2oV56EG/7cZ3e7qc1dQ72vVY/9cS/+wD1tpzqMTq3b7nOnnH7KndrpFFuPfSeMoe7Jnmdb3y86vwP/aIFllfDH8HmvVXrrVj1PtrrW3hP471ad+0f6ekjWu/piF97Cx/hPMEXLTe3Aw49CB3UHgpxvMDfge7BitdD4ZovbgcfxC8vvbhpZukYrwYU34cMcNbwM/P9kLkPfevpYS4WqsEnvj984e4erLWmi+W01q4zc7m0If00r8W5Vn5rha2XZvtkTe0BiMVPL66xeD8wMLr8UN14e9/SZK0729iTxXNdHQbFt5Ye9JyBWD3HhdbW+tJi+oLiu6fVguJx+IvB9rL7czWK1cPur1z3q3uGD+K02kMaa8BfbNdbfPOXWxz44oD8nqHlFge1xG/PdPRd73Ljtkf1xECuWAZPPe26+Hd/YHVcp9GZYHytabXWguv0WbHNZ2K0qxO3OJjHWd7tGfg7I8a04ra21VtNMeY6M4d6qq80yoXi9ZNeBsWZa/5bpzgU3x5xWnvrWq14za9GvsUTD7ZWPYnt3qWFC+b8t+e7Lvnit1bPh+s0411ua+en5973Q776gJNWayy+uuZ3TdsP65e0/Qw09r/A3Vj9ZemUx1c/1XUNehXfnsUvJ4N4zHUabPdSLH9WrNxy9Nk7CNTv+XINuHFc337NQY3dk2ou+OItd3MYzepk/Djy9LM9hTjFrQ8nzXretW0veFvziQP1ZpRT3Y0VhyeNONsTe/Lno7e19xq2TrXE0nDN194wvbvf/fWW/WstrYu5rl593brx4tDZs1/+tXS2Hr3uo/nmwnKso+dynz91ral/j6W/FkWrfhnQvWti9WQMrstvhLs+ep4ne5r1fLUOWmtAJ8OrJ9jY+mE1QLxe4oq3r+0Tn3j3ifHtHhXX+74j+HGvzqv7zreWP6tHBuUUg41tP+roo7Otf9w07t63tuWIx3m1NrEbv+eAny+z32mUC+UycbF6UCut7lm9hE9/0XKhQM38WLj6T/U+0kOcV9yPaCxe8XeD4fJuHD5S+6P9vcUT6wB9y5oX/+f//ve+V8PBy1q/2B5mEGN4IM4c5g40iHfw44r1gMXr4VleevHY7YkBfxr1jtMDFk8MZz9INs+4HzSuV7M1P/XbWoA/nX6gjB+Wv9pZiGdk7Ufr2rUxOmFzodhyQvX1yOJUg/GJPe3P9hTSYoDTi4/VV73jGeHee1YfYteKZeWIVYtBayvuQyMdqB88HHo09r8+xNNzvLTSA7Fbj1Y9QnHIb+Rv/9oX/jSMuOUXuz3Id58yc8Bfq5/G9KrRvtRLfeKsRvmw88b6aV27P1Ct7ZlPXK3Wrh7QWa149cNXvN5D8WLFV6M6YvVdHbHLWz3Xa8W7hnTqhW0+/1M/8QI/Trzieu5ZTQ9nz2G8p/WtLeoLqnXvxc2NUx3zi9WJc3nVY0+9glhrsn5acTPzLBSDjV+OOvHUon/37+meFU9va6Wz61odaF29h7cmzuWmx0B83xH008yq3bOW5l7X9/bT511fqNSj/WfiWbH63x7iyOFvD/TDqg3to55uj4FGa4pz17CczJztPakOK9YaiuvR/rZ/sDxagNu6XFezfuLxF2eAt9yujaG8LP16ycort+vlyElv18YnX/xpbUaornj15LLi+UM9s82v56BOVg6Uu/OL5RSn3XpaO8SpF+d3z6k98SWAP3Hh5wX9QD2nCXS23zTb79YnFqe9DHyN8lm93zUw8RBX7z2Lrac1yQH32xct/kqUL1msUS80br/8u6biTC98mRx+tVh9i8nP6PVM2df9krg9kceqUT+wWhe4i+1tY7suUGf3zrWc+tWbaxq4rQ1azz5D1Yy3Wlu7UR5bnSz+wnzjNOBqFd++GfDb933+Abe9Smf7qhZsvWx7TQfKaz/aG5zWg8P4ikHxzkmcexbB+AtftBT8FmghiyffE1rg12i8FX8v9zP4jFbcV/v7Ea2P1ntVi//aIv713/lH8Ae/83e/l3cPMtw4v7HreA41ix+nl2iHWpz1YPF18HtRLQ+MW2vBR7t8Y/k9xOX3UtwfAvHlZ3GM20+1W1f8sP3WCx0fWNWRF9JcvdtL8fj022dmbcXw0ypne4KNV59trD4ZbE3cuzZz/uW55ts1LcfLNx6It9/4EHfBl7976zqta8tjfOH2cz8QxBlcjrmYPdq1ifUBhANpgHg6cbanNKoB9bE1Nj+IMT4xvLS7n/VrTC/NtPIxvgzSaE1bq5FPLjRC13L1sH3A1uO7PKBfrdaPJ46XVrz6ibP1YPsrzkCs/DTU6Dyzeq5WesVXU/5aviCXbTyd4vUCOMWZ+eXQ6FntHbS8ek5LHM+1XBDPAn5wzfDlZzSgWuXH61nfWlAv9dP4qiZzXZ2tJbf1p5XO7hETSyt7K65GFk+NXVPxepInluFAmk8a0Lq2572vrvEBp3MLuFuz3vd5BbHdK3n1zlpL69h+5fTLWZ+tzcVotyZjdYoXexXnV6/nrHO7vbB89dzaxOApni8U373ZGrD5fPaBuZZvb/tlhKWza1yt1uRafrXSjJdtv3G7Djh3LVk5u+9qlbc1+IvLEev9e3+BScs1n1jnLA6dDKpVfK34Uz96ryexeMu9Wne82DzancX2qZ7xXN9zKs9a7cv+Rxn+q8VHZ21rsnjVZFB/xjU+Oe1PtRpZeUamzj6rWb3iWoP1+IKlP8nivlZvuXrE755XvzVVd9fB3z6mxS/OQrqdv84WP6SXqV1++3f3MKvW+ne/WlcG4vVd7/hx601++/C0T+0VfxwmB8Ti7zxfGhkfE6fJ4Im3Wu1nMZB79wDP2Y6/deLwd4/M0+u6OssB+Y3x8tULgzQYbjxwza/PeuWj0b1oXQy+90VLzm8JDazlewtvxZ9i6/tojVe4eebXwl6/hY/k5De+4r+XC+9xjPfgPeGt2Efw+7/9m1/GdPYgd5g7bx1IhzTLBzS2H/m9MLyA8NPEa33x7gt2UZ3rB74enOrwqbEPIF0vRT8E/rf/9t++ezG2FvF6ydKCu7YMthbw0+5Dq3UFfLp81cJ/6ofh7ppYL6e0yrs9Z2mtfjxjsXploEZWHZzWlpYaetJbNauVpnw67VWau/64QEN8ja9YGiwsl7+9qi9ofenhtZ/s1r21zOXrdde/tfBAPpjz7wdUWqsfZ+P1UVx+Got0+MuH1sr2GrY2u3M6fFAe46uOXlpXeQEv2/zVqU7GB5f3VAusqXUtL87qBb4MqgN89bR1OsvGuPXMQB975usrVCeD7SU/jc6WeT0ZoRrbTxxWH/c9dHnVjLvPYLWMXe96dpS/PeFBtTY/Try4QMs8PWZerVDNYtVxH4xQjdZVnbhQre2nWm/1QiMD/tVyDXFeacXruj5YfchvXa7jdV+tjR7seYxbT6x66TF1xOikmV41WwN/vL5UWfPZylz7jKUrR257sLWM21uxfnlht59MT7D7xG58x40vxzXs/sVZpJFBa8OV5/3UL9osjdZnLe0JDe8YecbVXKS9I1R7QUM8w8/MxeV0NjoT/E+8LF19tjZcfqATL53Wxrd6EK9aUGzrZVDP2faeAX/9ZMupDqy/WPqdR9ebQ1usM4ojbj3d++5nXJzOe1riId6rmoEvC65bc72znXeNa1Rjn7N629r6sxZ/gsWfaOlP6rgf269r4O/eA500r2570zvHO6N3QjxIG59u56+z1dloD+Rmm3t5cY182fqLyW1t6eDod/cPXy29seW2V66h9dRbdenErSecJ6SxvTH+1tIa+Opr1xHqo1g15QaxtTS2Tya2ddJyXY0nDrscVn514ux64qRRrLPCB/Y4S49990XLr/zyn/uqvzr0Y6BFPWFjl7ebseNnIS97wlsx2NgT7/o+wn8rB97i7Lj2Ft6Lv4ff+63f/HL4quWw9VBm0HUPrQPaNZRfP3F7WTy9YDv06cUxr256kA9uLXnq9ANZdXpIgX9fiq7ltAaQl1591GtjvI2rsQ/7rqmX72rt2u8e1VMmj4G8am29+tkc/uqFy1nk37XXqzpbq54ZPuD1Unvi4l1NYxzrf7onUG/1xVofA7441RLbWubFt3f+OAzSymBryU2n+K1Vr2C+9y3Ogm85bDmuWXVufrHV1tv2Afng5qzdOqtTjvj2u/xGeOVLg3V26gXUc83E1LofnNsX3u7hai2qWzyOkS+NrdM9Z9WjkQ7wx2mf068GlA+3h6sR4onzO3udYz7xOMU9U5n58t7Tg/piwN91KL+eGdDvnm1fcVyzuFunGKvmcqpZn9Xae6GG90rrwk8HL9RPPaV515UGpFNPceMvD8TZU53Nr85qtK7Wlg7e3lc6OE8/WKbJnnrn7x3cZxbEMafhl6H/+l//6y/98R//8ZexL1b6ciXbz1igwSCtfeerv3sgltbtafsHeYvqbE3YvGLXxO5+F7uobnuPa9/tf7b3rHXveuXhyKvm1qr2U1+Leln+5qSfvxrlwXI7PyzIKW5tfuE2X630Voctz5jxF7u1zIuzYO+YfbzrZmCvMyjWmpa/FsqtztVyzb9nmF+f9oVZN6SBy8xXq3WnmZlb3/YFu8+veq5GGlm++tF7z9fWhNbS/+mnf4SWX8/VYXJaf2a+tdJPu3XL9754etahfvDl7fNlj9Npja29vsSZftov/uU8+dMB8epXT9ya+pLFNYjrq+d/9yHdeOJp1vvuFx/QcF1/GX+9searZTSP155tzdYJxVjACxunCfLjFGvt9QP1sOtOp5ixWLzmIU7vFsZXbOP3nOjVmtsXMP78i5Zf+f4XLdv8j4H3dF/FP5p3x1cQf4/zNXhPd2NdP/leQfw9DlzNDttF9zu80l7eW/V/77d+47t6QW4H0fVaD1OHtDkLXYt7yHtpmEP17qHvhZBm6Lo6jEbrMt9a8oF+DyDg6GM/VNKqn3oKxdLZeH3yeYgzc/7WxS6vnnbt9Y67Furj1tIjntzNFysHp1gj8DMoVr+wNXf98XYPxb3QfDAbccXipRs3vTjdE9ewvalXza5DGsXX5Iuz1eoMMHP5cbYntpyMX6/1zEJ1llfe9rL9pF/99jzuEw9c5994sY0/zY2QXogbul6dUI9vrSt+8UxO623NezZwttblicPW4VuN5a1W9Y3Xynt17quHu7XMLwfSM2Zba33QWlYjbnnVyS5HXmd0zzrg3L7x04q3eln+66vfjJ++PewHTlrLbW3bD5NbrLFYGjhpuObfWiDe82ld9XR/8GrdLL3sVbyejfFa+/a1Om/FGZ+YOnHos+0ZN15ri9se7C/BuO2Da750GdBwRowMqkVbrl+EfMHy05/+9Iv97Gc/++4Lln5hW9t6emm/oN5Z/QfX9bO/gOHGqzdorwJ/MRArXuzaxtqX7TlOvalZXbY57kH2tGbram9g84zVWqz+alZ/9+CtdXQdp5xir3qHNJfnOmwPWyu7Whm/MWxs65i31s5Nexgf+LLtJy1Wf3JcZ2lUR43q8G1876e4GO2+aEk/ne2Zn7U36T7Vu9aanvys3CwUY3pZ4wM6+mkd+yWL0Z9sEYe0qtEe9w6uJ/q9W8yXh1M/vTfuHoFx83a8923XCeL6WV59b52NZTj8aaQTT6/toWvA6QzUHx3xDPjF06yftFzD9ldf6ciJU1/p2PMsrac13P7TimNOk9XH1qsndjkMyodys+VB83rdPSrGzG/sKT8rro/d3/r6hS9aCiwS+TGh7q3zqu5H+/kIL85HNX8MbO2un+7D4rP94q99BJd3e3pL59/+07/5vXoOXg9w1sPDepiW13yB28PrIX/1ELvGTStrDdVlauSHcvm3Vr3Q7wEEftq3F5weVpa/MT/bnqvDL39f+uL11Hr4n3h06s2cqZFV01gt5rpe0uka4l/exrPiq1HN6lUT4u69ErO2PmDkAk6Gy49Lz3Va9iqtaqchXr2tGQe/+P1gEW8PQB0/vO9/cZUHuw+rFYeJmadTnJ9tPv3NDziML600oHWxeOmkVY18T/E4ex3XNQM1GvGedOq5+Xt2Naqxa9v7fK37VU24fKhedWB56UBrqJeNAX+5ndE9O9VhcZcH/PW0Wp4NI6u3bH1y0jBuT5dTLwzqB6dcse5DWjj7TL+qyaqXVeepnzSAn37vu/pKAxfSiFM/C/Fi6UAa+K0nA710DrsfYnqqL6j31ds6crPbdxx40hGnBTde/l1TteD2fPtqbcCP45ehfsiXH2/PwNaNI27E4c/Mvcv8CZaf/OQnv/RHf/RHX0ZfungHyitXHe+X3kdp6WV7x49TLuiFyUurd3Xvrctj0Ljgo9264pT/CvoUbw8grfqqd/74rZHtdbnysl0L7t4PqF8Gy4tDk45edo3irPp7XZ2Q1sa3zvYAVxfUvvXjLA9W75Uf5Dk3mbl4623vYXXaEyNYh3zPRM89a410G+u1XuisFhTfOuZye/6qEzcdlkZ9VXvrsnj11byRb3PDzS/GVw93j+LRaw19wZL50kXsVa+tpzXFca/us7L3AsR6JpbX+rrGl7f52w9YU/ekNaXz1Hf6Gy8/pJFO0GtrkyNWj/awvaDV2hjwF2eQjlFO/d/eVgfqP4jZz35GlSNfvd2zeE/vo9VUt/0QLx9oZ3HgxumnI1a8MWxcnfZna0LxLGyNm198+zXC975oEXjCNhDiPsXeAn45T7kf8T1xFq/iu74473Gf4l+79lf4Vjrh1TrXFsv/LF5p/et//OtfYnsAPQxsXx4dyGw5xaE6OHy9YONBDwXDX+7Wg+rly7/r4ZO3L2nYGhAvTX4PXy/FHkRWPM7Tg8qALx2jnPrQk3Xhiu0HRL21rvRuTVaN6wv1kwaIb0+wNcTTTWt1irH9QItnffVez324tJ+Ad+8/rdVr/aze6t11sWq65q+/dKpVvbRw2gMxHz7+K6nRXN5Cbjr7ZQx/sT6cusfF6pNfbh90cVqL63hxqrEwr48Mj68+NpZOWuWbXx6/XqC+VrMacus5q4d04jG+tfLvPXNP+Ls3xgyqU03YeD1VN27xRrj9m2fFu5anvzUxebsfePcMQvrpdN73TIsVz5c/0IHLjdNa4on1XLF6bl8gjZ7peqIZP2y96m8fG5ebLYd+tcwX8baP9MIThy9O12LqPL17mHWl4x3M8PjqG2jx44ltvL3B4a/24mn/qgPVAb5d13LipdHa6gtwureu47U+XP2J3XO7deMwqGa15PWnWXzJ4k+z+NLFe0tt+Xi3VvXS0ls8MbzeD92faqclhtP7KM36DPiNWfnbT7g8pofun7lYPRWvZ5YurF55mw83v7XgWXNm/tRTmhl/68vSZLD8eqlGiGtcbuCnq15cSKMe1e86Xjq4fMXXoGuczX06p3etUC/m2yu/3J6LnqE025MM/1WvfNWDfEaoTl90dt5hNYBfPNNPtWF529cav5qtI9Tncuvz3sd0GvWh975k6f8y5EuWvjhIE9Iy18fuLZ9494uBmBr9rKhuvXVP5aaTmeO3t4y//kHuWn3FY/xBnE+86xBvOfFYNW7fOK1Pz3L5d//TbB3VFWOrtRr8cRjEw0lHnX1v4oq1h/iX1xrwxBnt6jKoFwa3p/yNfLRbezppxIM0gL81bS9h4/nrc3t94tRT9fi+90XLFlpcf4XCq7wnvMf9aA/mt4/F8t/TfBUPG9+a7+V9Bq+0PrPXT/uBX07XrzTKfxV/wnK3/r/6R3/9F2IO374Y9+HIOqQZH50ONFyOeZwe4uUuvzqwNfPRqW/+7dccqhU3DXAt5qWT3X6qVb/F+FdrdXoZ1FM/jMXzgvMCxl296tWzeC9gtv014oLca+ng1hO0pht3Da3t9rL14+29BbHtOa5+cIxwNYHe9i226+aPc3trDVAtFq84fn37UPFLwn4I4WaA25lKL02jnGL1FeqjD7DqxEkrzv1AXFQnHVy+aoithnH7ZWmIte441mNvWlc94WerFSe95fFnG1OfvvvQvVcT6ImnDbvH6cVZxNkeViesljGttfW3J9lqtJ54nS9mDsVB/p7T9AD/yUB+NYH/VU/by9bii2PtUD9sn9W4DMyr2TUrVh/F4eZXp54u13W9xsMpHvjipXFrpbHvHmvuXNgDfvF+UMdfLWb+Vr3lGBnwdy8Y4OzaoRgUz+JAPPryu1fLw2ltgCtufUweX/e/52M1b2+u60usGv6KkL8qdL9kwd3eqpcBHbHl0K0nY7Xj1Rd//RvNGQ1x6Hpta/QuSqOcLM2tE6cagEOH0VxuvNXdfuBVPq713nvxqh/muvh9Dy+/nMZqFGvta/zBXI36YHyL+lA73uWYx1utJyu3c7P7Il4dhrtruTqtuWe+s8XKuwZyWXt611U8yOvs7vulOrjlm/PXz3JD2vX0ZHs/u6dQb2kYd8/Ny5GfRj35gmD/ulB/kkWP1WF0dk1i7QEtPvHdQ8CxR/tFBNQjyE1rbe8j2/XrI9u+dn3mi/penTjyIY0njjrZ1muNesSP2xrj4ewepAV8Yhn+0/qWhwPi9rz3DC5e+4YLYjjxoP6ZnNYKruu9GG1orCcG/LRb++Wlyd/6n7RcX2wdWA2Qs71CnNvPz1X+FBK26FMD3wLp7vhDaj3lflSzzXiFjf+QHt/CUw8f9cGTf3vd6+V+psYTcLPFvgD3QegQ9qAur3ictfyLrb31u+/ZIu6tUx/Xtoe18rN01esB9RD2ID7Vbr72pMnewq61h57B5hbvZddLkfGVo/autb2op9UPOy/O7j5sf8vZ8drFjT/lQ3tXzHr7EGZ9WLV+nLDr5N81pB/irAGNvZ/tHwO8dOthbfW2Jp3ui2dovyjpbFbnidv9jLswf8rxy09/Uof17MZnu7b2xMjqhcmr5/refjLz+mjsOou7dUM1y9t8/jjbW7pPOWuv4ums3uXEq/Z7iBf3zi/4q10f8bsf7dOTznLiBfPO574/9pyy5teKZ6E+6nd7DvF3vDpgrtY+S6z6kPbqw9WCrbHx/E/r+yjeytebfegM7bkpr/3v/VFetrz7rhNbLlSf7b7FD8t7skV90NJDfdC0HmvrXeC6NUJ5bNew62DFL6e+11br9qIHX/z4Ezasf8NFrH6Y/m7v+x7b/sE8k3fX2DqyzYubhbi7Htdse+z86O++a1dPzrXF9rB5i1ca5ai7tnqsvRHT57XNfYpnl9O62a57+8wH9z7cfUx/cy52LV2vtWaWLy6orYfOZ/18xOJ3Npqv3ZywPXV9wdcebM9q+bnKFyj9SZV+1jKu33mtj+o81XqF7f2uje1zUe3bQ9bPgnLkLuqre9Raodr1EZqv1VNW3qu1b16WLzS/PBZWP173adfP+HcPNjekH+/arrHeYLXSqx/c7pWxPq5VY3WB3p7Fe58WtwegRb/a1a8ebN7a03n4BfvT+C/gLmTxyg9vxUBj3wrv1YLWkX0LfFSrG/Fj4lWN+nuvz423rvdyPoJ9CdffavOJ+eDq4eCLs4d0fRvLz8Llv7JyNre97CGt/z6g6zWLV+87vyh+Na8O2z66ZhetM4PNvZo41r4vk15s7cvVqM/7QyQLzbPqheruvm8c8hu7hnhpry3eymd8rd2a+2B9erGvRtf1//SyZ72k+8B69YFRD6w+fND14f9k94NwNesDdp1iy13O3p/l3t6f9DtPLKSRTutavWx1YTXrSb3WsdrX0mJxyw1p77O2dTYnfzkZ/5O94oXl7DN/cxb1wi7SX1utrOc1q+ZTflY8qL97Gupt7wN76jdulg+qu9d6aJ+Ma63tlZXfddq3/qs65bwySAO6Nj6duyeNJ4M0OserhVOv9x28eZsr1l4wENsaUA/xmoftI8S5Fsp5yoV8cnZdrQlur2nlu89917179l0TdzVWx/up96s56MkXLP0fj3yxzKe/dBjcdRjbyyes33VzencN9b57wFpD1zg3l/HhbI/M9e43vKpR/SerbpzNT8MYWu+r8wbxl1evT1Y8K4ctJ17+sPXC9r79r8Z71l53JvbZXV49so2Zq/20x6H+1rfrgOUsD5781ddLtj0VsxZfLvYfXfjoOHc9T3uGXffzQDHrad23VvWeLKhH49quB5ann3ro5y4jq9/VUG/XfO/j9gPyttesWH1UY+s0dg3FL5YD8e4Y0mVi7cXel71f97xVb3Oz5bPm18+2v7RwVm+tnoxds9VNK+2nvbmc8GpfnupsrYvywdjav9Pprw796q/+8su/OvQeNs/1ezo3/hb/ld4r37X8r7Cc5TW//q/Bq/z1f6bGW1yx4u+N4c4Df/YKrzi/+w//py8Hs8PWgXUg78tUbtwOdHn7ImB84tADAvg9jD2QTzy1cNOvZj2Ux+R4ofZfq1zzxS0Pdk3An0GxdFxfDm3+rVOvDIr3ssep73qv71vLvuyHYGtvHXsN6VTLHLYn3PpmcfjTTO9y0sABfqbe1pSP1xqreXk43f80qwl8u08g7/ZdX/UWJzNfLYa768QxF9sP9Lvv4ve+rG7rEbv59Ov3cuTihK3H5MTZWDrx+KvDzMvNzIsxGttP68LLrk4+Ou2duVha6cQv98bkwd4v4M8udm1PnF0fDuNji3x4xdSvB77y0wi319a3vbQmqE615Pa8sqe1Q/3gplU8zqI6+q0nPrm3HuDitD614vaspmlkUK/N4eaWD/X7qgZsHT6x+o33xGFP63F9ddJob3BA/lOtdFwDf7Fqbbx+qokbb7nVu7Uy4E9rOXTqC8R9fvQZAtX0nF2euurTi1Nv6oCx+nL8kuavCvW/cvY5K14/PfeuW59cIwP68W5f7QXQ2PcEHs1g3j61D+LGesmq0VpYa0xHjrEarR340t4enuKr9crSkG9fqrW9G+sbqgX8cY3ptc9Xs7r4r3p70oDWtXVCMflxFupvfrx0dk18WShXXvfyVa9pFWv9+dNpD9oHwEnnng8o7nyu8cH2adxa3cs9h091ykkDludanWvhzrdnz+5+yZKWvp6eV7l6EOvnoOWIZ1tr83F3Pau/NdobBmL67E/jmssV108/n/ReKN/Yvlmz9WbdKzo421PryIA/bpzWF+fqgHj7bcQVw9Pf7qE4sz6IYy3ptVfAl8bta/umky0vLXwQa0/TxLs9tc8sTaCb8VXr+reXcusbnnh8rcnYNf+Oi/SzOJvLv728pfPzL1p+5Ze/9793viCyQh+5fguXdzWyVyj2Fgee4ut7df01uPnN39IVexUvdu0Vil1+VuwJl3t51/eKE/7VP/obXx64fbB6AGEf6C8H8U8ObA9+D6vRi7D/sp8fV63ygUYPejy+7bM69VNPWbHV95LoZVfPdOK7Bn7xpwfeNX9axl07q175W6day6GThli8+qnneDjtZx90fOluH1m19Mtcx5MXH8RYPV1NWA5f9ZcjtvWW2/0y57e23c841ukaqgn1XU05YuUD7e17OWqll5Z+6osPliPm7O7fR5ZXHXlMz+mkZeRj/UAQp/rViBMPpzqZeT03VsdcHqORZhpQz3zFmfzMfHWy5cpPo5z89brrl98PaGlvbpaG3OD+bd+ZebUgPw0mfq14tfKnw9JOL33j1WnOFsu7Op1T2Hzxzuo+F7B9rU7nnm85y4NiTN/1I7davR+Xvzpi1atmtZ7qNce9azIvv16gGsZbwzWf+OpAHAbV3Lh1d89AfobPv/sD8rfveGuLq1E8na0nfusVx8XZPWK7B61va971be8gH8f53972c4Y/zuXVH75fWHy50pcsfhFajXpmm19Py61W/fOL1xfQiee6vaAb2q96Fs8nr3fP1pHP4tIWN6YDcQAvW6y/Pui8Z+nQz9IQr5+0l8dAHD8OiNU3469m9zjttXpPY/NZfcXLv/qrdfOYuk/7fHnF85W3Z6H87TVUe/3mabcH9RJw7Z0zawxyQbyYM2qMt32mm6++WX2nsbV2D1zXfxzX7dVaaN23354rX1qwni/99Fmvz3rqc4Gvn+Nx9EVTrJ5heygO/Lsf5vXElqOX9L1n9stcPVkTTr3cnysyPPV7V901w+7x7lUG/OIM+Hfdxa+OuLW1h+nhtRf4/N2bNHGsYTm35vZenM5y6mt7iqcek4vX3hvx8eK4xhFvn1cXXK/la8zosGLqM9h4awvx4kIaO65GVhw2vnt4OfG+cD7yRcsVCIkt7vwzeNJ7hc/UeeJ+ptZH8aT5rWtcVLM6O18/7DU8cS5e5bxCsd//7d/88sD1AuvhcvCCA4/fYRX30muUsy9CYy8OefvA8PWgb63q4TevLxymNl/5PTj0e9F5WbiGNFj6uF4m9dSaNi4/M2/tOPEgDb56M7Zm+b280qh3Ocsxgrj98+Fi7au5e5PxgRrZ9pyZV8+YpbFaGy/G6EC8rclw9JvF332AeO0D4Gw8U4tffhr1lUE1Lq9aa3ziW1Mve4bbMzDWz2qwYvj897zGK17s3ttF/Cf7iMb2VM6a3MZ0rDt/edu7WFp8Ic7qpFXOtWrIu32z5S5n13X73LG1Ges3nTTYahRjVytOGreX5S0H0ivGwNl09jp/sDx5bJ/D1XpaFzMvbuSrzr4f09x60DOxdatZPbh1Ab/nrxpQT+Xy11M10mZ8Pc9GBqsjJ50gtvehGmlUC+fuj7j9iXdrrRVbHdhaq9NZTKs9YvVPo3qsPUhHXjXp4YD8p/v61Fsc1/LTqze56fmlpf+67JeXzHzXtiZXrLXVF3/9904w51eH4cLTGtOsLshn0Jpat9z7bhRn7Q9tseLQ+uPFDXu9WL2us52XX51qFK9f18uLG1Ynzo6QZmusN1aN6vClxeKwzgYrf+Nbo2ujvO5F1/Kql8bGGZ+R/+k+ptE6w2o31s9qGesx7t4LKLc4f/dhz359rm69VrM5lN95hXqsJ6gWU0sfu5562z5ZkNcz7Hl1zSe3L1H0DJ6rOMDfP4Krf/p62J7Vak3Q/kA9ZiDe8wv87R0tMe+a/feWcGnh9PNE+yy3fFpqW4MvaeR7T7VmoNN9aL9APIP28YljDZBGHCau39Zozo9bv/ggnsVpLTjtpThUq3r81YlTH3HqGc8+ZNtXexi/d7D6dOq7vgBv7zXIb2+MXdfPoliol/p+0tqcvcZtLH/rLZc/q05oLvallz/1f8GKLF75n4B7+fk+o/Me0npLcxff9dqPgW+xxq/t7a7v2uJp/mQbu1jexl0/vbyYl1svZba/PMWL058CMF9epkb6DvPtp4dALItfLZY+q+/4PUShc9x9vvW6Dhtf/xMud/lbt9ph+a15ffmf1tQYlrf8zbl97LgvzeVAvWRhOW/Vr4e3dJgPCvWN+a4VX9sXPQ6fD4n9od2HTGuD20fXT+tg8dKv7moG8/Wt7p7jLP1qdL17l2Y1ty5OWj1f+zyku7kMtq+eq3LXcLb/ro3b5xN2LfH54r+3X0a2OYv8m1fuq3XUz81rfZuTr7ynepsXd634jdUHu/Fb59ZabrFXJk4H0sr47/m69+QJ5d8+6jmk2XOTPem/V7dYvOW2T1s/zq5pDeK3niwNWP7iKfdpPyCN1v+018bdq+JQrfRC+dnirdjVu1ymfr/49OVKX7j0wzpeSK814OBmvYtb35Olubp89dIvjL3f991e3C9Z/m9IP/nJT778n5H0HU9/e792/eJ6wGW3t+uvr+q3/nTThjjX4rPOzdPZUffuJ3M/MvPd4/TX+Lbv1tJ6xOH2U09raQbXxcrZd2l2318sn7if6e7Pm6yc6lav3OL1UB/pvqq9VmxrVOdy2FOd/Qyu5uWvwb0vey8W69u+nmqIQ9rdZ3PxepUDYp0dueLtvevtdc/L9gTVXcS7a6tXoOn57Sy7rt+Lm8/49O/59+z3v573/KdVfbZzudn1Beta+yhWe/VCWsWrn23scqyhdfBD/ZmLWfvafQ+Xmz0hPVbddNJKx/hkadfftUXczVejete2PtDrXKy2eD3uuHnl/vx/7/zLf+7NvzoEkhL5KJ742yws58Z+CNJazVfX/2+HtVx7hbdib+HmvTX/g9/5u18OWC/tXq44HcY9zHH7MNmX/X3xpyGfeTDMvxzoP+XfWnFYfRrxyuu6OG0PXi+U+sXZHuOvftrF+dOrF/6nuiH/1pCrl15M28+rPZYv1g8arm8t4FsD+Rk9qKf6EtMXcw38d231w6pRPA6Lw1ofrbvn4tXFSy+I26N0tp65vO5tGsVx06jG1qkfe9k6xdTr/qRX38vpgypNqGa1OivbP7i+a4fWZ4xDI1utHa9GxicmtzUtN+AGsdWqH7Y9V78Yg2rGjZfmajzFQ7789OsF+Ffr5uPxxTeuRvF0yr8ctiieveLE66y7Dhu/OvF2TiNbfrx8xYu1PuDv2YtTfM+YvVjN1Wq/jSHOjrdXfJY+DdzlmbN6YnHS2R62D7GrdTU2Vi+eB+P207PuOh18I1ytOMFcrDhszwxffLX4xPY+QJzlidWTGsV7RwGtnvn0xFofg+qmCa1h+/eu80vPfsHC19i7BeTdPWxtu+f86tS7EcToMly8XR9N/t7BNLd3RoNfvL7ke98z1/GqwaAa5u1LPTdfftf8OPGKp3WtGJhvPosD249erK295Nvceo2TH+eiXFZfa+vXQ2aPgD99tmhtm+M+NjL+rQMb71xkq8GqEer1aT2An1ZnoS9CthbtRbVuvFrW7jpO2nFZuepUK432r75vLfOttfsFcXYsn/GV23PjnPD7mdJ/FLUP5mKec8+fHH5/kuXP//k//+VnUNpqd7Zw4PYbbj/lq18f5vUJtNXvfYMD7evd22qWj+9LFl+w/OEf/uGXL1nUAnlpuA9yw9Meb4248YzVLV4P4vrIdp/uGaje1WR8Gwd1Wj8+/d4HuJeTDoubtUb93C/bOitpirX3NPl3fbRAzDXDYU9xqK8br2/gF1+tVxbkZpAGo2G+9Zpvr+n9/IuWX/n+Fy0r8Aof4XwNrl514LO1lt/1ky+8tabtY/HE/Si+xR7KzZq/hyfOe73c9b9V59//87/zJe6wZ+Y0HL4e6A5i3B1Dvq6BTg/oHuxqxd96cbdua6K7dcTx5OwLqBr7opNXnfpIixWvdjrQi6y6IFacf2vUTx8w6ok99ZPR8HLzgdiLEKdeM+Df/PZh1yW/vtO5a7s8wMvipBEHVs91Wn24ua5uXHrA75q1P2mkU629t3HEdh+BljjEYU/90PMBb9QXbE1a3T+81lj/wBen/orXS3GxNEAfDK/1pRFvjS9LG6qXhl5vve2p3DSvjpFf/uos0okXp7HruyZWLtRHxt++tDf8aaUTt/ha2iFOPW2+Gnu/46axvdRPnFc8iPcUV2+562edwXhwdYpV466JRjrLax/xGWxNoFOclctCPVzD2XzX2w8zh7jpprFx/eIw2FoM8K4GS59Gz6ee6t374L6HWy/UN+72tPE1tVp3fePK3/XziWd3bTiAl55rNVZrOT1nrunhPX3O1JvrNIsxGt4f/eLT+3Fte6Z964ixai139xxwel+51kOaceSL9y4yV2fr3b7k91/lXQN9PGMaGagtluHwXfCLq9d4eebsSSO/vDTY8spPP568NLeP1hXnorzVyNJi4vXxtDe3l7jGrkGeM7hjnK1bvHMdd+1iNeppR34ov/O0Vq3qxQ+uN15N+ltDPH3XeFDdTAzEt9fdg8u79eIvtk4afPF7Zl2L+5nSM4HH1xeqOPLEfMniyxbX9Stez7D9ysOrt10P8Mvv+d010OP3DuhLFnHvCb2y9ha2TmuU70+w+dMsjI4YDWtYnXqCu7+gTrbrEu+69cUB8fbaGtJTb89cWnHMw8bqafeyWuJbh3/rxEuPVpoQtz3BT5OlmR4+bG9p4ekPqpW1Nhxm/hTfvYxHa/Vc5zfeaygfbm7c4Lr48owvv2hZVGixBeCJ80Pwnt7GP9NLseW8V+sz+KjW7XnxmX52Pdm3BL23eoVqLu/f//O//WUslk4Hz8PVA3YPLJiv7bo65Gn0IANeBluvF0nzdGBrVHPzWL32kmI9zNVhcoF/Xyis+q7rMw2QG7dYcTH59wfE+ukFFjcT35eg+dZhUJ3tpV6ZOVSvWq27teHx46WZVgbVeuLRSg/Uuj9Q6ym9ejOuvxjtelbr9mPOT//+snSNXzxuvavbvdkPl+q6Vse69kxtf+nwt37zhbnc6uCl0V6ap2PM+MGY4cQrXq982+/2FBfiPmnBxmhsvFpwdeI31kex1TFufmNxdUJ6a+Vk5vnSha3Bdl/Ets5qdX05Vy8uP1vOWjFYvQsx5lyE9C746mH3BDrnqyOG1x7U1+Xypbm68bNy1virs/30XLHlLYfePntMPIOtFU9+GhsDeXrpWV+d3gvxtx+6fFn9rG0c+Op1dehbV7X4qtU+BfGAE08OpHVr9qzRkyNeTSOklcnNxOT2C0//ddme1WM16gto94tM71dYXWP94PTOBrp7b3Drm8mrt90rnHgQR1yOGv2pUL3xicXB59v9rN+svuMZq5VWesuNx7eWL+3VYFszxCsGNy6Wmadxe1le3K5bR3PYfL763bF60HU55bd31ZNXbjz3AK/zA7jlpN28PetMZtsXbA9r2xdbfbjXrTmrBo16h+1167ouXj4zvzyjfLHqxi9HHDa3Pviqs3vCv+8DsZ5zcbmeGV+yGPHUWZ36Fas28G9f9QFp9C7BW3/vnH0/e373nUILP2sv5Mv1J1pYa9GfNfRPGvTzdGtKQ761uear1vZfrbu+DMTSSg/E1bWOJ700u779gJ4ZLb44RnO61WDdGxAvhz7g9s52DertezhNRi8OneqCnooDTr0vB+ojqx/xTN1y25PVgo0HeWw19IHTmEa5bPtpfT//x3B/9WP/GO4rvOJ8JPcJm/dZjff4xe8In631EXwLzathnu9eX3QY4Cn+Y+Df/bO/9adX/x166KA6ePvy6MDWZ/MObii+Oh3mcnoojHHF4sbPyksbmovhbK/8tPdFpd7VhGJMXnE94BS7veLUg1g65nLrJx3x7We1jHL3BWcuVi2oj8bqx6knqBYD/voyxqOz/aRTbaheWoCTXjwcL3xrSDOdOKAO42t/zKvRh0bc+oHifpDuA0ZeJt4Y9+5p96be+dt7udA+MD3IF08vFIfto7VtnTj1Uy35mV7WLgfyMzpQPf3sngLeaondvqsH4vULNw7lVmfHLE55jfHa37jqVAv4raV11XNWnbWNx7H/6ZiH3Q+2HLmwPasfJ15WrfrMViuYx+8a7v6sxSlGu7NVL0CjdbmOjxNXbvHdc1yxODvWRyin52rrxI/H9pzSzOStDnvFqSbUK27xOMBvvf2Qjwvi91mvHh6thbl4deD2svnGrdU7Sj38+o4rF+q/eLGtucZPw/o6B2nZS1aP/FtPbrrmcv3S059kYcvfdZnTtJ77X43bT9i+rT8uHtDq/rjGF2uv0qrm1r37KWZsv/2SxdTkE7869odG5zLUtzy2+yhGJ0vr8iCdJ5R/z0D5qwO3xq1ljLNxBvViXNt9McZLL9Rv3PoN20fj9ndrlR9Pv+HW2X75O+v9cuis7jOeNtCvB7jz+lrb2q7pVs/IB+0vu+urxtbjp5W1ptVZbrWrb0xfHmxue1id2+9q9wWHOC3PQV9OeEbppVPt+qVTr/nqC248je09f/dPXEyOXrJ0oDoMn8nfdeLrf59/ltbqyNGDaz7xbHlx6k+85wv4tx9cEFd3uWIZfbnMPI32Wi25NNrLeOUXt+Z9b+6e0U8PB/e+h9vD1ijG7pmqbr21Nr6tBTj1wie/9eHFScd1SAP4sws+NbJ49ZKtXj5rYfrJXv5fhyr+1MQT3uLV5LW3cONP/Lc0PqIfZ7nrW/8PwbfQeeqr651f7EEI7/Ge4uGjvN/7rd/806v/nsM6fPvgsw5o3OZs64Vie6DN9eOhuA9Y/HjldV1/1dpRvF7L2TpGENv1yO0hZea3NhSnuZytkwG/GnrCk9N6exnG2xq93HoJFpevDms9q1Evy+1lyczFWns9rd5qZXHE45nzi+9eptUa0sQVBxwW+Nn20oeG62oth754Vr01tet5rZp67sNlddOqx9tbH1R4uz6oXhrQHhlpbZ3WGMTY6lSnfi4nje2lnus7bsZXHOJk1XgrluVrXOTf2tUHfbYvDMRw0qvPuEHsxpnr9BvL3XMP4uoAX2cZJ14aYJ7OcqudLae43Oo239xi4Do/zvI2Xp3eMcXbu6xa7HLFd78h7cauM3pMzlq5u24Q69675hfHSy9OOtszAzFWn3FWYznFuxd4rXefm+UZzQGXpb/+XU+18Nhq4PSDbTXFcDJzGqF4egzU2pqA557ufa2/3kPm9WWsXhp88vuCpV/Alm/c+yq3d1jr23ppg37F7hct1a0WpLla6jNoXdWkDRtXx1+B6N+awG8NraeeqpVOULdaxVuTfP0y1/w48Ze7Yxb00n4yqC9azLzr9PVc38vNdv9Y/dxeYPeFtZ7yWLy4cVic5q98UI32DcTq03XxPWtbu1i/YHdmnaGe8XQbuw7ro0tzjcbWol294vL1bJ9d08G9PbR/kD6OsT3AodO+wVt9iWWtZe8zf31vT+WaW0t+ec5Mf/rD9V3T9ru1gMZH4q3h+rLyy2Wrs71v//w46urf879ftLQmWumo1/64hjSY63rc9S8nPbzOiLGecHpGW4NYcQbGreUa6PcsV+v2wy+Ox7Z/Vh1mHi9dPlr6rvc0WVpQ34BTLQZi9Q5x6uPWAfHq4Mc1rhVPD8wz/jiBTv2GckEPTF+N3/uiZclw528hrvGjea94b/nX1nexvlccyP/WuPa1+Ba5O66FvX4LX8u7hwteaf3bf/obf3r184PpwHmY1/heYetVx8jfAe4wwz4Y92Guh3L3OssH5VWjfsXFqsNAfutJo36McnDSS2c5oV6qsy8M/jTYclg6q8FXnPHVI9RDsadewnKNaenF+vGXZ1yO+OXQisfE22/XfPHiAk0mzpeZFy/mA8CHYx8E4fZTja21Ri8zb41Q3/vSx8PJ0oA01NkPqfTA9XKM0H4y15ezfW2/l8M2bi4Wb+OgFpgvb7lx6KWZ5XvL4hnpd7351V7j3z7tv5Gv/DTuetLNdh2N6Wx+Z9oI/OJ4cToXceltrTjie+67t1m+64flZMWCefnbD9TrcjYOu65d2/Ll7x60X1B/xiz9/JvbPS2+ewNx6kn+7bseGK044qy1iLF0xIyrUS0Q3zVvz2z7qVa86qUP+Xo2mTnglZ+GeF8KMPPLBboMtufl0Gt/Wp+YvfYea8/pbG+Mn0FroJGOXL8o7C+t1QW5fLuX7WPvFUY3VFM93Dhy+Oj0y0n1VrPeF+Zb88bl+/zoH/W8/5ta/RjbIzE54nyhnus7DshPC6+eMtz84Lp5Zg7tUT1Vc9fYnPVLYyMrVs6O9V3Npx5aCwOxapaPGz+d7cv1cos38m2d1lt8OXvOlmtkfW4/nde4dDNztr0H+ltrjeatgwf6bY/pqbs61aw+pBlHjjit3cfl47waAbf9KzdOvbc/9Zfhqa+uZ6YvJZ7WtPx6NqqnFnO9/dCpH/nbdxBfiKcH1QK+7oWxmup0L/TfOnZN4u0PqGNP2pfW1rri1PftZ3linRVjfeHcM7JaOFmxetn8eq+f+r48derr6lazveo+49DsnODxiWXpiVXzaR9AHHDEyq/33SMQ2z2SB41bp1pZfWTFy10st7ie2p+uX/6Jls+iInd8D0+89bn+iNblPM1f6Wzsabzx6/sILvcpP9+1V7HFnb+Fj3KX57C8wpNeX7QU6+D1MHs4WA8GXod19ZrvYe7wpmmM48F6ejk8If/qBbFq9RKq3x7OauDx73rUfY/DF6f1QesRY70QmZj8rSO/OmxRnEY61VGjuuW65mew+xIfb9e1PdU7XpywnK2JZ15t8fY7PbzbvxgUvzrFWv9+MIL8+gHc8quTFsPLYGPFvfCzp7VWG8rTX1bdaoibt4aNMzUgzvLkLuojjpGvGsaNV6tYuLw+XLdmefGqZb665TTvOl6WflrqXiv/Ir1yXW+tOBtn4mv5M+gedL/SiSNPnHWel1cf6WTxxAJffqivOMWfeKE+eg/Fu1rbB58+W5PrIJ5mdfHj7hrjQ/PVgnL3XvDJ67Nja8RLZ9e1HCMOf2tjOPzicaD8NJgzRgta82p0DnH5qtXeQDXiZHy006hnMaCTRrX8l+L9JSZuMF+N7Se9ONU20hfD2/fw9lh/6dLhK8741PEu7AduWiBW/Na5PblWG/Az3Nu7XDrV3N7jusYDsdD68MTFiovZZ1+y/Nqv/dqX0d7j4tSPvO1na4XtpVohHaiftHDTa+y6GIN6pwf8NFYvqxf+bHl3ZHLqvdr5XO+aIN7Vids6imfLS78aRnm7/7fW5TgPe85YEHdues8sr3p6MjK+p77SWguu68H53F9E5dLvmU4LN42tV+9pGrff9nL3Yde7+7V+MK9O+98e7vPMtj95+Gy/kOgd1ZrwM6jfXdv2l7/9r581vKvDoP3u8yMNOa3DFy3iraGecRvV5zc+7S1ta2pP6olVs35x6rsaDAfE9NMex40Xl699rF61wt3n1oAH4p355YpntBng4DIQp9ue4InpnS4+X7ztfWHOn0H7Jcbk1g+o0z7hQb3c3tda39ZjxYxPudB1OasTp16Mn/qiJQHYa2h+/U/AeYu3sY/ovcJnc7evHa//1TzfE17Fbu7OP2OfwRP/+p7mH/GF3//t3/zu4C16QHv4eoDibs71ZUFuh7lYD1gPIx/9ePXMXxyKQ5zyeqEwkKNGD3I862HAr4d9KSzHNV88mvUKxVpLnDTqJc6u+WrwL6daTDyrfvkXy08nbn0Bv3j9mAMOgydOemmlxxeXpQe45aaVnjyjubXvB2e51epazpMtnwF/tV3z98J/+nCpt8VqiKVVT1Bs118f7VHa9xwsr1rpbL3MvHo3Xj+uxWjcfRWLEy9u2sWu0TcG19vLtdaR8aW/SCPO8rInPZzllbv57W2985ePt5zuVVpbh2+RFqtevGL5t59FORlsL7fvOMDPgF+NzLxaqxd/+3ta39ZLM3+x9obx0e4drFac3mvmUB9M3urgFKMTZ/twzRfSqA5O/ez+8ffD69bavYknXq21+sz4IJ3Ar456WXw1mOtqrY51926Cq7X89ptBa2S7ztbFx/YXRTW9D7O06nN7MurrrqEa7UM9mcfRixEPp/dw9fDiuIb0jLD1QCwDa/IFy1/4C3/hu78+hL866m8/H6nVeqF6V2v1Nqf5+qF6qyWe1uoZ37PNYbfm6qy/2mx1tn5x1/ydo87YrbdWjbWtVS7sfkA1q88v3jkEcRq3p7S7zqq1/QQ1oD6cz/3lX35fTqhDi7+zDndd27eR8cXbfpcPrlufkYXm6RTTS18Q9cWE2rTwej/slyy7b+lsz8Bfn/UTto+0VieNy6k2rr7vvx2DD9bQmlpL+btf9fG0JjwG9cT46sv41He6cdIS13dmjrtrjB/SSm97Y/ytbfOtuzp7X9JiacHyb1/GOPZ2zwgd8XoD+dWsz2rx3bhY/UB16r069eKaD9IDvqx6b/nKaayPbPnVqdb3vmjJ+YRb6OK9+OJbcRavev+sDuxa1ta3183hzqF5sR9qn8ET/5XGR2p8hAP/7p/97e8dQOYeeRB6IPbhWd7WME+nh7OY3Cwezj5g/BCv3DTTE9t+8sP2DPJ6WW2N8oFfD/ugi+3LqT5al2u4MSPDEVOnXvhw9MPiFUsjTnpirbN5ea071E/8cvKJxwPxWy9NHJbG1mbpteeu+VoDw0sLxNNKjy/jK7d4aC/Z6q3G9pVBfprAr+f70q/u1k7DyJdVZ9cPYq0dB+JBdbYWxFne9lK9zJxtP3HSAL7qVfPy0qhWelsvq8f2jfGDnM1vvte3xiL/rpuFNNiux7waW2dj9V6vq/GKw0fj1opvrM6TbQ3zrbWWZjl8emDtc/2sQTxI4/ab3qv7hbfc4LpYenw3r3p89dwzwSe27z359VOdNG48g7RwnnpNIw6UTy9OP7y6pvPEa13VWiuWpVHPRuBXZ38pk0ufpUdDzDU/jacffPXdL0X1ppa9jgti1dy6W2u1xKrpl7J+MYP6rK/urevWKT/D5Wc0OgetITNPa3uXvxxojVuznszri4659fkrQ6++aMGV234Y67t4tYrdfnZtgNM9ZLjxu95YtapXzfjqxb96oXmxm1PeIu5bHD5anbEnTvHO1vKe9MtvzcBXXiPYm2z1Vudy9OIs77nW21rx1iXv6tRzveh1v3zEobXPFm7ram3tzdYC8a0ntlwWFwfqKy3Xca6Ga1CnL1mM+8WFPejfMNl/lyWNdGjLqWeoj6xejHKY/DTrczXitIfdL3r2WM/6BT58ud2H1lJNI/2eSTXl1QPbXjOor7TwlisWxzxOdZfTeyy9emhtfGG19Ld6rPx633w1el+oBfHpsHTixoc4DGjs+4zWE2drxtueqlWd4stZDf69P2rpOW6GG4o/oTWHro3bS/3ArfNdZIs+4Sn+VnNvgdZ79T6Dt7S+ts7T2viuhet7mr9CPDeq6ycLd/5nET1MHfg9+HsgOwtPB591gGk19uA87cPNK75+PXhJ+TDoA6EHErafeioXZ188rne+dav9CnE+YnD3p37qo+usXtbW33X6r7Dx6i5uL9d2j96rJ5bek5V7NfY+bU1nzjz+q3ta3H330s5enYN6MS42Xh/GatChWZ2uq5FtD5e3dbYGXwZplbuWzsUTd3uQV+3qG2/Na+n0wdt15oecfoDzX55Yv5yJ4dAIq1lvoI/dE72F29MatC55aayOeOuE5teC69VL5+q5rlY/QN0fFlnv0ObXz+o3a35HVq+v9mJNj5nc7Z+VEza2thr6tb77HsYDveyZuxqrleVb/hN2rWFz2GoVD8tRd/e36/KXXw5bXjF46g3iyFn9rPqdi/a1vbXfeEC/vYXyr7WezhedPZeNnb3l3Pta7Z5Xta2nGurh8Pd+6Nnv+S8Hj7UnTKz1mG//acPqZ/W0tpynPsL2E+JkVy/jW85ydx4HjGpCawe8Jyu29V1vbVa8/7rPtkeo3rVi9uCenebidG5/jD+t9rK85sWfsHksX+BLb89DmuXzO8N7fvfLg877K6Odzuq7vvtRfBH/CauXxtUpvlZ885vrx3rv2ujidDa6/2F9uGn4IrJ/LJZvewvbw8J8e91+m7+CWH0wa+je+VJUX3rCAWdunwGonrlz72eQ/V88ewfIi7v9bJ/2tH3US/e8HDzYPYS9To9trusnu9px24vubb0sqiFWPB097Xuinlj1lvv0TOPRrUdo/+1p1rtmNcz52RMXWutaPd3ert6+47Yua83lN3YNrW+tmhD/9cn9E6zgW7jCO34tavCzeMr7iFacNbC2a6/8b9lbOcUan+yHYPN/qNZHoU4Hrwd4H2R+e3wP9z3g0B50iDOI+5S/GkGe+vsC6iVUXyC3hy+demA90E/21Od7wHvqOR97WiO86onvCdvX1b/If2su0quP5vm2Jz5Y3Vt3819ZkOs+ZfW5dduH5eHQ2d7qHba3NAHnapeDs7qdsf2AE6Onh/uCLz+Lk8WtRn3U0/Zi7BrkVOep1saYWpna9wNODmydq5mluTpprfH1RYv/HawfcIzm9wNx+yqfH3Y/dk+2l7XWKQ74V2N1LnYPFvnldl72fpUTT8w56cz0XmL9wNY5yvKtf/Wrzy6Xrz1pD9oT/vJD89V0jZtO12tw5/L08dYPgvWyPcHtYe2u/9aF9T35w3LYUz8M1Gr/s3qA1SlnwUez+7D34+m+7FrNr9VDe9z54ROvHpi3Z2ky/PLdn34Zu+eSbS/pyI3nWqz13Oe1WunActuDu/6tC+1tnPpv/avde2P1q5Etb99b8UCt6tUHFIfVS7PrNX1sL9nmprVY/dXIX2zXYoxXzn0H9/69616D9qB9cF/uvrc39bK2PbMn3fKfcHlxd15fT+cmxOncdH476/wsjebre9LdHnCrY8ziwO5vewFp7Hhzdl83v+s1ufqxtp7t1pluOsbuU5aG/dkva6yt3JvzEets7jzrOdwzXB+7n9nTPgfX4rt+a6dH39nfnz/4n5C/eu1pZl4f1Zdjf1qXdbTXgJdt/9fiyNs9M+dvffUAcdUDOvUcL83lZqHejCDWWoxx6yMuTXH72n9Q25/xtp5r90K8+9F/gBOjRZd+NbYnY9e4NNMzZmpXv9qtv9zyi4VqVAeW//yb2J8gkRV7wgr/GKjZ7IfgVf5HdVvrbmjXa93kH2qv8C324j18pI+3UH/y9yHYhw3wOrgd3ldre+qp/B7Op4dkNbcfL5X7ISqW5loa1cdbe3rAy7kG6Sy38an2zu8aw/aTLmxuOZn57tvqwcZf1d11XBSrp3i37tWE+NdCeV6O+7JMZ/l8au2LVExf+wFjHh8n7mreswziGaTrbPXDhxrtQ9rbD9Qv0IrT2uql3rePtNPYa7g9Lvhop9+8+vVQH/zxqvOqVjosjdXJquFD9NUXLZvT/PZ096V+Wl/9GFcvX7j7Cbsutmu/XDDv3tQTW15aEK8z2bncnK0P1X3SjAPi9cLC7gcrZ3MXT3XS6J6kV/wa1E/PSc+ItQJe9+XqhdZ9LcRnu740dsxay9bN8t01BrXb3+3jambXn+49l1n1Wmd1qiWe5nI7d52j1lrvaTEc92TfX8wvUqz71Lmsh13L1t3zi7PvAPN4nfe4NFaz9cDtsx5a09ZP956v1a5nkJcBv/jT2Yb2LSvvFeovja7rY/2h+doF35POwlystbB45bov3rn3Hcwvnubu05o9sMd7f/YeQfW23/oybu/pvoXqrm1O8fqKE9TKVit+OWKrC/luPL2ntaxVi8FT3oW8HQH37mN7mVbXGdCwvn1G3C/+7YXR9VncL6n0N59ZhxzxvrTL9pfqNdyu45TT+TPumcwvZ9fL6jMdYxy9gT6t07tt/0qguZj1Lt862+/dE3Y53c97flga7WdrN7LVW6S9FvB33enRwqsX11uXyQOcntX6BXyGt6ZmfbSu+ki7PYflAn/9ds9dl9M+xOtedu93jdvLEzaG23rq8Vr1w9WmkYU4W6daP/83Wn71+/8Y7oru9UfwGf42+hE8ad9eX9X/SF934+64Gs2f7Cke9hqav/J/C9D6jN4Prf17v/UbXzT2AYcOeAd6H5L7Mtr8YunIoZNWD0U6W7PDHujsy6R4vdQP2zoMqtEPbTTKTwOn3utDjIYRir/qIw6jUX4vsXTSsKa4QCOdehYH/noxLi+NOPfFI5bd3ozyim1Nsb3vkE5rgOpuzeIMH0dsX+a7Bgbxsnpj9R53kf8pLm8NaLc2po5e/eCStb64rY/+q/XtHqhVHHDuusU721cH0mD1LmYf02pdjEb9Pu11OmltLci/fRgZXzpGMVYdhtd677ozEFOrtUH6NCBOOvytJ53WgsPSYJB/13Xj9dDewOVsHbg6xTZfv/o0srghH85qpbO1WrOc8NRT4Nt3pnk67lc/IHWO4KlmvYNY+xQPcM3XJ7cz4VqM/tMPhdVJZ9+LxekUF1uN8o0Qx9g6+iEvnTTqB/jvWa5mvVSnmlC8WnJvLXX6hWj77l4sP6uWmBHk90VKvyjpvxzQC793GJ6xuq2hNaZbT2J+QPaD8R//8R9/Gc3xWie03q2pjyxe9fDitOdpbC/md7/wtmfXgBeHHsQz8vurCH4hY750iqfO1uM3bt/FgZ/e7pM6e9/i1I95emHn9bC29TY//4KPtS+dk/ZHrn53XYv047S2ULy9YbfnW8sIT+soBvWeP/17H54gr/uzVk3YerhP9YCvfHtoxI9jNN/9BX32jBnx0sJfjT0TcPXM6w2Hpde9xYvz1j4V45fj2fUc/+xnP/vyS69aeumvV7nm8w7qC476aj3m/Nn23Vrkiz19kbLx3nXyFubV8cXMT3/60y9981lL77z2u3H3FXDNcfsTO3jtyROsU30jpGEvWfvw6l5kULwRxOohvfbE+lyrT68e6ymdtGB59c1C/eCszu67+O5J8eWI4dhj1+l0f8350zJC60/PHC+rJ36j+eow4G/tyw351n/Xxc+WUx9BbOvgfe8fw13yxVuxHwt3AfC1fXzN2vLf8S0s95XdeNjr8OT7H4Hqdpg+i3/zT/7mF409qKyDvIeQH6eXHJNX7j4wrvE77Om4BpzVqe4+FMWKi6W3vPDUrxrViYuXRnVw9LxxtvE4fPWyGtunHu4LLE461UsH8heT25p2Xa/q9SIEMTrx4ra2tOJUczmrVU28tOorXhx2OXozbt20YOvCK04G64fyN54OX330QcAn5p74UGSXa6RJx7o6C9WOV93qGc3509h4ewn8TxqdFf7tG65GnMwcaHVPcM1BHQbrk1e/Qd7mVusjvCyIP/US8rP62TXxbZ2rYV7srRrtSb2E1S+f1cuup1g1itXv7k8aEE/8qW/YenHEt+e44HpjG6fR+6jeruZyb83l3Jrrk9e6GZTbWQa83Zs4T3F90JePUx9iGfDJZ3LkW+/9AXF7SQe3fVk9llaWztrVkENfnfrGA/H9BeTWhLSMIH+/QHn6JcK1WmJx2k/91Nt9h8gT14svWPov0eatFRpxM+BPh8mp9zjtOYuz5xGPP87y6ts1XlrWuLzqiftlqy9a7Fl7hZeOub53j2jEKS43Dv/2DWL1XJ2FeT6jOoxW9czrZfnFGBQHvvY5HUgnC+mydBoX5VnLrqc6e7/SuDrFuoZyIH65zW8OuG4P2jM9dB/MxeJC3GyBszrtIZ9YZr5xsB/O3dMziK+utfAXb22rx8whflo01MvM+cWdsfSCeRr8tD2/fWnhPUNDP/27LLjq9yVJX5RUk0bvqDj2Ws6uA0esL2a7H2mY8+OZ6yOkk4b3DsMHPe77ztobxVqvkQ93/zQfv30BvLXQevh2H8vrXsSDy8NpLVk8fXXP8MTsSfuxmvXF1x6y9qzeq7dWPPCpw9RJR8+7Pv56dg31veuLZ6StVmuLxy9ubfHS277FNi4WBy5n1w/1sxrlG6FaNz+Dpzpf/b93/h+B6t2FPOFV7FXe9b/i3LHNvRBbXtefwaucr9H6Fniqu4frFXB80eJwsh5COWIdVAY4Hiwvu33h3fz1pdWBrq+0lh/XWD4Tbx31gxd3Y1uH/9bgLx/S3xpiNKD4rnd5rssvVn4vsPZPnMbuW1pGxiduhLQyEItXvWpVL636ch03A77Lgd1jKN7IxOor/nJW6/Ke6laPQXXEisvPll/M+tUxLy8dEMPpA0gOjj7c4/qRH/fyun8MxOLGY1Bfd+2snrb35YhvDXF9t77WtTrViQO0tm/zasYx5rv51WjNN98I1WH4ad61r5ZrvlDcmF9u62aAky23a/akD+bl7rO4SCOe69Z615MBX2cGzxgP0lkt11CtbHkgV6963jNYfSYvv2s+qFZ91f/lV6/aV7M64c63Tn1vfhq3xsahPtLgt+Z9RgEPaFSnmB72h81q7f6Z84u3N2nSKd66bnw5rZvh10+2fflhNJMH8VePpaXnfsm7v0iAPLZnQ5yv/tsP1/yrwdcvTX3REg+M+qq37g1/GmLtAcPjU2f3XK4+1DCa1088kL9aEGe/QKkuHb6+aOmvGKT31HvgqxYeWFd7WI3dQz5x/bC4F3xr8tRr5KsWA/56xcNp7bue5YF8cVY/LHRdreIsX/lpgBrdB3VBThxjPrbXd17d6jVfTteNu9Y9O/WDkxbgtnfFM3N5rYnhphGHb2PW2PPnXHUvxIJ8PtaZYKu3exhvz0/94UOaq4fHmjOwJ/1plvunQ/oighZ9e+iZ3y9J6pGJ7xclYq0DV454nOJZnLvm9otPDKf7Cfqzx/3cfdcr3iiOa12+SCqnGtVMo33aPlc72/zWBWLVNULr2HUuzzXQscb2JN4aH42suvVo3v4bWSguVh1mDvVc3+noxbV8sbvv8Vg9i+Mxc0ireumF1UkLp77rvb1sbeL1svlXoz745DLX8MRZHvygL1oqBDe2wHsrDtv0jp+BnM17pfEW5yn2Sufio7y38EqDf+3PAt7q41//41//cvB6+FyzDqCD/N0h/JP4Plw9tOWvTvPVuVpr9YjfGQMaxeSy5ew+b43i8vXJ8Phv/PZQHcYndl88ofiTRi8cxl+t3bf4xrS2jj7TeNVznH15L8+4eq2/msuD8htxij/VbZ3m1WI4wK8mztam017EFWfma2lk5gtz+llxufUDYvrdHxygdd1z0oeUa/7tmcHWdl3PxeRWa/taTn2lAbfv/dDEKb5a1TAyEKvfcuLsSLe8fFDO3iu2uVCd+BDnSW95IW1WrL3ZPSyemcP1syCv3Hj1my/e1cmvl90nKJfF6V6yrcmAb/el2PYTL/CL9y5iy918I0u3vm7NeGlBvVUbT2xrlZ+VK691MxC//crPzOtj4+0d8KcRD1aDb2N6cR+enuGtxx/XuD2Jbz/1VK0MJ41X53Q5+8sLVK+aeGqlJW7t/ZLHzPlBLQa3JtR/nxFpbk1xffmSpV++8C7qbetlfPRZ+w5qOLdGPH7rVyMef/eX0VIrvWrqlVZ7AK3PyOeXrrf+LyatC7+xmFrmrD1k9aLfXRuOmix++SGNDKpZL8XKpV8dc7H2sX2CuHTSaA/jQLoQL1ufNWTyjdWw/nqOWx3Xq7XjBf+a3PegB3X10Nkx8oltvzRbL4NbJy3r2j3OzIvhAv19BvdM3zqdiXoSp5PFjZcWiNcTpJmZ59tRnn3xBQvzHFsj/b6I6Hmg3Xne+wq79j2DUC3Abw9d89NuzdC6Nz8Nxp9B+8HS2N62Bs5+gbTvxVd10wxP8cuhB/zV3f7ap93L+oxnjifenoEYzu5Z6901Z/ptv431XxzE1Kgnc7HtPa3VifP0jsFjEKfnYPUyc+tp7Wm0B2mJBb76Xg4NNdMRK24OYsXVyMxZ8eXJz+AXvmhBDHv9ETzxaxY+ohfns7Uv3sq/sVvTuJzLfwuf4b6Fb6XzGXRoPoNX/Kc/0eIaOsQdwjg9qHGvpaNm+R4Kh75Dvfx4PYDLW6S1PcltbXw9fDRg+3EN8oPc26/ceuBLw5rrN2z81kinXqq1e5dWOqw4X2utH6hWGtXq5VO99NICXBbqCS8OxOFbTiPgbM3NqbZrfr1nILbnKF4G6YR0igPOrbG9yN/1i+u3FzmeGM7tZff08rLlVh/4WP1k6bD2J85+uMRLi98Pldu3/DRCuY0MqsdAvLVtf/ysayjXerdedZjreE/7nd7yjKsFN8Yvd3tN43LLb1x/fW4PTD4LYq/i5eth9wfqA5bz1C+rThrF7N3uX9h45/TyXMdbi1O9avOnw3Bh+48HjQs+Vh38cqvFv3XS2T7kv+rBdfHWHk8+XA3z1XB2bi947NYC/p7vtNjqVI9BdfYZvYjTlyw060k9P7xWTzwO4Pih1i8WrP7UqXdWfxmkt++Y1the0OiLlv4IP1/raKxGddqHarXG2/v+UoqjF/vQL8v84nqiSZ8/PeNqrV5c4PdLV/8LW3u2etsX3L6NxcVuvL7rp/Uz19D+QBpiabWuLG556rQ36uHL7Yy0R3z44uXyPfWDEw/w6geas7S3hj7ruzri1Vnue3jqoRHEs+bVvnvDB7s3eoLyoFpZse55tW58Y3TV8Pz1C6Z1A2689qNe2huIZx4nWy11r2a9QderbS2+XPElS38qDfTsedhnQg7tLKQLG7+97vkqR53eUe1P9yLI4Utn71m+dNsH63IN6sRTo3qMhrh+5e29o5lB6wqtQdyYLxRTo57TUqd3a73ityYjbF+t52ndeN17Omv1XRzqi8UR31r8auid3Z6MdC5n9RjEuc8BLuC7Zq0Jti8ox1gfPde99+LF5Wuf6xvEXKfT/bicePWxnJ93OpDwLVAT4dX8+uHJ962w2q6/ttZTbr6v1Qyv8r+F9hPS/BbanZ96dfAy8w7lHvI9c82vH1bPIc461D1IHio/0PVHlvt7mmz/y1oPzfZWX14Gt79X9fnfgvhTbvOwe7J41Ve6tNqDdOtpc9e2RjrlgHgG1Vmr/6d6m1ecFc966Yb0bq3s1rpj19V7An81rt7tzRjKyzZv7Qm4GcSt1ubm90HD9oNJz+51dtcA1SmWbW7PSs/AE9e4uoFP7EnnI3b51bFGa83al61Zb7uWLN1+YF5toJUe8KdL7/ZVnTR2zIrH3ZxGtvlsUazcrS+mZ3vRnrDNSze8WmPXkGZ29+YtbD/7AxTrvKYJ2wNrfe11+95+Qfn11/xqZbuuJ4Ob237nh6c8aL5nk4HctFj37vZVzt0fqIdsc/PR3M+2Pt/6PBPHq8/eH7fWW3VBvPmuqXWx9rCcRT4jLdba60UsjfTiL/fpLJWX8WVx4j9huXirveC3f/3i1S8J0J7sO6NeoBrs9huv67Qau17+WrnpV6/4zV1dvfZ+zOqfRmveswOrE//2W936yha739D8rXucbra6cZdz+4CNZXEgbrxirP56pjqT5T3lhOJbl4XW/1lsT/W1lv9Jf/vt/u19rH95rvk2xq9Gz0XPhtEvyb502S9g9k+FbK+bL68vMpk/OZalk7+/vscnr+cy7XrA+7Vf+7UvI21x/Tu/3pes829t9gPw6qvPtM5n+7HW/TWKs4v8xWipQz9rf/Z+lZO2cW319JiZrw7kK75ryuK1l6zejPxbY5EmzuY339xseXFvTF33lHVPxOv91T4Ud2/2nrO95+VCemLOPB5zTjaf7bsTfy1d9u5fHbob+QpPvI/6Fhv/aO3FbtjX5D/hSWfrwA+tRe9b9fst8NFeXvH+zT/59S+xPfBgnQ7gq5d6xpfh76GV00Pz6guTeP0g0Q+lcauL7/qpn7Ac19C6vAh2bZvPjwPy5Fd7dVoz1BNznUa8aqxGnF5SgFcfYvy9wNK5dXqpxQPx9ubWM7J0ViuDellOqJYxfnvNWqcYXmZO5+7FrgH447BQ/lp+ufVlzooxfjWYa7i9xPOBsB9Oy6uf1YtbzcX2Uc+te/uqFohngJdOvbTP5mLlZ3FXq/pPevvBExc2P1RjNeK0P2K3n+LG+th4OsaN372hkQ6sTj2tDguuy989hHLNq2PcOmE58fieeolrjLO8UB0ovhrXIK18T/2sVgY4t6+tSadnmsUNrlcjVIO/flg13M/uqfnVKb/Y9rE67JUGiGWw/YC8emHm1TLig/z6ha0FVwfE6Dx9xuHHuTreJf1Qao5PYz8vwTujX3KM5tD67l7pvbrF08MR7z2Eh+Oz13/k6K8d4NfrhRy5NO77rHUDf+9XPHk0d5/4xJYnX6x1XZ4923qtxy9u/ZLnGq+aq4Nfz+bVq/flFG8ft+/2QE+uL3AykJfG7kH189/92X3cnlsTg7j1He9yaATxbFHu5t86dNLC08+T1mrUc5z6hOLWbszWn5mD+p0Jo/uxPUE1nmrVS3Z7MAeatFn7i7894fLjtj/VS9sIcbL0dp34aQacDMRx92dtc3H70ZcfrC9T1K63+t1+um6ks++f/WW68y/G+sKl+NaJe/X4wdr1n1kHn1x9bH7GJ373zjXs+uJd42eBr70P7Y16aUH1PLNqphd/69bXcugZ44jHga3VWL6Y3N2L1VoNse4JTnFrNOKI7X0rvntRvb3/cUO9GesZcMzlMPlbq7Uz4GdP+6Of9OPV7+4zK54GTjppvfyiRVKo4Pou3oqFy2m+/iffR2GRi6/RuPioxg+t9UPyd93fYs3hSev6XtX71//4b3wZxTN9Oni9OHqJdGgXHdbLdb1fnGR8e7Dp4cf1X/36L3+9tLJ089fLPlzL57MeD+h9CMWrD+2PuVjrWI78kEYcqEa8OAz49dILA9IOcYzdCzr1wSfWS6pa1dFP9eKmVT9pLadaLM6tWV8hvWrGbY36S3f3E+JUO53VWpjn236uTrHi7ZNroFHfrvHF90ODD9qDeqYZN00+qPbWd73rMK+n/bB74qWx8adexOuD4S23OY0MrH+fL4hnbA5ps+KMvtzqiG0/cYun9SrOqrMcWA3gL/6kw/Izfe75wg2bX8zIF544LI749hvXuDpx8t84rP+p3o29Wpdat6erJVYcxJ2L1cQLW9d1Grsu8Zsr3tkAfnG2PafBf9e1dRhftYz10tmBOMW3j3pJo1oQLx256YA6+/yBWH3vuuqXAT89kNs7xTWOfJ+HfskwmgNev8j0iwk+vfpPm7+9gvrqmQfx1uBaXM39E6XxVxfS3/7TgtaHxyfunffUMy6tOKy9wKs+q2dcZl5P/PbFlyx/8S/+xS9ftPiFDw9aQ/Vu33TqG3Z9rkG8XlYnLfx6WuNLQ6419Zzt+oplt9f6TUt880E9fWwvi+1nY7QyEMvyq9E1/61R3/GuRuur3zhpmIt3Ntof/vJZMdcgf/dHX/Sg3JAfthdmntHvHm2d9F0DLl7PqjmoEy/u1tITP87q1UdrdL39Q2ti2+u+M+jQ9Dx5LnzxYdzncGGOv2McczlpeQelU/+se1Adxg+tgRaf3Pjm4vr2s3/voPv+25zqM5rQ3rYnrsE61IinVtz2sfVmxWhdHRYPp3NSTb7WmYHY8uBy1Kv/aquzqOfdy/am/ai3wBeHFadfLzh3X+PsPmwtY71vn67rY/3AL0etzop59erbnNXLxjO+9sD4al1ixeOswaf+MVx4WtydL+K/xVnE+yj/LXxUo82Aes1eodh7vIvP8t/D9g5P2nd9H8VHuZenXl+0QHF+B9TLY61DG/A8fGJ9+9wPiPn6goXdDwH5zHw1cPdDC7cXT724lqvn7RsvA7EeMtdbM+04IFY9deozTrX402D87D7oOEZIYx/4+rnxW+tq3JcKq5fVSwtoPHGKw+rgm8fJzCG9eCCut/oDcfvQXtRXL0+5/N3X+qvOgm/7aX3ZxuuhOvzqZGrw43jR74cU7D5A3HRZ9bbuxsC4tdSpXr54adwaC/NieHHj3TWmiWOMs/eOP54xM99cPpCzdSBeZg63h/aYLx0jXI2tl/EVx2fprFa5wNf9ZAFna3yEU50MxFsTe9VPvIV4HNjc7SetrLhnxrMTB576ibvPGHuLU804wJeFYrj8my+ml+6Xefk49SLG0qiX4hAH+C6nWsx1nOL8+ugMwlOteDRYPAbi99m7teJVL15wfXVAHz7/fA72TgScfskxmkN93f6y+qLTGkG9esOT2+evL1lc72dtawK9b35GB+LGWw6fWrtX8rwP+6EbD/DqOZ4Ybu/P9lGeL1b8FQRftBjtVVo0dn/SEDdPC3Z9ywl6qa7Y/fwQW1vt1t79MKf3ZOnTtjfVoCWeTvsDcuqd3T6Kdw1bk8U1hu0T4lSjde0+Xx3+eNVZ42tf9mfF9MSvBqhhX/Sy9wDiQD7gX700WfU9A/UgN/29B2K4+/ML6CHDTT9OfYnVMyyP1SdeBtXGUVsPu2d4+nVmnM/OaPe+/EbYGtVlcLXa782hu3vkGuhnEI+1bn3bb3+azpcsvf/Ux9na+55IB6ph/4z1Xr1q8ceJt+tYTlYfayC/e7V1xdXs3qZ3z8kTZ/X4nsBfv2kY7zrLx+v9wYB+9fDSiUfHeuK4Bv504sH2yqdmMbi9dE/7PMNdaz1irUtu60pfnA49PP7qpFOvqxNcs09/0RKuWEh4fW8h3s35aP7iW+Z/BD+kxtfkPuHq3PkeUHhV98n/Ee6rPH91qOs9fPvyyPjEmX7NvTT6EqWxFz7jy/rBrZfH1qpeHxjV64FifMVWIx3zXhwb92D1cIHYk8bqFNcD9LCmwb91mFh7aB7navRCqV4wr8bG04c0MnNQg8VLK9ue4gB/taqXVhYni1dft6b19cIDGvaT4S5v+2+vGFR3UT7UyxrUT/1mkP7WqZdewnRodH+7x/zb961nzo9TPA4Ua3+qF9cYJ7u14Oq01/ygnyzEN9LauHn5a/k3d2vs/ar/+MuF4vUszgfbZ5ytFy+s1tZpTenxb7xeN57R5I/Dnjjx1uqHta54i+XFWaQH1d9+rp5559OzFSft6oAYjvdr72A+2F740tz4vRfba/mMbzXitDftD381tk41VsdovhquQay1g9zt9S0N52d7iQfx0gG81dizHE8c6qPn8/4QmMmL4xr0sZ+h1gc4fiC9X7TU19auxzTF6Oxeyc9w+TsjfY6b7/4ttk5WveXHuWusHzx+fbRP5vzx6kHNW6s+7El/muUv/aW/9OVLFz7x1maE6qllNMcDY5rqxKtuvBvvF7+0Vmf1rUsf9fIEHHx6/SLSnyKoh/bG/Wpt2xOLu33wsdtTBuVkxdRYTjqMX0/MtXgxFtKIUz/VsZYsLRAH8/YvDfqtuXXzlRPMM5C/RlPNfg5tb8Vo0r73Of7eh2q0LuDftZkDne13+zCa88eLy4/Te0J98zTbh/akOYPqZCCPQT3UR+tx1ve5gbQgHrtaRlz+4oxP/35P6E/TeQfJSW+fA2P3YevQWYNqZbvH8fhY/bgGnCxcTlqtD8Ta894dIL73n068OHTEjbc/15Af+OuJhhHE1WBpiKuFw6dGFuf2sz2z6opvva0F9WVkIMbqVR33ce9lml1vP/VdDeDv/cviZeWz7kWcemRf/H3R8iu//OdeftGyC1o8+Xf+Vs5TLLwVew/vaT/ha3K+Bj9WjdW9Nd6bLz7LfSv++7/9t7530Dp8HhgPX6ODzV/cnL8vWPaLlF74Hso+BDJ+SEvN+qsWc51/6/UC6oFO52oUF+shZcAvzqA+tpf6wIXicdKIw1ecHl8aW6cHPh6Tm/Fv/KIaOOWG+uCPkxa/eAbVY/VSfPtOM2sOq8VXzepC+2TEX97tLVSLiUPx5QU++tnVCvz3vtDffQAxZ63zbN4a49GqbvXSSicO2/ytF7f45TCxUA371w88TJ5Y9e76lheeajYvr9yuq0G/tS93eaG4fvuwq4b85WwtHIgD22sc8exyqgNb63LgSSfeR3QuD7q+WpeXZiPUC8OtHiu+5zne9gJivY97P+MCXtrVWi0ae08gbnlpQPlZ8c5fvOLppL8977qK07gccShupHk15In13KQjlsnjj2usZ6jXfrDbH97KrYZ4vxhsTby4fJm5HvZeMT7xftFg5ttXva+uEdqH9gKnmvUPNOLFbe/YXsPWMwKO/uPytz+tjzYOcw31HC8d618eVDfIsSdP/6gmnfaRTr2rUS0Gq1m8fXK9fFxje7j3d61e48P61mD7o3l/udRDe7jrsk454vespef6aR3VNLL6KTd/9zRO+0Jn48BXLbZaYF5s+9izQQ9ur1kQ6z4YW3t1q23kfwI99arf88cnj7b971mu7+3ZGF+8PqD7ddcWr16DeGtsLbs2oLfvdBCLF7d+WHNQI4uTNp8+V1u89972gYuj31urfW3N5vzi7aMcMWvpdwnXy9133+2hPhY06wWvfvigXoCvOumJ1fvtO468y0lLTeu7a+yc4NbbckAs46tm9dagmhm/Wuow17C94xTv3qTTfoF45+zyMr7qVWs5t+9irZ/x5X+Ku+aH1gd44vYwLl+Wb+O0WDWq8/MvWn7l9RctULPv4T3Ot9BYfIb7ZwE/Vr90X2mv/736xd/jvYc/+J2/+wuHjybrMPdgMAezmIfufsnSAwdd42Xm6Wxdc5rQyNeDUE1GI0654tCLI87WiZcGg2rcOB3XfPJ7UOtnNcxXR558azaCGOuliseg6/Tr90KdzTVnIT+jkV2e/mD5LE57AHzF1V4tvPZIvHrWaA7tZXo0WmNrCbdW17deWpBPDeYc2nc+qF8mr34uZ+uksx8usLxqdo9vPXNWzdCaMogbqlMcNs6/+2h+a8bnj7fcYtW5fuDbXNdiW4O90qkHWC2j+UIOf5ZONapXrbS2VvWKZ3GCOLvrWphXg5VTDVjOjvy4xq6ZGGtePDRfv/HmVwPu3ohtzyDunHaeO6+rvXqtsZrpVTcrlz8NtehvjdsTP97t+0nHWNx7pfdwOtlqMOCvl6vTeuKtDu3iroO4OX8/7PcDP19mXswvCP1yVt8hrXKMoF/vn95lehen07+1QE+vUO9h9eK0n61B/O5nwMFPs+usvXRtzMzV0POes9ZpXM6+q+WL14cacZbHghy61mBf/ImW/i8n1gTynPvOfvnVogH87ZGRQby4rZPVcz20j2kWL28tzSysNt09R2rwgT5bl/3pnohn5rSgsdrFoRiNroM5a0/UhVsL4m6s9VUr5IvjWm77716Fy4m3tTrLWfeivCcrBrRaY+euHmi5B33hVQ11oX2pN345bDnpxoW4RlY/+IH/rks+re5/dbc3vECXr3xzOa25OAM9rj7I6zyqkT7u3g9+OtUQs/Y44rseXH6cpzONs/vfPWgt9RHk7HqqUU9BTeBLZ/XEMyhGxyhPrD1k8dTUo76rK95eAf/uA06aUF+tszhsX1CM8bfnd993D/QTZ3tvffXrXmR8aTHYdTFQQ3xrxavv4ukEPKjGq/12zSfO7j5lxeMYl/ddnY9+0fKEFkVw0bz4xeU/4TOcj3D//w57dPfpyQffYj//r3/x9753CDuAsOdCrQ4meFi8DPfb5x6wDi0ujR4+DzPwq9ML5tZk1Xvqqb7ibK0e5O3Fg9XDtbzq8BcH/tXAqdf65ethj8N/NXrJQet5etBZ8aw40KvfuBsPG9s6LNCpbygHN732B/iy7Sud5YnvXgOOPahmtS4P6vUtjnpr9aBGHwa773K3Z/6snpYDafWBn1YcxteHFKNVvnFrFeeD1eHPcHHihbSKyaOxOpAG23r2MJMDaUH5+Zj8tDffvHgGaRSvj3qBel6drHh1Wls1dk3xnI/qrg5fnHTgxvcZeY/DLkc8TrZ6a3HXIE24vJ3Xw61x1x1n31X2zhns+TCXk76RQXsMxauZXv76SgP2flWjnhgubN/ppA+rAXL7AT+d1ainrdG69/mME4+vNTPzeMWLMT596mN/4G8fivP1S0l93/VtLbHirb37ZY5TTb9w0N/e8HeN6bmG4rg48unVP18WupbTuBbw1OFTQ8/2XE0QY+l1X/YsQjygg9M7uH2IS8v69G5P/FWh/b+diFdj/0OQ/PqtJz594FSz/qtnzPgZvfrY/ea7qKax67C66u46abpHe4YAz7r6+UsO3HXxb79QDyyIrdXTauyeyNWL/X9ac776CXJDPZRb7fqF1dhetg+x9mj3ae/HW0Znta2z+5C2Z87ZYtXqXtQ3oyen56tni37ni23vONtr/TCIEw/UotfP3vXZ+s3l41VrNaqzfdcD0KTd+cIVo28vtgbu1uGvRvupV9fp6IMGw+XHq2bPa32p25csrlsHLZyFeX3Uy3KZelkoJw4sZ+P0QEyfdw/q+e53PKDVHuCZQ7WrJ794MagvECu/OvawM1df8VzXdwZit990uieQVpx4xuWszhpfHDBncrPlLE/sarBdf5ZOnGx51Xv8ogUhlHixHHjF+1p8VO+zdT+ytj9rqOcfa4/f0xXPPor/+C//wZeHiu0DdjV27kDuC5E59JBGeiCGb5RLS2xflLAHPl7cruNBseL8alTHXGz7ibc10mDAX7/A38uQLY8BX3UgjfuSuz0viqVTfPt1DZtvXK101vKv1uqVkw7/2tXkk99+71611yGeEWi1RjzzrHg6lwNqN2agxn4gmIulx8y373oqzkCs+xcvnXrhe+JsnF8cz7x+MuCrHnPN+G+/zBzKD2/p4NY7rGZ9PdXaXPfCNXuVD0b++qiX4rePtG4tY5yrg7dngy+t4iDO+OJ0Xa00oBgr9vQDXRzgi5PxZXFYGvkX1cuWb6Srzqv3pjFu7yo8EO+5sI/Lz4Cve8qg2kYWt7zi+eV1v66G3vGq38i3NeqjXoq3Ljp45a9GOiC/dbvGqZd49ZGlJWYMt069tM/xjax7Vb846d16UB7j06/PWGYv5dLplw26fDRwn56PXaPY1tv+cOptwb+Qm0Y61Yor3p67BrH6SaMzsj3j1UuctNKLq/d+6fPL737JUp1qyG391akfqFY/0+x/QKpHHOP2VO+r5xr4M1B3beNp09x+xXC7T501/vpl5cXPtmfmmu/2sz3guWbXn0Z1ds3psNXfWFpdL/LF2fjm10d9gh7sTb+Eu7Zn1V4039jV3v2kTdc5c8b6koF1r/W7PfPXA6t/HLpx+XHbx9sPc81PJw6/Hrv322fnH7YvefyrU09bY9dE37OgBg0x+rfO9tp60uFvT+tFTK29T/F6/tTG15c47t7b8sTZonm5dwS91jczh+WkI1ZcLIP6zrbn+tx9EmeAF4dtvUBHPsPZ2oArr5ppqNU5Vi9eGq63H9eQvrgcMTpp3X2A3YOrBdW5/YA61dp6ePLSCnG2Thqw8VuPxakncWfN+AtftJSwqNB7eMVL8yn+VC/sAhcf7efih6xt8Zl+cN+Lh4/08rVrf8JHtb6m5n/43b//JW8frnSsuYPeoe5gOsAOp5diD4Q8LwMvQuaar7wOe7ysemlXK+4+0Hsfbr9yyq8Wjhq9XOKlD+JpwfaRhvz9UIhHB/gYLeAXt0/xdi3Vop/xtSdsOTSyuFlIJ7zi1Ft9rV69pbV69c745XcWtq841VUjS0/87vvWSydO9sQFfvr6ycxhdfDkbT987TkD/t0jkO/+41SvPVitrVOcPe0RLO9+wFTDuHWADoPlrs7WzC4vTbax6oK8el6NrFwoVg+dj9UC87jG+uw+tD9iNLJ0xLsXsFph95g/jjnILR/i1Es16ied2/NyjWlW54K/2NUoPw3Y2HLk1gsDPew7GFds78XTHpi3Ntz0tjbcvHox1o/81RCrF6hWWhunVb9p8LWufQZXJ046fGkwfdVnBnjtCS0GuBngMZCrj+zqha2XDv3qVXN10xHrzOsfRy2/5DB7AfLFn56PepO7Nc3bq7uX9cPqefuH4iBGQ6102u/by96beolz+4E46YGYtfflin+PxV8Xcr2//KlBW169yq2H6tSvn2f8I5z9r2VZX7a0t+b9Imhsv+lkUF3j1m4f642pnVWHtWZ8vXb2GYjh1R/+1qrGasdhOAy2l/pmcV3zFw/6aj8hftcLc7nZrcGqs5wb2/UU04N92V/En/paC67TpZnxAb2+aGFqpN8+11M56uLUS7zqGK2Hv7O4/S5PHt7W05/7znD469NIh/6tdfeFn1WDf3ug3zOAJ2b97QMtSAfSqF9+WnrWj1rF9dP+VM+z5TlsbWlaV/vZOuRBI9DfEcTXoJ7bH9Y+MDWNfFdrY/KtS7+737tG18C/9xV2PVA9XFBHLC1j9cNyim2t6l2N6jDXV6d4GvUkFq9a4rs2/sw8jSzQYoBHg3Ve6i3UU72E6vCX33NiLramh32OnPNf+KKF6MWT7wlPPIUXH9V6D5/VqY/G8u/4Hu56wnv5T/Gv2ZuP9nmh1s1tfvt4i/tR+Dda5DjoxvL3wenA78HdEU8vNDzEvRA9hKsVr3q41eVXI9uHaPvCY5C/WDU2X2xfHCDGtpesXmlsv3rtBQX86aRRHXP+1pIOTtzVKA71Ub/49ZPVU1pGPoZLMz2xHeOs4UO1GaQZ+Hd9cvds4IrVezrtRfWgeHpy8TLgj8fMWai39a/G9tMPBQw2l2/vr1qQBvCJ90Gfztarj+q43nVtPxndOPaw/YwPxjWg056E6nRO2m85y+u+MddyAq55ucXqu71Z3vbV9WrUC//2AXjxQY32l4Hc7TedOK63pmu2MBfLqrv9rIZRbOvsueg+da/i7j3hX6uvelk/pFH+8mHj28uuSUyve5754m3Pqwvm/K3tcpaX5S8Gtw7ot33ErVZxvt3jVxr7/MlJg97WcF0NGrs/8Z5q3XrZrg/SqZe06oepD3HDrl3t7a3+XfO5F/uDoph3mV+o1KYb7/7ijxtHrjriT3sBfLsX5hCPuYbWYLy1zJ/W1c8FcdKA+qDRnkI9GRme9ftSpf+7kNEXLX75K68+q32NDgP69tgvd/7Xsj/72c++WP+LWfvaL5s4WT//6MtaoDVl+atXX/ztUffEnrvO9h7YE+vu/NNKI67r+O1v/aS/feE89bOccOPy9LD7mZY4XrXB9Wqw+ilWXrEd2cbv/qjf2en8tEc4T7b90HI/917jWJM978tN9yD9Xa/8eqVbP3u/YOvh0WgPGdSXNRrDatSrEV+NenQN+krDtfzqpMXP6oW/dd065uLWZB8YLfw0oDpp8e/+xGkf44qp1fPl2Vu+uqyc+jRmoF7r2r4uh9FneI3x6v+iGEvDPtsjI+MX12frBFz7sPc2XpzbF6gZh93eiler3lpXtcR2H+XhMZB37wukhc9waMTlE2fp7bqqsxy+y4H2h7nGD3GqkUZWrPPmnhitnz/EUWPP+If+jZaaWFzfE+cVPsN9hVcabdJHgBd3r78Wr/I/o/sR7hOnm/1e/o3f+R6aj/TyCr//27/5ZXRI06HtYDp4HcIOIushuA8CDQ9eZp5W1n33YO1DGq+HYh/GDPhY2L7lbB3YnqqDV898Pehh+wAa4l4s1bs6cYxMvHXEqc5qPPW7PBDTTz2Z1/fV6n6kJ5YBfz29qp0mrA7/xurJOaADabB4W+sVr/5Z/VfTmIEYw4N4cGP03funH5DSjJOlFeL0AXV1qnm1Vqc4K44bpz3q/kH8bDXk1QMLq2Pc3uQY47hvrsWLMXP+YuXWL6tWnJAG8K9BWmFj1dj9gdbTmiBePdHQi/j2tP3U71PPsBrF6VcLj19834NyoFrxbr14+V71ykA8w2Ebh+WkVb/M3uCL7R7WA6RZj8vZmnHWyq8On7ztCcTrB+KlwZ8B//ZB+64Lbp/8nQmoFyMrzvBBXC331HVaW2/5txZzzafG0/4Vh3rByfCgmrh8nTFmLt4vfIxuNfVvBP7dK7lidIxy6ouBPsQ723j1Fa++WoNrvvqOUxzMxbw73/rlLI4xjnhmLu5LFl+w/OW//Jd/6a/8lb/y5YsWPrHWgkujmsbiYkDTmq2zX/D6koX1y1770c9B+6dZ5NJovaz5rk0vxvoTi0sjnbU0dh2tpTXgbA9BPIO0shuHejJCe8WKFecT7151v8R3DbjppbHx1eya35ra97hxluuaqV0fWTXL331Kw7wzf++tOJ3Ojr3fMx7waNfr9iPPKIcfj9VDvNVdHr1QTB097vO+56O1t+Zq7f2qf35xqJd6bW+qZY5DY/cDnnTS4mfyjcXl1g+eXtXqixbXrX9rpk2nPWtk9bJrBxwW+OPW23Lri+bCvPr47RPbeyZ31wjLrV68esNhadVT696exG7P1dv+jOZi9tBeuk4HXJfPOrvLqYZYZl7v9VOt6tRzcdh+40D3Tt+uQS6LA+by0zBWo3t6NeJAdfbe/Vx9UMJ7wMt+DHxGdze68cfAZ9f6Gf6PtY8f3Y/L+yH72IHuYQSjuZgXrA+fbD/84tuP7ILPw7HmsBuXT8vBX9t1ub62yPcq/wlPvbWObFGNNVid1tY160XSy4DJkd/e2+vuhd7TfdVD66uH9ae5WvHqtT5chzTYE4899RTK7Tq8WsNywHx7b092rdVvLlacvz7rOz50vfG9N3t/mvtQ6r8U7S84+0HThwnbPXKdP95+yGXqbR60PhZw6v0pfzXWNhauvthde7qA117f/S6v3Mbdp/z1sLWftJ56BvO3bPMYbK1XiBPvjgs+e+Bsehf2Q3rvxp7ja7t/r+L1kMXtWUg7nct/hd2btfZo9+s93JoZpPOqTogPr/hri1tza5ffOWKd57fOYvvZngKd8nruy4XNa57v3td0W8/26Hrz41W/HpYLy188+Rb1t2eqHzY7y/tZD3rwJ0b6qzpG8/qCrbn3ojWH5mLtwStr7Wr5Uyv+182+YPmrf/Wv/tJf+2t/7cu4X7RsHfl8vbu3V2tunf01IX+axbhftrCf/vSnX+wnP/nJL/3RH/3RFzMXk9OfguHbOH+/LNqb1l2PfJ2L0D3X635WyMHrTKUnbm/8NSqjdeLvvqfJrN8cns4pvHdfxLNqsIX+ri3Mq3/7uOeR8YmBWvXiOq3O8ltWva1ZHWeh9zgu7F7A7ZXxtb6ntQa97t6lbWz/Ws/qNKqlr/bGtVg6e3/T7Lo1VOc94JVfrmv12oP2tPVvvfI2n3UOt9ftiU62SLu+oF6qv5af7T1iIc16cx1WC2852/faYvObXyzn2vZuj3fkD0+18921bc/Ni7O9N713dt57tPdM1mfjvq/Y1ktfPIu/hlO/8mD3g5mv5tbP0rrWWld/8d2faPnVX/3lX13Cq+tvgfe0+fJ3fe09XE7z98aPAPfyP5P/Cq801v8W57P5r/gXH+Ut/u0//Y0vh84h7PA5zF7kPnT6rzqu+Tro10B+hz89MS+HfUHE8TB4KKp79fh6OOIE8+oVl1d/capTP4FW8foxVmN7qEYc2FrLYXS3V9f1cXtZne13eXHsYfW293rC2Z5w2FNPi9VLM74RnnS2d5bGqzV2BuTT2lpprB7gbh/p9MPGasLVkKfGU09bI54xTrWLy89wqxlWp1qrwYo96eg7g81La/WtyfVqtK72gF+8M+W6eHVoFrs9Gat71/O0f1nry3/jV891PXonbB/1Wr/8lxde9eQ6fyMrv17kp8HXOpi5mDPXL6GvftCEtDLYGusvj+HAXffqu05LP8w1n/Vsz5fH0hTfPYoLrqu3cbicW4upUVy+exYnHWP1aXQN6aTRmsTNq2GEchledZ40Ou/Fdw/xxPeHyv2cCubVYvXU/j71xaC6sPdie4N+maEJ4vXVD5RAY/uXXzwt8d6bW5MBn1qd6/T0SgOvvuPuWsU2zm5PLI5YBjjWF696rHX7ssWfZvEFS3+axV7gVhfk4zN7QEO/fpbpv5jvzzbN+8KFf3/Bz3beulurmL3r3bC96KF7oddy0qLTWtur9qIzYcz3hM0tb02s/IyvunpIZzXiQZxiq5eGdT1ppQHxAGdj7WPnEBenetXkW9Bg1WLVyeoLzO29+8X6GVfN6nWG9rOGrngGdOS1Jhz87ps5dL/x5NJbnjnos16r01raH3N+ub2nOmP8u15z+llrKMbqpTXK1eveB341erew1gZ0zGmkUx1wXQ9p1E/3wn3w/KlrDXSszRp9objrrMYayGv99cTwt5/QPkG83Qsmb7UYtE/dV2id7ZFrPvHl8qnReswh3q6BbU0x94XhQhxjnO1LbPcc4oG8p7UXS3/XFk8srE5axZ90llM/WTlQnWxrMPHlQDHnbc8OHqgHX/S++6LlV375F/7q0Ip+FDfnKf8tzc/We4WP1vhIPZy18OT7DK5WeNJ88n0GrzQ/gq+p+/u//be+O6z7MHjJedll+yFSj3E7qA7uHnxzsR50JgfHYXfw2R56kBMvrThbm2+t3IAvdx/k1TBPvzh/2D7ili+2+1E87kIOnz6ydMJqtC94cdRrbelVz7x4Ji9etTJoBNd4V5N/c5906slc3tNe49iruICTxYP6Bz6x1XGWnM39wSjtDIelI7/1bT8Z8G+9xcZ2XawajctNR4ytBmv9cfTSs3JzYPPLfeqnfBB3TzpPtx7I5xevN1qQ7tYoForXG9v+suo0l5ffWA97hnB2X8ppTa4ZtObtJ51qiBU3F2fxi2dxygV97A847WP81VnkW79rOWvlh13Xclj3kbnma01xQVyvvccZPXyc+NXONlYcyt385hdx4q1+OfzZk04a4ttHa4F0qmVuT1i1xPeM8YnR2P3zA5kf6vuTAvg0ccFYHfy0uh+9f/iWk0Y6gAe42xt0zxjI75cO460bh0bPvDjQ6pemXS/TjzlOVl+ttb7j0TKmBcX4ej74qlMvxZdDW7w1NW891uxP0/TXhvzpFn+SBX/ryuNrf8DnRX/yxJ9M8SdO9t9gEe/aaN4+3fVli9Yjj7XPUP96aW3ptnbY9eNn5XUPLuTzl5+VdzV2jBu2h3hPdXFW6y1OvOrB7iFfxmdP7F2f7UDDeXZPjdXdmq6rZby1th6Y01en+6YuPw21nC/vgK25/TJ1u5f1y4+fmQPO5dG++kA3Azlbh9+93feBOY2wa969YelWg6+zgi+3e2GE+lWrevWLT6da2aKYvNachjV1LzyH917s+3j3a0391rxr375a71pwjbPa5Wfm61OnexP4rStLB7f75xqvPTDiQJqtoVrFxej0nkkz1NfeP3H+1rWczW999Xyx8Thp3Z7jsiBeTH7rryca7K6pOqx5GttLOrdG53b3Oq3vuPeLlghfg819S+ejMddvcReX97V5F0/xj2p/BqvZ9Y9RJ3ym3tf08Qe/83e+O4gdUA+CB/j+0AE4WdwerD3UrH6eHuReQPuAQXrm6bEeih2Lbe8hjeKs3LU0WPHyd11sNcT2pcK/Oovq1Ec6aS3Hfngh9EGynGrFrdbWWw7bOlnxEE+9qxvv6oTb065xeYu4WyvQSxOqx/jteWezH2j5uhedtQzqvTrx9wNI7tYK1WRheeKXw79rSr8aYrv2dPDqu5yLzTdmoTrycfE6T52prQfpbU8Mb1E/1WgOuPWWXtfXisVv5O/suK5++1G/r3igJ3MmFtdY/eLVXP9iNTauhl7ufbqa5muvfOWUZywe4ortemD3ZjlsOZ0t5/6Jb0z3qTdWX6/i5cLuy8azdDY/zpMG/2rArv1yzOWnUay9uVrlewf7gcwP9PtDfbywesbq3Z7E1vhC/TGx/Uzk636xOPrR3z7PaUF90SkuRqPP8rtncerddXoQp1rxlh/yPT0fN7/1xdF3+1n/RvfBL1n+RMv+X4bEIC06aqRh7rPCFyz/5b/8ly/2h3/4h1++aPEnWOzH7nG/6Lmuf9jeF/nUwZefhpEPx/7pqfsB7cHuT+vvfd1ZeLpHmwviGX415b+yeGHzlwPVBpyrw1cM0q6H5dQ7qx6Yt/fMXC6Nvky4+wI0WFy29ehAtfJ3z/a5oKGO8+Wc9UVL9ZjrjFb3o/3h10N94uhBPZw9FzisfeKvP5AnZ/cF8PWl130f7PpCteq5dcQrtj3Ub3XN8dS678X2F6pVDIqL1YN49eKp5V50P0Bcrb5o2bWmJZ/V94KvnuKsvzm4TnO1l8tWR73uvevi+tPnPQNxId5yAC8D/iy/e+Lsdn+qn5mL9U6qJo3657v3+HJgNZeThfSeal2NYnsfA43s1oSd07gWD8xp3+fs8ly/+SdavgZb4C3gtajFbXDHC/4nftj5Uy14pb144nwk7zNYvfe0xbOvxavcz/pfwf91qEPO5DvYXnR+QOkXWj6xeB1S9+s+OHGAfx8ac5wOu4NvHpcWg/TW8m8vaQGNdIzxcOSXy8CYdv7VuJwgti+BqwPpMBCrZ7b1iuvzvgyKG8thWwuqFb/YqxHSpFV/XcNTDmyt6pW/ex2WV71qma/WEzcte94PRvshU47rfPlBfsbX/cv2XlcLitHsXsNqpZeFp5i5vNbPoNj2Xg6IhWqnYwxbD+g7Tz7w++EEX/yum1Z6adJbze2LFYsH289F2mvV7Ox0foC2PcnUEGvv6hnqId048fIvDzYGYpCvGs3LZ/qD9PC2r6f8a/h3LAeWx7fvBth7gcdf3DxOe9g9vHxWrfzGtJobYXmX0/6wuPFc54NyNh9aFwP+zafds1Kd1WD8qwHidLL4Xfe89MvE/YzK5KSVBn89bd/icUJ9MXnie/753a/edeZx7g/wq3P74hPrvdkZwIsL8VYr4GRBPEsrlG+E6iyvuBHEW3/vq365Nmb9V+3WD+mw6rjeL1n+03/6T7/0n//zf/7yb6j40y39XFP97pv9sVfdw+LpZ6E14Zbfz07pgF6trXsGdO4eiHd/8VefdvfPPHsFed2zauZrn0Lr4stw8qtZXUhjtVoH3Dhbre2fr+vqpGUP7MV+ocD4aYb6bZ+ryV88DtDvmfAfFHvG5PqSpS/0nLfOWnrV6V7umlzHoXU58SCdeHEvX2/Ok3svV97dkzTEFnS2p/QZdF0vcboXnWEa4j2X7Unc1gQ00oF6YMBfrTTEevZ6drZm7wHjvR/VgWosNr7XUF8srbSv/l6DNcvrPjXHcT8yOiDWXrlu/bsWKJ7duoBT3VufmbefvTPSqpa5HPE45rce39arDsRLq/hy4MbN66U9Mo+zdnUyqFd72LVYPbB4974uD37+fx365ef/69AW/QieeB/NDfEb6+EJOKv/2VrhI3kf6eczuDp3Ha/qfO0aL269t/DZmv/+n/+dLzkdPHCwe9ntD3nxOqxg7XuQO8TpifewvDrw0GH3sHe9+1pv0HUajfzlVo8Gf/Fy027MD5vPFnhyWOuCrdM8Tn3EyQI/8FlLH5iMr1xoDFennssp/ooXV5zpvzVAOgEnn9z2wLVY92I1oDpGEG99IJZOXKineGJ4++Gx/PKzq5NWvVwNsWoB/60Hl/OkA9W5fYq3fra8tDanvEYoN4P4Rmif/aDihxNzqNbty5iW67SWe/OMWTn597r5ot7rc89Pefaj/S8/DoOtszXSA3WW0/iWgfz6ZOHyWkfjrgUaL+Jnq8OeOMVB/V33E6d9zPb+VQd/Ue6OWWgu13qb073nZPPM67fxxstn8ZdDd2vA1SrWWHz3aK0z6Fl564dkehfF64lVD66O+N4LqD7w+/ztc9gcxG9vq0Xf+jPaYjT28xziwPbuenvHUSv+XjfX1/Vv7vbdOuMVt+/9IrdfqvQLZflpVG+hb2uwb75Q8SdY+tMsfcliD/Dk0zJubrZ7sLh7k5VPX31mbj9b4+27fU8zTgZxen7NM3mNXW/s+pvD7l2+UIy/2tZVr61518J/64Zi6by3FqDr/jgXnY2eza0bzNvf4nGMfME6er580aIXcM72T045f+ptrfSrUd+7N3sP44hny1stENPP9mesR/3o034w8+qkAbuv2cYhP5RvLk+97hWfGtV0H/QM1rO1aBRLi8Xbeq2bf9dsxIdbd9cbaGZQzfXBzYlXLdj7wcpfnXTltUeu+eTI795WUzxbXhy+emH1D+IZ8Mfv+hoNfdUbyNdX+4dHI47reNWCtPYdsEhHbHXCjZff+ncPxLefJ63GepQftk465UA51Sr+8y9a3vjfO8NuTHgqsLynnI/gSestfG2d9/Bj6cLu3eLHqvl0r+Cp3qsePtPb7/3Wb35X08gczF52HqoeLKDdQ1FeD4F58e2hQ28sRzwrrm7GF78c2Otq9TID8dXavhngbE/5Gotly4m3HNf5b43tg6UR/85bU5Ye4NCsn0UaxVnztCFf/Tzt0a7hSQOuhjls/+nENcZbztUyVm/1YLnMfLlQ39tzOvvBJ55GNbcei9N9vP0DztXInuKwNeqF1Q+LC6u1I38aQax8/j5U++EExNvr1oVfDmvO6il7im3va/yZeXnV6Z6wenVdn/W4fcaXD/WxNaAarLriacWNny8DsfpZvTQhjfzbHwvxnhBv85+QZvw067f85Yh1D7rvu8aw/e01rN6ietvz1svqkXVdH1sTim2vy2H5jVkcPbm+OowvTmetsbU0QvVurXpaK/Zqj1cHp8/XtNRkrsXvL1n8evUs+4WjdYr5zDbevtQS6zO9vnat8eQ/9Y0Tv5y97t1ifGV+SeoLk/0v0xlO8f7axv03Mqqr1hoftBfW6QuV+38K8u+y2Adrk0NT7avRHkI1jSxf443XQ3vO7Cn/7Ru/vcZJk14mj937U3/FWVrrY3LKX075wXXrCLjl7i9Zy42/3GpWj/Gz9oXe9rRoT7s3nSNzY/Fq78hufKEv9T1bzF8j45Pj/Dl790+ztOb6rAbk33WIbQ9x2hPzeLfP+usfaO7fE6pHPenTc9H+1M9qqXPvReu4PeeDYnL3ntPvmTGqw59+vHDjtxdWr3jV8/yy3o041qlu94OVx3YNzbN8izjbW1z16gvKL57PvJ47y7TAXu29wRfPzPnFGaSXDqtePcVvDjiXB3yrw+Tqq2cJl7+aeghpxam/5dULxHnq27x4BvWzOsu5Olnoen3ltpdstUK8+n33i5anYk94anDB91EteMXdzXmFj+h/LdK+Gwvfqu6rNcNbNZ56eoWr89HeP8r7V//or3932DpwDqWXRh+EvUDE7301v+sRu/E12P62btaDvDWvBng4M5picuuZLR/Mq5n+cjZ+OdmNsws88ad1Qbrlp93+ZWH5cTMoxrbvkBb/7Sne1ly9jbtm8vZsMPH74bJ74BqKs9vPaqW33DS7Tm/PAVuk0w8J+wFTPdd8NPYHueqx6rVGBumsRjVga0C5LA6IZyCW3hOqs7WeNOKko5d7X7b/LBRLE57qLS9r76rBoH7qje2+w81PUxyv9UDa9dAasnLrI83Nyb9jWlDN5lBe+rB1Q7Edr4Gcpxps68Tfa9jaaZT3tHZ+I6SV5Ye0GgHHvH2pb376+1xvza7XJyfNaj9xbny1+UN9sHgszvbtOgvVM97r6jVfK7ac+kiX6aXP13h6icPvl437RUvvMIbPh9vnNa3q0TFPCyed1l69eOLbd/sSfy1/z66e+i/P/SLYNfMFiy9PMr/IXl6cvmgxb63bS3vA1OfXt3X2D9/6csXYL6rWb12g33ru/UMDWnfrFNsxbD8Z6KP7a9w9p7E98+O358C/tXDEuieh+gyKGdfk1dPWil/+1YPqbi6Tu3xzfrzO4s0x5xff80ofdh9ptv6u2at7EVrTK6ilbl+wMNfyaDpv+78wd0bUbx/q9+5d8fz1K8742eUVD2L2qS9ZOr/2C5ydnhW96RlobD2g1b6zamethdUfbK84zJyuelncasSLW3w5a8uN49703rPmeNbW886692K7hnz55W9898e8msuLs7z0jMG1vM5055lfrj3qnsiNWy0QZ3LuHpnH255W9yK91aWx9XYfu49x2O0/K94aYeNQPeCjkQ5sHJ44kD4Uj7N7ATvPV5+7j61refVj/NCfaCnxYv0fuYbmxhtbLO8V3or9P4nP9tVN+gwufw/PZ/C1e/gqrz5+9x/+z98dxB29DHoh7IthH5C3UN2t/7R/fCztHoisPnfMwEOX0ea/DxeIZbC1wvZW/bVFPRSrHxr7shDbfrJynizcnuHmXdRPdeOtVrHucTyx9hHKxb/gl2ddrS0NL8N+OIFqxatO+1Q/e89wlpcWiLP6i1fdp5x8fbjEg9WDdHqpQ+uF7QsHxGmA+JNGNYqnwbbXUB3c+Hxxy901MzWykBZzLWY9d98B56le1+mou3FofdDId/e4GvcDf/ds8zMa/MXjxmsd1cLJ4ojFa24MrtdfrLoZLJctti7EC5u7sep0vRx9l8eKh+oZ93qBT28tf9hraM1Pmq6Lux/F6N7zxapvzA/VLN88bvw40HzvJdt+Vmt1+JcXNw287ZldnYwvlP+UWy8QZ9+LqyOH/37RQsMz4pcsz4y+cengpFcfafFn1XKven7qJyu/fYq3OcVYMT31ZYmR7RcovljxBcr+g7b9iRUm38gX35z2YmuJtw/2ypcsvmBhrvnsiXhrwrePa60rtEb+Jw6twMfE5YB6bO/v1TPnF7+8bLH910vjzdl5vbB7j+O2hrRCvPpjdDYXWqszdr9IKcd4zyI/WEd703Xa9VCfG6/fONcW9eBZ6UuWnhsazpQzd7/g29x6ru9bOx+0n4vtCW8N6OpHb84v0yO/vdnnyh4s2otse67v7dU8277C8tJsTc3FrzY/NEJ1nJHOUrqhuPX23uucqOl+9I7Y5ydbmFeDFZdT/3HYnkexNcAVW+STm9HgV6NzCsuzxuq0n3Ham9tLekZr37yAV82eows5r/ZRPXUhLfHqAQ4ubD3xdJhrvu0ljaf81WCBb3XqJd5qxWUgpt9s+4oD+T/8V4degciOsNdw54tXsdV9j/NnDZ/t6yP8venfGu9pfk3tf/G//k/fPdSsFwXbB551UKuzh7qaW9v1+p+uQ5qN4VXO7UHMCPrcfovtgwxi6VxOuJx4acByxK6OWA96exr/Iq2rl1Yo/lZP6oU04tTL9pOO3uNtL3xxYDWqJbYvQ7nifbhUp5emaz75rFpy6+X2E6+xnqq9OenF6QMmHqTFYOu6hjhAqzgz31rltwerwepljW+RptiuKW6Wf+OhetVMzwit+ekM3JrlmYvtHhZb25xFsT7kM/Oneleja/7l8+vfOnr2gf9JBzcOPHHaH1wQr+6TXiP/WoiT78aecjOx+qnv+PWVlROar3/1XINY+atltOa93/GXG6c43epUA+SEXQukY0y/mLHc6l7kr5f6KS/Ey8zjqNM56rlYxM1fXv7m4ln+7cXa97yunuvem37Z8Esrjli/aDHrxI3X5zfcWq/ewcaAVy/lx2uv8qcd4nmet8d9zvvyxC+yGc4+/zT2/WCulp7qfevg8tkjv5T2V4X8SQC/rFkP1Peuo3o7Al5c/kycH+oH+FajWuLqd45WM6047g1r/9Mt5+bW0625Y/58dNeWd7msHjanM7saUGzPbOdRzLqy1aj+3vPOA+1ycCF+vdYv4FQriLUG/vpzNpi5mH3sfDJni48+bN/bT/p7zerrLdv+G+nbu74I6gxb8/Znj8qptvnuze5H16G8/MWujvla2hlfeKXBQvu4e5iOeevv/vTuw+mZ3+ceyq2Web4MimdQPz17TO6uH9JJe/3lO0vyQT7rPuHFwU+rZ9h1NWgUr1daPeuN9YcLrqt7detLDn/Pmms+wKk3SK96IJaJF6vPOGL54lyN5RR3zb/GT6Ne46QTnnTiZHyrAWn84C9aINHF9T1xLmoW3hvDnb8H/LUfAx/R/Uz9blb4oX2ntzpvaRb7TF1/oqWHa43vybanDnMH9qnuxi636/U/jWt8LDzl1GPntIfUC6+HlZ9Bufz7kLIQh911F49TvXj8emn/jOWsXlq7z7CceOWu4aQRtsbtp/tshCfegi8rJr8PqGq1z67VEWfVod99SKv1ui6+vQBOpt7uU7V33wMe8InpL21IK714xtZZTahHpl6c8iGNdJjY9lvP1WFxWPE0jPGyeqhW/rBarFrF3JPuXzx6d/+z6rH2Mc2svDTEYWP9wOQHx/2wv1pZfoi3NYpZT+faemD56YW0xXZk5e/+iS8nLZzlseIZbIw9YXPiGqEzuGu7vccN+Yxd1+/e99bW/W2er+vVyZ44/ME1XzHj5m9866/O8sSNaxtzNp0r4z7vcZ4s/famc8TKq6fGzHzXH7+9hWJMrFp7VkP+fjA38sntufHLlpr8/fLYD/rbk2u+ng18vvapvusTxJdT34wft/7BaF7N9j3tjK9flHr2+WimBebluAbxOHTlMhx+v5T5N1n847e+aPHXLewH4MjZ3pn5U63FcspTr/vG+KrRmtPCy8q/9cT6jOwe4VV3e8ja4/Y5znJvP4x2iJfFWegDWmtraV6MT+99wcJ2LelAvupbg3vpXHQm+GHrQTmti13tuFBtPjo9K/eXeLX7EsPZrIerXS+sNVRjr19ZHGPWOqA91CMzx9GfLyb9STD9dc9BL6uXLbZ+lq+1FNfL7u/mFN8xq07ze/6qxezj5Rd3j7o/rnFpOBv2wD1yTRvkgvytla+R/6kf+vbZGA/nakHxDOR5fntPgzo9n/HU6DlPJ45aT3XawzjbF7Sf1eVPN039tU5z/jSN+MX1xszjZtXAgxtPJ4P6qQ5svHVm5lnxy2Fw18Wvj2qlESekkTYYv8kXLU+oSGjxH8E2eHVgfU/xt3D51Xiyr8Fn876mzubU62d04l6dxXvz9/Bv/smvfxk7iD1ke4CNa2qwDvU90DvGi5tv/cU8HMY093otbC/pLfLRZV7MvZz5b2491EecHben5cDG9+W5nLsv4tXjE7f/Xsa9GC7PPGu+/mrBU5049LN4T+sP5mtwNeT1g1KcPVNx6iet6uevB1YP8u3PtZDWakKc9DNzoFuPceVmwI8X5NYjjnhrvPXqJb8xXbHiUJ3VSWO1wJj/KQY00gGcrFr1XXz3Ps0sf2ebVQuWwzbfNZ/cftliaYXtubw0rta9B62HbT4Oe08rPT64vTzphHggHqcRysl/dYx0LifcforXVzpPvB3F2ivX/NbuXvT8svakfbl10qyH3b81vie94nTKj9cYr1rximVi5TFn666lehnNdLtm9oa1j3zVWa2tf3tavfLrr3x+qMaiHvY807Auv2gxc7l+IWH9oM/f551roNGa1K6XV3tz43Ho6ZUO1Cfwx1mtjaWVblqtsx7LCdXhoy+/Xvwy1v/GmfnCxS9q9HCqiVu9amy/YtXZPqA4iNUr49866VVndeI+6e0eiC23sWtWvfzlsOWVWwyKb8/Fbt/6ad6aMyhW//3SKU6zOvXC1K92Z7VnNi7QSEuN1WN0WD0sWi+Tr7f7JYaYmn55v3/CqtxFdVh7Wg9d3xxY3nLX9Ogs7/MM+vO875dA1ei81BM/2+tMjfY/44dGHPva82ks745rfLdO+Zejt7Ca9WDd7QGzPlruTV+GdU7kldv1+tbqY/uB3T8Qo81clw+3Bsjr7LfvcvVYn3ydQSPQtj93j7L6iLM9idfT9v5/U/dvzbZtSVbfiRmKzJeMyAt8kSqTmR4khJC4FOhFklk9ICnFLaESKYUECQWfGvJmPBe/Tf632vEYc1322Sdk1czc+ujuzZt776OPseaasfaJcvGMIKYmk8O/euZxWkfc+HHiGYvVkzl/+Qxw3ur51nFdjeVBXL56jVP+3SOx9CAeC3g/2RctoADUxEdRnrHrV3gvvvgMFz5Sf/FR7tVtfi3sNTR/8r/yPfkXdw5Pvo9Anv/XIWMH8R7czsReg5wOcodVPI19wNge+u23GOvhyMrN5Blhewlpp29c7X3ppZeO+XKrD6vLl+HkD+VnacapXlrx44j7IeOHrdGcX7wXo+vtITPHXcv3xIP78tmel7d6Nz+N8uvTnH/PxGpsneuTn0a1FvUc6m/7ZniseTWqB+Kd+9YD+CF/dcunhSe2GtVcDlydOMAn5r4zWnBrAe7VYK6vZpb/qZ96Sqc9ihfSyMy3RsafhXQ9gz4w9YGWH/Rw9xCqmV7Xxq7DapTfWoxsUa8bjw/bB2zNRsC5vDiLOJufBqSTD2c1nupk5cR5tYdgf7xj2muxnt3ekay9aMy2Z0h/968xLdpZ2vKycsX0EI9t3dXMtqZ56+iMsThpbG3z9d095Ku/7b96jeunF1zz1Uu8aoat2XXnGeTs82OOc38xo4/XvVQjLbrv9WPkY8WXw6A+Q7mrBZezcaa33nusPQiu653VAzPvr1l8yfJv/+2//XLtF2k6rdOoVlrtKdQHtE/1srzqb7xe9aJG+1Qt8TgMtv/bE3vFY+vbGFRj88spH/J1X5k5tP7WaGwNXRffeiz/q33ZhqWkUAAA//RJREFUs8T4i914/bTP1d7ey4fbC8QF+d55zoV/ktMv8PL7EoPVQ3sVmqdvnlXjcrKAx8opH/Rinfpznns/4/XMG/UrJ36fFTN+eVu/eqz9Tqf6gLuc3eM0ymmepVNsNVZnkcaN69/96Qsxa8Kz/u7Tfn6ovpFG1/XSvHhmHtSA1VkeP3S9Pvum5/YdrOmtdzDQEOvMbb2u+S9HnIX0oBhunOq2Rv600wOcPUt09Z2Z08jg9lMt+a1Vbpx0iqUD8fKvzvLAvNjG5e+6aIqlB7ef8KEvWjQXNvmihX8P0EnrjovP1PsI91WNaxfre8UJxT7Cu9zl7/XiiQtPvvARf/mvuFDsn//D/+bLgYQOYoe2gwvOTAby95DyP+XGu9zVYT0U+3DEh+b55KvxpLUwp+nBY15W5qsT+J56qMZTnY03l1/NtIpdDbF4YP/64eIHaPsYj7leSyuDHbN6yer79l4/jK84rB7or3sOctpjNUC+eBy5YnFYvieDpx5C8825HIjT2hjQtob7g2HROsWKXw35fehprdsPzpNOtcTS6EMWbM+AtzpAozp4q8mgGMOF4oxW/Rav5+K35+J6yeKFzXG2nI8+JNULjlzr7z5UE6q3yPfUy+a25l034DCg8cRbPcBj7VG1q7f9xgvLKa8RNh82P95TfgZi7aPx6kFxH2R7x4h1b7ov5qu/Bk9rbk/aH9ae0st2j4O8ePXhOs04Vzet9V+Naqax+wKrWy2c1gj86VTTyL/5xUL5fPWVTrxqdW9cr/HD1VBXfL9oqc/9Mibenom0snrZ9Ww8zq6Zhc1jzdVbuxyot957rXc1tv/8YM37RUv/fRY/Q0G/9S4nnfYZtpdierGn24/azXEyOjTUym7fxrv+eCAeB5bH4gXzbOtUa7WKs9C+sO1Xfj+DWt/VXZOT/tZxTZN2z+L+4tk9aW1G3Poyp6Pu9pHm8viqW23gZ+ZynYn+uyfuLb++/OLur1l84UJz89IJ+YzxAl/1d7/i3vWWY232W1/1Zy6Gt/uVdu/vnv0+M2bVh+ptD83pbZ/Lb5/NL/IZuy4f0qjv6jG8rVWdaumldTH7w+9e7V/2PGmvpX8tfuP2A/x6oW80X5RjBP3uc8Ivz1nfd7Wc7ovr6lQrXvW2j3ph/Kz6odzyqtn9ZSCeJjOvt33W+IDOaom7ZtWqXvHO4WrgQDrtF4jXe/E0tp+sOpk5tD+NIFY9udWq56/zz/5Fi8S38F78o6jJri/eir3Ce9xv0YTlv7q++CgPnuI3/z2NxXt6F0/6r3zhX/7jv/mDw9iBZuYOJXSwg5y03zr0eHugQSwD/nirubbIl8Yrzo71sA9fGnGqvb2IxXuqdWNQfrWu1uZXE2h4qfiB6QdtPzjxcbb/NN/D1ipvc7f3avRCxwv1jZOBc3JfcpuPV24c4Bdf3nIvii/3Wnq3d1jOU3966yV8+bD7xLYWHuz5pwXx4vRssfajWnT53fON1/P2Unw51+oVx9h67v4Uhzj1W371lgfmYq358hZ0rYP14aM+8Gn0Q5Wtzuo9aQexp/V0r6rXmtgT18jfeq5mXCgeF4oz1/WVXa3AXwxurJGVG4evPWwftydwzSfu/eJDrDkNvT49G9li/bseuH113X6sNmx+PXRG7lmN96S3xif3rfWwapeTQfHLWb2FeRzjU416qq943RP3w9h9K998NTIQKw8Xh/5+yId00mot7PbMYDlr8Rl0zcQ3Ble3OB3gr7fdr8sRC+lZt19O/b8M+bLF6L/P4vyDfp72u1qgRnXaJ7rdCzlQTZx9vvhotz/VEksvjXj1FLeYPja+618LzdVg9VVv2wMrtxp3b/YdkvHRKLeaC/kZtKf0ncO+ZOmLll1XKOf2U0/6j4ezvF2nsT5WZ7/IMKezf83ii8ntKwvN6QPt6kD1Gf16AbzWV54YnnexM5uZ71q3J3570ZcQuGt7z7b3NOrD2FrY07qqvdzWZJ6BsVg65a/B5lXHvTSay2+Ne9+dI/eLuVedIzmvUO9grN6O9ZPxsX02WLh8/dlv1t507nsHyxfDZTjAv2eZrba5PrPdJ5bG2vKATjWL6ymLp7/WwCC+EVpD8a2FU7wzeHk49fNKB/j3LJvLC+bslc7VymhcTvZN/3SojXmFV/EW814+xDG+4n9EZ/Ee/7N6YfM+o/GZvBv/1pqv8L01fNFi3sHvZcHM+feAAv7a5r56uFhcsftwpAWXU91GcB2v6/KBf2Mgrp/6YJfTA/eql3re/OL5QX4P8VNfGaRFw/75YblftPDD3ctdR3UXfLenuz5x+nGK1zvU6+qAeeektdRf+VtnDZYH9ZuZVxNopdd1tj03Vn+tmlla1WKXZw63l1c/pNrPJx3+9ovxZSDOf++5OqtRfnVaL07XEAfyx0urOKS1dbbfOBks52rFMVa7Dx/1CvJosN4f6aXZ9RpUp1r1Ca01q149V4vW9uiaT+ye8a1XH/XO0mJbr5rVg3ghvdUIfOmE5YjrtQ/grPUFHD14r+yHWP7WftefmcP2lHaxizSMXa+f7Z6ovfeL3V4Cf71eFOueL49WNVs7u3rV3P6Ww8rdvhb8GdRTzzPQ753P9r7R3vpQDwzE3cf9WUG75ywejc5yfbeWONWr5taiyVo7g67jrcVZxKW13HpikD+evGLgWo/Wbd/8Pw75Sxa/qJpbgxx7vb/syNs1QmtTB+5eQX0bofpp1Ou+qyEepLE99S5k3bNMfHvaetB6dk31vHzWelzLq9f6VScd3M6UaxCTl0HXrT3beWtkffnHL2/7XP2N62d7iZf+8jJ6C/HOyf6zIb35pb3/wKre2ocsdF2vQX3gE2v/2m9+nLtHIK4XZ7azqz+9lrf6+O1D1t7Q6Z3Of/cgnVC/Wfu2dbO4rW25N79rMbhaIJbBjdPYNdITc398wdIXLfbRvoqlBatVHZpdF5cb6p1B8Wx1VovVp71v7XL02/NFj1+c4VcLt3o4/DjV2V5cZ6F5nPaFAY0MxHsub39rq7ec+oLidKon3n1zLW856RSHdDbevuJBOkaoF3HXxbO0YHsu3tq/2qsvWhJ5wlsxeBXPf+NP/uu7ORfiT/mL62sDF0957+G9uq/wVPvaYuevrr8V30MD0vnD3/uPX7T0YOxLnK/DudcgZw+xg856KPB6cO6DLE6r8aJYenKqSxPM66cY/fqBrYFTvD5WI4ipwZbTuljYeLF8q1PNeO1vOZvfD8v9ockPtHohrKZ6C36+1Wf8aSzn6Z7VNx+rDh/k33zYGulAXHZ7MVbDerP6DtUOzdO6mpfPx/blGk/9ECdbrXjLoQO7Rtc4YvvB0nrar9ZW31sHtkZ1to962fxdE8Qzj7eceCGdYnL3PpT/1A+Yx6lOel2XvzGoDqvvRb6svLSbbx5fvbCttecxvfoz1ss+q8tjwCeGV+3i1eTfmrA6ruOFfOunEfjLBxzPTf/LpvdHPaUTTw+9W1j69QLbb/F0Mv7sgq/8u4ftbTXSaD3dr9a2fDy165VBukYo1j1gcVh98aX5xMV70gW+XVc6sDXK37Xh8btPfrnqCwLz+GmtfhrtjZh72R6DeO+N3cP6MZrTbx9pF+/9Ww848bKw1/HiNtIJfO1BFg+MrHfMfdcE/TG92jN7x/ofKMToyr9/RVEuq9bWaa/FoT6WE3aPlrdrav3mOH4mXNPj/hK5PdcLq94abLx6XfN3zxnUq9qud29wWflq7PriZ62ZVtfxtk7xV7Vgdfk6j+5xvOJp8V2t3RtzGr0bXYvZZ1+y7Bct5SxWZ60aLJ/6+4zx6dE+tH7X/Prw7PuSpS9arDNtvFs7zZ239mIgr326Pd7ctbC50Lp2bSwd49Paofr0ws29xp+Zy7d/PSOeD/sDy7/gqx8jLtSPkU9s++anv3uwdVxnnVGWhjz57jfbOu2jOeC2N/VJC8cctt8g3/xaemni1TPw66lncs9ZMK//y6FT7bTYrWcdrrdeOnGMcHX4l8NXP8atlcb2fLXAWM+r1fj1i5af/ewv/nqLhVfXcOeB/1UsfCS+nK7vePEUf3UNbRC8xfsIfmz+4uY/zX9sDXjS+Bbdp/7gD3/vb3y5ts89/KwH5BpuhzQDsV4gHgy8DnBWTfFMHohlfGL0LkftdODGNr41bh2ozpMGgzh6YbAaUJ8ZrFZ8Wun0Ei03/1r3Qh5rP9v3NKsJ9XX7NheT19o2noZYHFZtBukby9/zwp9GOnxi+CxenLTo7AehNJ/An2bXQCuDYhuvrr2sv7WNG9uHW2s58uDG49CA9ovRg90vZp5PbsZXnQXf5jzx4qz+clxfTvHWw6ePfjjfnsq9nNWL86oPUI8v/8Z3f1fvSas4u33Q6NzvfbhritdZZOkuJ53irbGaIF5N4F9OerA1ts7toXxzup4bH9R7hm4/chh/PbN4a9XaePksLGdh3nlvjJeZx4W0d13LNdbf7eWJtxy2HNZ9BfHdJ1humllxGqsTiu3zvj0Bv3vlF6y+aJEDuweh/I21jmoAzqszz+56oLhz08+n1hRvuYxO9h534/VXj6xYcb6N80F1W4s+9Wsfnf16hzT2fbX5RvUup1pQL8WZeeuDu6Y4qwNp935k+wWLX/b7pb8vWmjXc3uYzvYRB/gyKJaG3O01q1Z1IO6un7W3xfTL4rV+Y1yx/KCfex7jszjd47jp0kyrNdY7LbHWRKPzAXLt82/8xm88/l8mb34j0KrXYuWAHphe47X2jE/cmfWXWP65m9FcrrX1ZdvuWfXoZcUy8+p0hvjkLtqn1rN7t3rltaa9X0yc8WXxNr6aUE33Jds82NzWtWcMD7/zYaRZLmw/aW8/l1N+NY1pyc1CPah/z+i9R3Sqs7X4M77Wk149Z3B72TlOa4PWZ6y39nPPx1qcu4atA8u7nNZ3deiL7x7Iu7UCfhr1LF6voV62Ht/VujzjF9/Xv2j52X/yS1+03PmOT7DAG3+Lv3jifaQmvBUX+0z+e9yQ7uW/N38PT/z3ND5a46fS2XnX+0VLD3+26MHpgHaIO8jFPTRGmvHugxFvH7C1OJn56vVQ5GfmxdMJNCDeUwyqkZkDTr0uh04ccXtWz2Jx0uJvb/cHS3tRbtz1Q3vJ0oZy6id/PTHYnrZGPZR79zi4Xtt8Vp9bp7XDrqUYAzE/VPZ/kazv8qGaa9Vee+Ka09rentZYzD4US2vXeXVArPjGiu8HAlr1031t7zNzlgb+9gtpiF9uKK8YCxvb2mlsjH4fdPYcZuL8OD4oXg6t9K//9tLIioWNrdZy4MaX05mAePo3xum+L1cszvJCOtmtCeb81dveus5fLqhjzsSrZU77fkADGt2T7kearQ9e1a1esRunsesPaRv1smtfzfVtjeqEy2l/89dHdQB39zhcbrpp4vMBTusAvAxWJw7wWfd93uXRB37vvP7JgDm0vlfP2K5JTdrVAHXiGPGgXusXD6e1ptP52TXjsDTEG7Ni4Dqrpmugp262+tlTfLXU66yv3b1uvxgf4DA61Wqvlwf1Kp5O/UBrSkf83rfi7PbUu9Iv+v11Rf+Lvbic1szqJ6uX+oDqZCC++1+fjbTkQePyMnPcRj69ZvmrTSt+ln/vZ/XSNMbpfrmvb/Fan3kc1yB377lefcHii5b2/PaeRr7qgOtid03bC794+8fw9OKZ75+8eQ/w0fMFkN70tV+4ZHzZxroHfWm350gfQX1Wzwvz1pWVu+sqn+GYi3U/u6dPetXE8cz6AqwvwXqP4O2+dW0Ug+6pz4z2r/x62zr89VTfcbbv1qdGa1utJ8jTB6t/fL2uvaq1vaTVu8w8iC8vja5bY7pQrN5cy7eu9pgm8Id6imOE2/9qlROvOF97sHH9tF/LSSuksb2w7ff20lmRtzVXK4vzgy9ajFtgr+HOX+FqvMp7T+/qhJv3ns57eEv7s3jK/4zmt9SX85G8y7s5H9XYMZiv71/8o7/+Zb6HvoeR7wLXgdyXn3ma5fD10OB1oAGHqQFy99Bvf1DN9FxvzeJyxY03Hic/q4/sLQ3xNMQy8+L35RM3neL2dz8Qbv1s+wM69rEfnO0pbL1GqB7bfpg5VB/EWztLL24aGcjtvDAofmtVB4qn0574gcnsTesqH6rH9ofR/hDBYa7jFoOndUD9bdx1NavD+JYXql2cWSeoL1fPPlSYF+952meFbmO9MGgM5k/8Rfn5G+OWtxosDn8f5PTZWUkTh0/sFSfe7fPGs3jFwvL2eYU9A/HEs3Q6D7CcdAOdNEH+5aW5OvpifOL1tLztHYd1bcwu+KrD8Pd8Oa9qibkP/SLXh+7068eYr/tW7Ux865Wn7t2f4sb1p3X1y/lMnOklH6iVxV9uOmF7E7+6gNP64lWTVS+kz7fvjfLLA37vgr5gVkdMD/tLVD2x5qz63fv6rAZueRD39sLM0+l9GQ+M5mncd+LTzzS8uBk/qNleVqMYbF/G9G7N/SWts8/S2L3aNdZrPL20z601iMdJB+opiFXvcgG/9aTnHrnP7ne/HLuu52ow1+VVxzzUy9bY+lBsNVzzs9btevszdp7KN8ovtlrp3J6Ny8kgvXjmYu6T+9X6Vo/VOwMjDnPd/nX+5NhjX2Yw+17/q1UPjXxheyjOwmrUZzX04Mz6grV/MuTsynf/f/7zn38xXwLprXdB5wRnz0r+Yv1V1D1L9VTvTz3n275diy0uxxzH2jqry2O7x+Ce9iWJ0Z64R3JwW1t5/LD3077JZ+XTr2a1yoHtaeNPPe/a4nZdP/LUzcyL653Rir+18IoVp9H7aXtm9SC/NeHZh95r6Rfv3chwgVZrTDPU/1NvWzMtvKf+WuNTLbmtsXri9jteXHCdztaBp1p09t7B5RXL3vyi5TOoCKzGW3ofqRVnuVsrFH8Vu7V2fmM/Bq+06uHaE175n/Bjufm+d81//g//+pexB+c+qGGv3zvIri+nBwd6UBnwi7M9/Iv0nmrB1rs62frktuYe9NW53OIQh4nDarUuqK4xjv3thVfteLtX1XXN74fO/vDEW1THCHLVZPz4uz9xnurH4c/M18pvza5B7OqErSXmOg170gfm9rDaAbc1tY9ZL+16aX87067rsR62/uZuXfNq6O9Jy3U69Vdsa6RhNBezV32QYPVVfnUW1csAd/cVitfPorwgJ40sH6O7vd57W27raC3w1GdmvihOvxq7psWTRvv/qh7UTxz+6lWLLS8urF7cLI2NhzT4rsYirY3d+tuvmDXvMyDPvdoP4a7x0y8vPt3ubVYPt8/qvDrz+Gu09mxUp/jm3PprG8vqq/UY+Z54NIzlQNzVL54mxFuOOCuegby9J9A6gL93i2t59sV9857vlwymXs9eYzq05bN6wd99rtfdn9Zr3HhawL92OfXfu5GJV8eYH9/86kJ65d04nzid6vULVl/Qt48MWl9rTGPfwXy7Dwz42e23a/5qbc+rZZ5GFi8dvO7p/aWyOje3NVUHijPA2zrF0tg+q1VuHHG96KtzVD1IJxOH7ZltvasRB7ZmPL2Id67M03rqqTXQYubdp+63vP1CovXhB5pZNdKD9ItvH43ixfa+6sO59SWLv2jxly3Wpg9f/PiS5Re/+MWX697bcmmwfZ+nm5n3GXHvW/1uT60Jdl27ppsfhxVnchid7hPLX+9p4XgOrZ15ft1jsda4XxSV03uEmRvl0qBnDtXaeq0xv77EoH7Ni1/etfzy6NePsbje68X81uITaw8hHbY85npr4niX2Zend7C4Oc6+865mPVVXLlQPr5rViBcnnWqnKbe9BL7tKY149RQ3TagO5K8PcxCvXtwn3sUvfdECCfwYfFbjVYPfoxd4S+d71Qif0XvF/azGq/1bpHm1P1MLPsL/P/7+X/vSkwPYwd8HCMTX6HaIPRBPDwXch4aJ0U6fFXvSaiy+MbYPzXLidV2MgbxeFrve5aVRna11Oe3f3TvASUOsPWZp4ux+wsa8qPeDgR8++PEAj5VfTSNf96w6caqxHNdsNZt3HapRH2I0/OBIS168sBrtX3sTr1r1waq1e57xbz/x9p6sJt7qLC+Y66v/xaUf5vVoTGctbM/lM3Mxe+T+7n6BeFYNfEiPbS+7NigeNxR/BfGtBea09bj3dXuJt/nbAy4r1lqr0QitJYM0GrcOVKt7uRwacdNIB+LEe8Vd3lo519JYg2JGvq3BNg6bC1uXvzW3bjHnivnA3YdufsCJXw50b420qw9xNu/udbnX1M7y1X94yjePlzVfP+hh7+krLQbxIL0bv/d+tcz5s3ph5bdHNPjTL5cfx8hPu3vW/ePbvTO+0mCQVjlQn3E2jg9psNZSrWxrMu/HzHzrLK99gNWM0/s/zoJPDMf70/vYL6t+weoLl/JpAe1dP6QRV5+gn3riq2emdmvK+KtlrGf56UBru1qXf+9FfZRfHsRn2y9OFteYzvqr+6pWcT1tX6u3WgzSaG9Y8a23XEZrOa1teVuz9TO4fe28e83AejxffZlprtbmAd8a0KtG/l1XvGBenzigH3/F0n+bxXkG/fgrlv6axVxvq93e3Ho3vjVbD8SJB7um1nU1qhMHbi0csbtHnaGM3x54dvtnk+bgfecz7n7OpeH+99zj0q8n97XPZ3j66t3JzLfv1tRYjNHcWFat4jvKa82dUxCnY83pQVy4HCjO6mn7qZc41m9Pss0vnu2ztpqt4fIAl4nzq9Fes0U65d9a6ahRv2mI1Q/gpcVcp3ljxUO1AF+8daUT0nz8ogUS+jH4Vg2Nlfs9+ngPP0UNmrvh8Nk68a/Oj8GvYj/hD373r345dD04zLUD2WFkHejmoMftM94e4uLGcnuQO/RPenHZ6kE1emCKby0o/yLNeuiFwRdWQwzvaV+y4u1femK0lpOtFk4G/NuTHxa+ZMl8OOjl+Kp3vowPf192ctfgvszT6vr65dHfEehkuPz6zOIZN2Zfbs/XtnZ5T3sZ+LdmcVrF7rkvbpTHH6ce0zPGYcUhHeATS6c6fRjwg3a56ekvvWDeultbtW7f4tsTiAd+3EYobl4siGUgpo5xNcor3jq2xtYRjxPEWxOk15oX1RPbfWG31uoYl9P+PXHNId72BuJZ83KrxYqBueu7R8VDWpufT97mQ89fH25d63Xz5Dgb5cLdA4i/9dbSlFPN6lf3zp/2Daq/3Hqph8CfpYHDisvfD7Fpxa3/8BRfTr3d/qF6RsZ/8++6+Fk986/FvXlG2PxqAc7mQBz3G5ZzezGC3Gu4sHXv+Qtp1ptr+YxWMefw6SxWC5bXFy192dIvWtuH3LsHYjjVqt/WxXDidc3al11zVlx+WnF3bWlkodoMiuNn8XFa09a5fT5psMXNby18oEZ1II2nOlAP7UscoEELbr14cXZtaa5WnPT4xdfkOBOZewDeB37m7l9LVOf2A629GsXjsOXAzS8u11n1BUt/zaKm++nLBZ/v+ksWvZVT3eqxfGtQLYhXP/Wy+1tcvhHa294NgBtnteKw1WHFrYXRFLcH/UWPZxgXz5dL9sHoHkH8nnX3EvDp2b+e/fz2j9HQQ70bWxsTA34Wbty4lg/aj2o0F6fRuoFfvF5w9NtazJ900srMAy7r7MphYKRTzTTTUXdr9qzEre5yepcxnEV1Mjnbu+s4PZNp3Fr81akWEyteHXEj3+pAvPsONkJ6L79oeULiH8Vn+YvNfdLRfPjWOuX9mD6/Bb+Keq/251e11v/1f/orXw6eA+hFdj+sdAAdyA5r12E54nHyh/JoZ1cvHWMxY1rN2VM+lLux8jdeDz18fHEgXi8eZn+Wy+jTKG7s5VHt6q1W9W9NOcXkOQt+WOwPoH4Ax91+8t8YnbU4xRfiO4Lr1Ql8qwW9VBnw66W92X6ZeZYWqEOjH0T7w6h+cNNZfrw4IU4xfXX/XMdJA+ptewc8oC83M1+NrcVogJh7y9zTq1fdW681xTEXo6dmHHE9G9sDvKvD0kkrFN/YahSPA2Lx+VtHnNUwF9v14qWz+5dW3IsbrxYNBtW7PKgnXL6tyZ76Z3FZvB3b/wziL6fzxcLWWI148rJi5bXuNGDz1evsp1dft95asXhA39ljzvI+P6E+1r/rSKu+9/lRD297SI9BfbUOqKflxaluuuVAnI1DvTHg39xqAN/eG9h1rUb9MHmrx3BXO8RdjXKrVZ7Y9pPuavNndJbTXj7l1ANsDoM4VxP4OodPvTFzfvG4fWbJOs/tgbzOYvuQBrt7JQ44y2Pm9b+c9rT49msuvs/Y1WmsNmyMVWu5WweWc/NZ8dWB7bNerae8asWT3548rcecv3h++dnVWa3qMYhbnMHVW15mLftFnDrg521/MeZcQPzWX71F9W/f1b99GM1DuXrRU/9tFhzntM94+wXQrZVu10+x7aOaGwvtXXp4rkP3fXlpGfnEul+uceKlZY97DkGsv+jpPwRMqz3wZZM9oJkWzv71C/69d0Y9uK/tY/+jpBiTB62LtTbxev4o8Ndad7XotzfxcRgOLKde0jCmw6yZ4a9ueUaIn6VZ/Orwq7fPAIjhVae+WidUA6qz60ujemq1B1dH/Nbq3jK+1mCs78w8nSBn15VOSO9TX7RAjX4EH+XWzEX5V+cVf/FT9Pm98FPXu/tz6322/tN+v6fxT//H/+LLofMhwCFsdBjpZXuQO6QZGIvtw8PqyxgvDkvv1lvN4uu7sZvP9gHduBy2faxO/fLT8IPRi74Pc+mtjhhrD4vh4a+WkfGJxU2ruLl76AeHH0CsHxyAuxr1X+8bW9R7fV2O+MX1VQfkppNPj71U+ftgbMSt30ac+sln7TS8oPcDc9p7vl0zvLg4QOvqFatm/UP1mJz6fOpr47sH4tsL4Igbgb8PfU+85aqTQbGtd3vSzz1L8eKkYTSH4sC/sTSMaWTFG/OXv5xbo3vA4r3q9a19iWPMf2uJV8t8tbYei2vMFydNSAfvlZUfXJd33wdQjfrhr2/Wvb393RrX0tn3fpr182SL1l5/zt2e93rWV7rm5QCfuB6MDOwvjXQgbms1F9t7Ece48Qx2/e3d9peltfVgawJ/1vpCfvnF5NqjeuKvF/dh78XqVY8vf9dsaxmhGgzSbb+hOP10cO6a9/52j/f+BPPijWkzqObG6m372jrmeOJs96vr1sVw5Xm/srRWI54e6ql+2svMXCwurNbuef0Cv77qrXpXa30bMwa5UKx4nI2v8TO9xIGNt976jLt1IF6Gk87lGMP2Kqd89brvaW3N7c2YZloM4rHOkjOxX7TQ6Ezcn7n43afdg0V9x61vtvXz3ZhreXrRV3Wsoc94fQFUvdaytarzqhZsvFwjX7j7y8or7j4sZ3uJt/drecbi+/y5L/6S5f7TKevev0QBGu2Z+2jf8Ku9ewTq9IUVuzq7trA9u2bt49OYxb3W2nHaw+rxiXfvzUGcpSuWrY71ra02xLPXxRnQqd5qFVdLX+3D1qRXf3ji21fGV/9G4Hcf0gGxp30SN0K18Jj5co3LY8CfjutqPa3NmM7L/0ZLhIv1v+KEV3HNQ/H3ar1XZ4H7GT58lv898FPVbG8Xv4r13Rp/8Lv/5dcD2mFm5nv/XbN9gPJtrIOcRrytGzetrRWKxzXGefJBNfjSfepjefzFLycdGl7s90uCkIYYe3qBxhGLU294GR5/cT4vAz98+wHUFy3LXx2onhgzLxav3PLN42Wh6x03vvVcw+4jv3X3ZdXtqWsa2ep4aXpRG7N90VYr3n2pb7/yym8fq+maT659ZritYzVw7g+O7KmXNFqreHX6YJGWeHtQTfn1vFpxqsmK09izVDwOpMH4WDVAHgv1sJzwlH9RPAO19bpnMZ5eQzxja05n112/t1ZxGtnl0jHC9lVNtrpbEyfbeXGGn4ERp3Wx/GxriLmf3VNj6ygH4hardjHGn8bue/F6yQetuTPUXhl7Hnom0qCd/uqAOX/rwIc0q5dWPdfT7s/u0Y3HAbHWndUbAyNf9YrD1eOvXrix209rA9q9G/uF0Hx7krf9V6txY/KMoM6t1dpdQz0F/njLobP3mMlj9ddcrPceE2strWc14Kn3dNjy4tZjeY1Xwzu296vacRnwtU9x4PJaW323ruqm81RLr3Gqs8aXvzrrryfjatx410+xRbGN60+frLMF1QOc1mQEMfVYWt1rKH/jabQvbHn1z7f1GMRtDHHp7nNljmtf/SJ+f+aW49kwmm//DFbfyOqLyYmz8a7TZ7h09dHnjXvWVyft+jLmW38oVr00YNcEaaxO+wuvtMTx4uJsz3zdTybHfXFP+mdD9gR6tpi8NMRZ70bX2297Sd997Z/Yu8/dX5zyWl+o513XEw/yVTtbP4187Q0DvvaQxbv7XD8sbRx744y0T7v3rLmYtccBOtUqFo9PTL36v/XopJHO1mqvQX4aODTY1lKn/cZh6bhenXhyxat5ecC38Wq1NkjnB9YXLb/+az/7dQQW9jrku7G3uK/wKs6/sfd0wkd5i8/k1Ndn67gZsHmvrhffUusJ30PjPdwa/8ff/6+/jNbOHNSuW1c5y4m3enw9OGw5Dnt29RgUK24s/1pxttoM5Kl/X2SveAzi9IBCD+i+gEC8XvjiVS8dnO2HeeGvVjp4/BvzcvIDuD+FNL915YXqpZNWHNfZKw64fmXFYeu1R+b8xWhbcz8k4yzSyIrbQy/NfZnv3ler/Y4bJ10ji5dB+wHi7fn+YIB6MlejuBxoD8X5aWw/cOPuafe1nmF7ArF0br1d19ay7vYbit9+tu/0Wb2A6+Ktubhc2Nzid6wHI+Orh11zOVnA3V5bz64pmG89OZAGg7TqKZ362ef6cs3TXax+eU91qhUX4sZxnV7PWKO+4sYHfnGWdrpw41lxiM/Sd05Ze9q41/i0qtH+pdma2PbhemuxXU9Wn2Jx4rUO2Dh+Pekna/0BD6pVX7C9pQmbD/wb2543n08P93+trS/8XUN6WahePbNyuyfV270uN23gv5x6oLX3u7ohrbjVhfT0gJcGnrlYlk5nrXejXPH6Y/muQfr7LoebHy9TSw9pGwFv+2HVw5FTPSM+f2cNLw6NO3bN6tk1neq1N+z6YWNMfvFyjcXigV7tya45vfJADAf45evVGK/8alaHXR0jHxNvD9LCWQOx1Y0L9Pq84dlyzUfTvu5fO/DJE+9M1BOIVYuBWJzlGrN6zej2XJdDTw99Dqif6oQ09XItNL+9VjuDeE/3ggF/+5oWxImXzmotp7h1GdXpndeXLHjlGltve8Vcy8PvecrE5Nk/99V/42b/+VE101s81TK/WJ/ruMuv9/Xt+l3jtJZq4t71x1mt9plW+0lzYc7iVPP2ms49c9tTOpezPW8t1jrE8czV6py7bo31BHTi0YkH7/GetDYOnRWc1hYn3v/1Fy2/9vxPh2oo7Nz1jYdX/ot4n9H5sTU/C7pX+60enrgfzQ8bf8X9iO6r3M+gOk9ar/x/+Ht/88uBu7H4Dt+NO6TA16EPDrEHlcXD+cFh/nPNsDpxzFmxrNjmZJtbv3pg5ixunOKvel2dHlC+eFerdVdrOWn0ImNpxanWang59aeQ/Wkpf8CFNOSF+lEL4oLrenFdbPNDsXjLZeb3RVastau1nPK3Z/56guLW9nR/t3+Iy64mq6/7MsepJg0xHIYDrSENnHhyQnF5aeDVD5Qv5sOAe2q+a6OTpYdjrKfb93KgtcepZpytBebp7Jqg2NpCPBNL48nqs3nQZ73Ey+hCazFPJ6t+8TgZzfxPa06vnnD27ECa5RjTLZ7lj8PoV+fmX8sP6tePPWgf0uy+mkN9M6jO1YRqsdvT+jvPndfqiWXlbb+3TnlM7N538asX8MzZrXsRZzWq1z6u3uUtB7Y318uH5uJpwuZvr/T9MugXjqxfCtPZ+1reAi+/vM5F+XJpuIY4rB5XW1xfrR3i0KoXPkivnplambn4aqa3a7t91Xs/7+KkkxYflJsOVGPfr2n4OWRcXoarB0h3e7p91wtOPbPiYuq5xqlOX7LHz++6X7yz9pLmGh+DrovVb/sX35i/sdzdv7jicQAnpKVHYzUgXvm3l1BtsXS2Lzp7v5e/3Pjtt2eJyVXPvvaLuNFcbr3QXqMlVp36Fgt7XV+QXy/XAM9au9fd/12LWmmy6hdbTnOWRjG9bN14l5MB//bC8GA5G49TPWM6aYGYe8LSSjv/xtLbvJ7f/LR9Pu4/Jtz93X4Y8GUgHgc2dkfYvoK4tUI6sOtn5lsvjfKNxVj7ULx9ZNVLLy3+OPVNaz97i9GyR8wcbk3+fbZha+GIvff879kWF+v+uW5tq7U9VTPe7QmntRWPA62L7bp+8Ny990XLRQuFvb74aOw9vXzGp/jivfi34pVuPa2FvX7CW/H3ckO8yzfPvjdW+y39f/37f+fLgXNYe0CyfPkXxR3OLwd0Hh7Wg8EnFm8fjq0R5+uB/w/z7StOvq5Z2uXnr2djljYN8/plwJ/OckM6W/dqQfHVwYF4q+NhTyvUS1+y+AFibI3pGXH50qunhXkW9NHLKZ3LgdbVGOLx9xJrbWzXXq006nn7FYsHfGI4qwVq7Q9biG9MLx4zT697gyd/e1enfcYH8a0V594PcF2NG2+N20ec6q2Weubx4wCdXbtYHHOx/eFaPePWqSfzahWP8xSDchksZ7k77lrrFdKAy7uc1do1wxMnixOedMzBvtFqBPzVY2lkaTz51FhLI151jG8ZpOee9oFBL933vff1kOHt2tn2VD9Z8c7PcvY63YvlZuZgPbfPrXH16jvuW5ziy1GrenzV25r1xFynFY+l2Si+ln9r5Kfp/uxfs+w7qg/A+0GQfzVX2wjyXePJ6WyUHwfibb9i2eVs//w4+140jx8HxK0tHj8dvXVm09r9rv/tLa3ONt8aH4M0dv045TPz5bXffHD16nn14hRPQ9+g511769ovWvpipdztpVrZ0x5DewBx9LD3LDOvDyNOWlejeBpbp/hy4KmXqwM4rpmYfnbN0P7aw1t3+fLF3VdfsPgSUw5tHJ+f+izlc9Xm1c+CTx3x5cVtxInXdbH67v6DOL29/3rZOmtprt2Ya7ls18W23/hxXfN3v3Z/V7NaV6saG786aWy9zS8G9qlnO6THt7qZXHvYFy3d3+otqrvGV+wpHqcxC5uz4G997kn3uNzWUn77CHe9y6G3Onj2rOcjrpHx3X2Vr5/eO+bxOqtyq7d7KRYH0opTzXrnSwMXbk9yxNunekoLJ72tF0c8Dl9aRqhetfS0tb5ovfqiRUJ467oGLy5v54tX/lD8o7yfCt+i/1bOje38o7W+Jeenhj7Yv/mn/+2XA9dhZT0oWXCGOkf8e5Dly4PLu4d+ueLV/8GB/3NOPXRtzHZ+a7A41cHJxECfPaDplZ8Gaz2helcrXjr7QaleAA9Hvvj+oN2e+e4PD9zqZuasvtNpTcth5mL1e3nlsrdQnE4vMdfp1UuaoTrb7+0JzOPZi+X0ku5FvXWrtRwG9bX7LV8cP53tC1YrTr2lE4qpIb59d96WV5141cTfdS2Xj872zF8/UM/VK7+eoBoM6Kwtrr+8+jBenSfwq58tr/xiu14oDpcD9bQ6cleHLc88nSetuy7xrHm6rtO4HGbvu0fdhzhgH/esdf/qoT4gDe+EtMTl9L/muo7beaz+7enG6gnM8xt3vdeKlb8xuVf/7q+4PjYvLrh+FQtxqsf4WPsYp3XvO0F8+0oLp31Mtx7Wx3ZeDdfp+0Vw/7ss6tFyP30A9r7fD8LVqe/GjUGceq1fnLC59ZVGa4Z42386ndVs9yoOX+cYxxpp0qq3al5OddVcztXrPhm3F/lyd/04cns28Oqnn8Os/tM01k+2PYkDf/XUFpev3uWol5njl2eMZ662euyiGvSzuK0D8CA/3WqlD3js8tKE1mJePA254vUU4iwvmPO37uXQycqJa3+YOeB4llh7rq5nyZcsxj5HVafcJ4jt+i63vuNcXvuwZwRHz/dLlnSMels9dbJ8+Rv527+Mr7xyVtcI3bN6LJZOuQF/NTcu1n1ajXTWZ/3dD7Htob53/3DkdR/LtYdpMXtbvaf1ixk3Hmfjy8uWn61We5O/M7r3OcRRJyu3PYTVqqc47Y/RHpVfHT7x+56yX+1d3Hi0gL/+XKtHQ5yZ89eT6+0rDfEM6ml7ro6e0oO0Lm859YNTvP2WI7brWo10vn7R8rOf/cUv/42WsNeLj3DgW3hPKH7Hi/d0vge+pcZH+3XDFx+t9atY92dQP//mn/6drw9GdrEPltEcrwPag08nfoa3B7pDz8TBtdx4xnqCeFBusa43/2osZ0e6remuS/5qiGXVFTcyuHE69uZpf8TN+Z9eduCazw+NPiDcD90srXp+FVMrM9++4Ukj7NpC+dD56CUmRqP110t46inO7iEfu33jqOXF6cPU1s0A7/7gqK6+jCDWB29rgXo0QrXSUiMtY6j/zWf1QiOrpxAX8FunsXppblzPG2fmYhnw1+/W2WcA5GZQrYty25N6CfLLfVVDH9UB8Y21ll3z1WktUJ0nTrVWp/jlwNVi8crJwqv4W35Qw/75BcEv3v3y3TnZPkL3s74BV0755hC3Z7IzkJnHMeqrNW/NUN+7jiw/3cYnfWhdDPjj1htf/IunWPeJVftJx7VY74L2hb+9Nq5OXFZ/xVgxlm8Nl6774h7tPxlSR553fV+sv/ULw/blGrpX+beXOAGn+NaAdLZeOq7bG89+xodfjhHHWjvDcWi1l+b86XRmaahX72nh3Odi6zB69dwH9zQ2n/GroZ/9WUxDHF9ePFqrh7Nx+a80II1+9tcfv5zWXR3XtAPN4Loets5ygG8NqlPdIJep2ZqWI7ZrZvXtensy1styIF7xp1rizLroBfHdM8DxTPnykrnHtPH6HNWXG+XVS9ie2F1buHF6e7/40tJH/ePj6GOf7fTTW523UE/bR7Yar0xefWa7rtVYrnHrbjwO8D/1k89z4t4Y5UP1xcHetX9y7Zt/HtQ/EZKbnho9w67rjaW5Fkcs29iTxtqNtf6QTv2Yx4Nyl3O1tk681bEv7dHuOwPxOOLy5O+7B5fW7vVyl7P16k8cL45c5ppv+wYx+b2H44njMXOol62Hl8W5OvUE8qsFceJ9mX/9i5af/Se/9EXLW3N48i2K3fHiMxqv8Cpuc+C9/I/i6qQPn6nxEe5nONvHZ9EB+16g9a9//29/vV6oxRxOB7OHqgMPHdIeHkanvNa6B9r1E4dvObD1u86/FuRVqzoLcyZWbvr1UvxqxL28NDfO+GjYm/sCypYTbznifH0wePUBwZjxr+Uvx5iBOvqF4jtCnKzeQvHOB1Rz1w645Rfv/KQZJ179xDMX61x2PpZrNNeXePe4urvnUP/MNeClBZdTrVdrhNYE8vzi2z8T2P8lu/4W5uunX82tJW4slsFqtHam59WIs7Xw678aWSiXtS/Fy1/O1gB1qhU2v3gcsTRcs5u7ta5W3NWJ91atqwc4WbHi1Ske4iy/fn0IcC7+/b//91/NfM/HWrVCuunIY+6LmHW5753X7bGx8+E6PbW7t7f29iBntbLd17W4q8vg8uLWUzwoLra2sasXirUv7Q1Ux/rpLbd9Sq8x/8Yvh5b97D71HlBH3HvJLw/9UmguN+Bk6RenrefWz7+9gNiNtyZzuhAHlrd7hKPvzqd5feGk1V7GEafTexiPX9zetOd4aRkvp7qs+c3fOmnEiwti8eopXTzX0D60vvTEzbcezvZ8Nfbnurke2jPXeMx1oJeF+szMl2Osh/rgo8u2dtxyn/qoXhx55RvT2F6KpRGne7AcI1udjA8ur5+t/p9sWF+0iNvfnqfuHdRbmtVbu7iceqDZvXfNJ66Hfs7H1w/DbR314bp9cs1ga8a9Bpu/GteKlUt39zhO990c6iEe23ha9cnf3nTOWFzxmwvtJbSHasrtfvYlC59cUIuv+1D/TJ2uNwbyt5/i2RPSa0yj9cdZneUxKNbZlAPLqUb72F6K25eeI3W3JsTpnqXTGazm1ap2WqvXuyS94q7jtAf86qllvLXSqe+4adGpf8DDqZ55nO0nDlSvnrbndF5+0QJ3vngrFuI8cV/Fdv7q+gnvxeEjnI8gHRt88VTjo76L5XyEv6i3t/I+2v+34F/+47/1VUudzGHs4HrJ+SFhZB32PczMXK54B9qcP2610o4DOBtnPYRp1ptxDeSuQbFGECuvHtLcfP3A9rJ9VAPEi7mGfYhbe1qMhhq9VIw49eZanlg/mNvneruQk9EI5uXVC9R3XP7irF53bfV2NbpX5uk81WJQL8w1Hu3qpBOvPYobh8mLh5MmfxyQJ852P5fH8NJit7fqiW1f6ewa+OyLZ6dfpPsw2C/TPVe41WGdOahetaB6sHtVvB7YXZNr2J5d46VlXI6RgVjzajRPI076zHVQIwv4Qf7GV2t18OBVrVsH73Leq8XqrXoQb8cLvnSMPSuZD5GdjT/7sz/7wdnoDNTD5rveGF/nrA/3fGKtb8+HvjKIA+ml2TX/U17o2niv1wfy6906bh87QrzWjP9K70krrtiN92zEqU5rhuWuZjnFd4TqpWc/3Z/ue79E4Peu73/lVUvuW+sCse2XiTMaePWwOsVbE+AsL53edXG3r7hivWNwtj/x9MTptUY8nK3Lt721BobXdfX5rL/YreO6XvDiAu7yzKsTr37i1M/2W700oN6MkIZ73F8tmfOHes927RlfqIdGoFGe+ruW8l/tbxrLcc3UyJ50YDUAR6w6cutl9yaeUT5/nO2JAb/nyRcr3p2ZOX099TwZzaH+s/rdemxjm1c/rJ6796751e8Z74sWHH10z1snE09r96Be2q/taQ2M7Y2x68X6yk03bcCrDxDbXuKuXjrGYjQ6H+bi8u1Jv1s0ysOxNwyKy4H2uXspB0e97jfD2/7rJ9s9ZvUMYlnQd7ZIr3W3jnitPS2x4urx65W1pvph29Ou/XKrhyeGqy8Qu/XaY9d8YvHSk18t9qQXJx3gZ8BXLTzzrXNrbU+wvO0/g3oH8e2HbvW2pzj19F2/aHmV/0rnLX3Y+Ge4r/ARzkdAp019wvfq5Vs529tHNBaXn9Zndf7w9/7Glxz5WQeSOdi9EL089kX/dFDl90D0IqYvxuqveFoQpz7iLK9Yxld+vq4vH6q//uUBTgZx6oPxFQfxemQg/vUB/g+jeWtaDfH20Hz7KJalJwa4a4t62X7SrE7rwTEv9sTR99WCOJ2PODRWR2w51WndwB9ve8Lp5Xv5W2955hCHljwc8dV7i/ekBTjF68k+eFb6YGUdmQ9c+2HwT//0T79+IOxDRPuMz5dG9erJNdx+xFn9WsuuqV53TXEyPCZeHZwd4wBfBuXWC6z+8uo1LUgrncy82NUpxt95ZebFVyNeZzGd3bvVilfNtIJY/K4X5k/3tbnz4hz4coW55rt1q5EWi7O9pm8sDrsPm1ON4mAutnXM6wV2D0K+p9iCDlN7LdTL7nX91jOIFb96UHzXvbxQLRBXozXHXZ3tC+SYZ/nkt4d9ucI6B92r9D2b/aKwz8/Turdnfv3Sire9xrn3Unyfw2rhsOqJ6y3DhfZytfbdWu14wBePuU4P5/LSCrSutT/bN025t45Y3Pbh1op390F81yZXzNj6q+ka6i8NfvfX/yJ//9tr7cPV4WfVA/P2t1jgZ+XJaY9aMz/tuHB7rcZyxBhuOmJpmUOx6hQvVi9pbS3X6VePhfw9V76c7merd6jnCuxhX2jZY9pbm5lDmttT9qofc6Db2XAtpofe7fqE+vFFi/2A1YP2Afj00znc3mB72jFs32DkY82ZvHLjbh8Qb58JvrTgaontveeTu5+H+pm3e9Rfesm35n2vVW97EQO58va5UfMa/+q0x/UNlxOPxYH2KA33PS1o7fVSvwyHXzzDSWt7EuuMsV1f/aUVxzWkCThy26N0YLVcx12DOKBGserBxl/13Dpd13taDNorJi+9rbfrS2M51WtNW6d9+vpFy6//2s9+6f91qA16wsZe8T7CudAsvJf7Ldof5b2Fj2j8VP2aP+m8pfcq1j5fLP+J81atxb/4R//xi5YFvWwfBGMf0sTkOZz3MC/fHDrURhBjPYhQvH6KN6YlHocv2/leNy+v3FA8xKkXhlMf9cy/a8KpT9aaM2g9r14saa3f/mZx6unWXPCvgdysXP2wUHzXfe9na7+cXVdriiPWD6DqPdXqjFUvrd0DPnjqafcJWqMRlx/HDxljPLEMtuZqxUmnuBpPHx74fNjqA5eYL1lYf+LcL1vWbSynGG019LRr236tP077s3Gx1YgD1tXa0slWK8S5sfz0796mH+IZVyusFgs0br3tw17ZR6YmiGf1EietWysePRbq99bFjW+eLlTPvWTu7x3X+OpNDbXAvPV1XmhvLdcbX05aq2MUBzHrb11ir3gZtK+h/MZgngV5ayC+NcpRvz5uL2nS2PhqheJxYOuA2NZ66s11flgNJs996FnufbD3JkunM+j56V6I3XvAXx8gxmgb5RSPUz/LuTo421f16mnfeSBO5y2eeL2/p1dfoLd44uYgHgeqr9/WZ775zDVf/bRG87isWmnWO2w/UO36Eb8/W8RXQ8wvkv13JnzZYs6vLnNNxy+NadV7/fLlX5i3Flb83oPyV794Vi2GA62ZQTG10twcpgbbftKpxvYsZzlP5j57njxffUntuvtPx/7ZX19q9UXL6ob6ZWIX9Rzk4t3erdHcXuvNM68n8/rZL9bkd1+qy98eFs/iwPbEz1rT8i7kbS6Uv3n1sHzx24uYnpdz19OawP2xL3055r7ZK3xn3v64Z90v/p7DUI3qqG3v5bDOtNjlwq6JvzU9cVga+khrOVC8d5AcsV0/X5xdk1h7GCdrr8V6jtjytydacW6c8cWpNz4G8aq5XNeXU+/pQDVXI47r4tZmja6hWixe96Z9SMvIoH6geKa+PKif8ndd/9dftHzw/945tOi38BFOqNlF+W/p3NhnuJ/F5n9LHf7P9vDEf09nY5+pd7lPuR/V80VLh/VVjnvuAPcwdJjxO8j7UIjvQ4H35RD/+WGGdDpPxePUS5zVKR4npAV7DfGf8hbF66da9ZDBU79QPI0Mx3p6eboG/h72eOX2wtn4U71qLvjUcB+MclgacYq7jrM1upfxoF4YVMe66Gz/rvnE+gGUjtittRxWz+1D/Goa6cPltb6752L17xpw02oP4oT0jMVxzf1y7APDn/zJn3z9IqUPfj5E7AdCHzD65yH81kuX0Ym3H9LgqecM+Fn7md+4a7octvuYTuuL2/X6Fnxy7H+98lUj8G0vbJH+xs1DWukU60x0v7tX8IqzZ2LPlzyxLB3x1na5dFn8zFyt+6VKX6isbc/V0Jc6bOvEw6mv5aRpDmnIK24U59/7Rg/SMsrDW068IM5XrXzh+lrDQiz92wt+6ynOVi/jW4048rPqi2WwOsujk9Zqlrs+++s+7/Punvd+S5sF+e5D94IWnnvA6qNa1aPRPU1P/p5p/t6v8Z50xDqbaYlvX0E8g8u7vbUG/vozyms/jMspvqheSL/1VUdeddJYrvH2g2cej6nHl57r+sVjxVt/9ZYDYn6R/I3f+I2/8POf//zLly37RUt99EWLsZqB9vZyY2lsH9D+1iteBmKt22gO1WB8rT0tqKe0jXSrUy/VgvSXEy9dddrDRvfOGb0WR66966+G+jJLDbFdV7XZ1jUWz4q1B7D5DPThZzfTF6516aEvfWi1tvRWq3rFGPAV354gzkI8g3LWJ6/r/OnfOrj1fHnLYXyth/F17/bLZ37x7pfRuafXPccBvuoY5fWs2F/X9SLn7jHUL/B1buJBnGrVRzwQuzq9f0DMfdej6+Ww6m2ty3HNJ9bzkR7ErycQZ7f3tKCaWxta3/JWj385H9VIJw299H51Ha9arqv1xDHSqhbb+H2PpAV81Unr6xct9/916CPYIk/4qN5H8p9qPelfX/Mn7mfxUY3vUSt8q5a8t3Jv7CN1PtPLv/zHf/MHB/Za6IAy10xcXoeZAc7+kMbbwxwng3Rw0oM9R3xfH4jRAjXqCzYPdj1dN7/g3xrVWf0nDt9y8uMw/n2xtJdprc7m2Y9sOdVKB/gZtL9q7j6vRpy0llONNNLhrx/9rQ6D7ds1yPdDY1+YclsnLKc9irP1QCwtpld94+z6cO4PrOWx9MSNONXdessJrn1o8EvUH//xH/+Ff/fv/t2X0RcufYhQuw+CfXnCxLamEVeMHnPNV0+ZeTn1w79rgng3n4V0jJAGe5VTLG0wt2dZnAs+seWkBcY4VyMOlBesoX1u31sXc22/OxOdMbFqsbRwM3PYvi53zyNfVj09Mf1Vv94g7c66sV+y+MXptRbgj8vMxbcf3PaquFhmLrY6rvnEsuoVd80W1WGL5q/iCzG6W4PvqReceGnGWY2tKWZPulfpwdVYS+PqhZ3T9+z6guX+M8HuB51FPj13H/jUrtd73+sFpzWlnwbDw9n7Hq89dM0n1vlsf6p3ufUVj3+5gEdvn7mtu2uof9cgVhzEsjjgur7t8e391oi7nPphfGrEc93aWDXTSmc51UvDCH4h9OXKL37xiy/mmq+9YO5Zvzx2/9oDuL0sxHYtrF6gPjeejnXoNWttob3fdbf2te4Pg+3XNdzYnlc9wdaqp97xtzdYrb7U2L8aai/qYeu2D1lau0f56x2WZ9SzPvs5r09+97J/xnS/RDCmUy/pVaOxWlmxi80J5Ye3cuPWx3JbPz/b/YPu/dXg2/tp5Ot+uVf7RRRudvXk7BcsjE8cj8mxt8w1pBEHxDKIEy+d20u8dPZ+gj71yPBAvPW7BjFcBvztT3pqtG6jHH2IZ9XdvuKsVv1Xs/6v3vLq/3Lg1msfViMOFL/rE9+eqtVemeNUC/izqxNve4rDttYP/hstRs7vhe+h9VmNJ/73WtPVeaX7LfXeyvmI3rfUXLy1lmKfqeE/htth7EA+6TiYmQML4uUx6KHYQw+Xd/VoeXlkW/vWe9VvvB03t3Gvw+WmXw144uyDDHEYH+sh5rNeLxa2a2erU97uya47bD1IC/i6D9Wp53qCex+q4Zqvnlen3lYnbvF+uHQ/02ntcHVoiPcDZvV2D2D1mFyIszXp+WDWGtqHXafY1gUxBnw44saMrl+gfLHiS5a+aPGLVb/sx62P9dd366KfZhYXtp96ql/YnmnHyxZ4OPG6Bv20P0/YPspj1S8/pBtWn4nX42rdHopdyLNP9rYPuH0YT9O454G1f9UKfN0zOemEelpeuvHTvjWL7Rqdx875Wv56ax3tgfzyjOZi9LcOtJfFM3rp7HO7+7Eaa/Jg+8k2f3FzjBls/taAeHHam+arle/Gu2e7fv7F6hS7WukVY9A99+z2TwV94eJMqoen7+0djOb83U9zNeq1evHigFhrWZ3uZTqd6curj+VU81U9cTymNsSNl56zb8RrD+JC+7Z18bLqVdM8FKuO98D21NrMy8d1Dfpor6oVp37irdZy6hfnrr1a4v1C+Zu/+Ztf/qKl//W+fWhPeha3phqtm297yYCfRgblbp/Fzfmtw/71Dm1tqx+n+5nxt17XzVk9Qz3w0yu2/eotDp3e654p12qL63vfWeUa+2Kjv5Doi5b2c/eo3PyAt3u0cbV3r9ff/myfdOrHqF4a7UNanUP16jW4rq9sQZPBzVuY54sfNn/rrEb3jU+f+o1TD7umNGDj5bs39y+P7MueMzk01NovV1h7Ku9C3o71Y3yFOPRc12/3qt7j7drEqiW/81lv4j0frkEso7kctnq716Cnff5w62s5acVpffVf3X1+62+1tjdaIJa1B1ur/oszsWrhi+0+QDp4ad1a/NvPcsB8+6leaG2f+qKFKLzFWXyEl+Zb+Gi9nxrfuu67xm9dz4/dh5vf/CO6n639r/7J3/rBAwSu2wsjcyizYng9oAzEHOR7mMU9ONVZnmv+Hi4vkeVVc+vhGfnE4pXDFtf3pN+1WLW63rgR6uVqLScd4GtfvDQu74KvHxyNLG75r3SKtcdQz/XN/6SRFesF5Zp/e1odZk5/P/zwvaXD5Mhvf4zpPdWj8+oHQuvji9eLGq4eXhw/1PHUWKRVf3F98POLlC9X/uiP/ujL2F+i4AZ6NLZfPr3Wi2tQhzaNPmTUe5DbPtACa2Gtv5o48Vg8BpcDaaSzButfbfPNZcBfHOK05nRWC8pfndXK7Gn3IzNvr7N4PgTvL2M06te1PvY+dw+2rms+8TTj0mXixrTyVc993/OY2Zfdx9A66iOOnHj1ddeWJojHMYKYPnpu026tkFaWL+SvTljORT1unTTqAS5HrHUvJz1IJ07x1u2emG/dONlqZaFYIz5tZ6G/ZjE6j2rh6cf+tseQZmsqvv3otzppdFZg+90azJx/77k5/eWYty8s3urFS69zrTaI64sBf3rMXH6aRti6q4cL239xscxcvGeRTv1DHFaN9qBeOk9pLQ/w6henXnAZ1M/dH9dq+KW/v2bxz4f88l3dYL79AD01dz3Qmurh9lq//BnIL+6aRnvnvPbzR+/VcB1nzRp79z3FViOd9sRcT/Wz68Kh0V949l6Xh9sv6H2B0Vpp2Lu+3GDea8WhenjV1Uf9LMfIIM7yIP/uhT7Bvewz0fbRPYunhn6yeNUx1tP2xb/2hI0tJ/8a3Dog1rpZnNur9cSBeOmAa3nukWeCuU/2So2+WOue89Gwf93T/ZKFnnr1Z771FvWynHoFvuWka13px2vty2Pm+srwIJ200rAuPFp0nP3OEB4/XlrxxHvGLree+PeZg9VzDWmlRwvo7PrSYnxAo55wqmnO5IfiWfHWxuLR2GepOtWqDnNdz+Fy0ro9/dIXLbCEJ7wXh49wPoPvrfet+OzabfgTfux6Ppsf/+Y96fzY3uAPf+9vfhmtf81BzTqgxj2crIedmYvtgXYN+2BANdIDsfQgrfqgHyceTlqsefmvYrDx6hSn3RqBHyce4MSDtLLQvvA9PeiL1ai+te6LtXXjbE9p1U/xq7c9r4b87QenePcyHRr7ct6+gb++GVwtOjj7wyXOvuTx0tn7fvX46i0eLOfqbV01/TDvQ9zqGVerD5A+CPglav9Xax8G+1BQrdXgZ8Avbg98YDDqXW11svoJaUF+PkaTgZjc+t51ZVBPrLg+ivOx4ov8GaRdH1C8/PrcHurxrfWms3rl2ncfyvqiyz3ij8dod5/Z/gCvplFeZ6L73bmsR7acaqZb7Xjl8rU/9jlrTy7qPa006jct4/J27VvLdbzb0z4b7XvcrLrgOsO/djlsYZ7u07pW53L427PlZOFqWLP7kaUJ2w/bWDppPXFpu//OofdCX7Lw4ch1D+yv0ZzOrrl71brE6iMNsdWAJ061XKejRwbp9O6B5biWJxanmqsXD6oZTz847fVy4oEYTs9PXBqtMS3mujUaQQ/Vqi+4GvxGfP72gKWFkwZee9W67vrpbZ3ixeR5z/srlv6apX82lB6DXdfq1TO7/upsH5tfLh6IZTji9s17jLkP7XMm3rsu23desX5BZsXbJzzGt/d611Wf4jT62UqLH8cv2r6oYn5J33PEoPvaL+MXdDI19bj3fDnAZx+qYZ6Zy901gf3VW+er8wNpGWnwi2fLyy62h2yRr/zLufE40NpvH/UM9bwc8buuJ+ze7D2yh+5371Bnyt4CDi7b/ay3ek9bjG0f+ZqDeHbB13p2Tfv8gNiuux707Ho5y+ucMjy+ziKrHl62NXHSBDUzuDXliqlHa3k9n2xrZ+Z0xOq/dbYXfGLFgf/G6bjmk9/aXPPh7B6AWAbp7PpAfoiTlmvYnj71RQv/q9jiI5zwU3A/2ue34CO634vzHlajg/IKP9V+vML/+Q/+6y89sQ5oB9LoQO4DV1yfe9gZH509yLh88R1oqEaaOGKZeZx0bs3qLcc8a14su5zNZ3TXnnh8y2lNrTtecF28vVwOvcbyXdsLa+3lw9STh/O0zyGtYmH7TSczXzzF5ddX90pse1kOgzjxQOz+oBTfFzwd6+4HgjlU99Zsn9JcHuDQ6od0etVluNVuDfUn3gdJHwSyPnCKy8WXVz+06mfj9eIDeH2DWq0NH8TSMXadvzF/tdJqvlw8KGaefr0UYxAH+Ohvnzcf4sRLIx1+PXZGzKEes/rIwCjHh7P9kG/efQ9x3afu1+3Jtbw4e2+Z2PYaJ566rSHuWn2rtevjZ/LK7bo53dVh5acR967N/ei+g1hrcA3i+/yw9BqrsWMGclpX/iceFGtNrhmkAXjLMa+/5aW1OlAvYtbrHmWrWT/s7nX1qpVemp2P+25wJsTTeHo/bb/89z6x+gCxNIBfjXo2j5NWteKZ10/vKMDZsw40egff3nCMV4/tGtXEWw7N9MSqy9ITqx5fNYF/dbZeffHFBT6Gx9fa+kXPfHkMcO8e1E8jVA/4QY53vC8FfMnyW7/1Wz/4Z0OAy1pzNdLbXmBj1a8XEI+z8Tj81Ypj3z0T3fu0QJ576DxncfnL5e8dzMzjZPH23VpvoG68nidcPr26V76k8ldB/qLFHPDxjLRwn85H6Lq1yavXepEDuJ2rzhZrLi8zx5drf9XWx56dq1kv5ex9EddTvLjgul7YjRWXW7wxbrkZv9prfNvHE8+cXzyrRmM1brz7I+ZM9D9ise4pftz2cesaWftXHIpD/RaD+loepM06FwxWh09/3X9z/u0VWnf7COKdDzy5naVq0uosx4PtD/jToltvrHp8dPZ9Fq+6rQNoMhxIS22+7T8OFI9TnWL1zCe3nvDUw1EHzzXf1jKHOI1Qv1tPPM729EX3W/6i5S085b6nJ/6Rmh/tK95H+Z/BT9Hnj8G31PqWug4SfDT3n/29/+rLgeuAZr0AjKyHna/D3kG/D/0e9j3M8c1pLA/kZxDHmMY+hLC9Vi/I2zquQz0wsfLN1aePw0Bs68QT335XK14xc7H2dOPViVesXto713zxVgu2563pOn9jsV0XKw5xim9PrT9OL2ZzELv97jkC8T0/OOLxgL/73r2/awC+9imLh6MH4KfjgxlLr9qsNYilVX9621+ifAjsA4A4LdzqsPJZfSxv//xVTYgHuNuLa7n5NsbEWjvQ2rr4aZgv13XaxctdjZu3NeSlEcTsT3tbna0hZh/3nsZZXnUW3Zs+5BvdS1x5rac63eu9b9UDfnE6Gf34GU51mbPAJ1af9VxOftg1ibX+ess2lqXT3tQ7/+WJdVYYfpr1m0ZnKD2x+nGd1XPXICcdI8QzxlukkT7IzSCNOFvvqVbrZhtrve5ZdmuuRuvmg60XLz333i8Ezl+/QHYe6qN7kEZ12PYRB6rD0ikeR37rqd94DOo1W073HK4Wjvh9n/HX262HZ8SL0xrT885bPbxq3/7E64+fQbWyy5G/Gq7LhWKrYc4P+q1n/vrePYDtKb8xvi9U+ksWX7IYfVHg3Y8nt1q3b+Pqh9bEQpzyWfH093ywdPjEMkgfT6774v44192ndIuLsaf3ZtppFO9+g1qAJ96zhCdmP/uSxRdX9pBfvC9ljGl233Yf+Fk9ya3ffWahfsx3HcbNl8PSV0/tbOftaT2kU14GxWjHYaHr6rJ63t6rs7k3nn7YPmD7wAcay1ut1WtMw561b6vlunvZXzI9/UyvbmsI9eKe22txOdWPnwZsv67jQrn8WUhDXO7TmvRSH7Drdy1XXL8MT26c1kynd1TnefvHgXirt/3HEbt6rUPNpzUY41WT/vYfD8TK3Vg9MSheP/HiqJUWnncAw3ta361bTajmxo0/6X8MF9L7iC7O2sVHNOCjvG/BR7R/yj7dyM37KWuFDk/4iNb//r/81S/jHtI1D1xm3rp6IPoFkXWYQ/10kPcBoiEex/wHB/4/WA/G1tuHC/TkZVB/sHlQ35B/42K7th6+jE+sGlsnTuvGW3urFqRhZNUKYu2bdd/923740mGAs7VurPztKZ3t+ep0n1zz91J+9WIG+yfeDxfY9aUVbzlP5wfqHaoXNx7NeOZb8/J2DZdrric/8PtfWXwA6EOZuB62j+1l6wTcOD1DePyhPtKLc309G8XlsdC8XFa/8Yz1Xzx/Y5ybG1Zj492H1r8813uflrO9xCuWRv7OVx/KzQFn9wXUcT+NUC/VAjE67nHnNn5QtzNbzdZQj1m9h/yhnqqTTgZ7LXf7tsZ6x0kjnnjn0Xw5rvHSicMXh4X6YOH2Uy/8i3jrr5f04iyvHuLcWnjpxOPLgL/7tfdztS73cvYsqeG+d0765XHPTH20/3ufaGfxtsb2E7aP1ekMVvOuiW/PafX01LkwT6u1pxOvumnWO/CLZ8tJjy+93lmtAyeDuFl69Z6fBj069XZzWfn6YIAv1tq271urPXBdz5fHT8PnI1+w+DLAlwK+YOlLlv6aBQ/00p4zWq2jOsAP9VMf5rBx/hvrPtTr1eC/Napfj/3MY+3h5vL3TFxOVh/itx97omb10sNxXnZP/TWLHBqeOz+T7z81oZUm0KW1+vvs9gzB9gytkQXcjKY6erpnxbjGR7deGMTd+Naodj2F/OWxriF9KLbx+lid7RcvTpbOcgAvLvBn/K3F3rcm+fXD5374vNWXLOb84rjuKat262lerPrBdVzYXrsGvM3bGKQTR35nVZ+tvZ6qd3nyxZ1t58UcRwwvHZzOVGur9vZWva1ZPC1o/9JabvflrgF314Fr/qRVb+VmxeopzpNGwGuf2gNmXp16NZfbPmXVjSN347+yL1rgs9r45Xwm97N1PoOPaC/nLf6NfY+8V/gI5zN4T++f/b2/9i5nHwZch9MLwYcI1n+QqkONwzrUfPF7kRRjYB4vS89o3n/8yrUewIuA7cMqZqwGVEuseBrl7oOsLotb/O5DhhsP8LYHnHoAY/HWmVa8dNuP9rtaOPUUP0t7a22cL6wG3lMvIZ04xfqB0L3gTwMX+PvghYfT+loTTveUAY3OQDWZl2q2/VfXdbz0trf2/dZOM14c8IPehzj/D0P+myw+AFgTPo2sXuRtP6BONSBeVj7gwvaSVmbe/rDWJWdtc66OeIjbGNLJv7nscuhXo7j1tCb+OBu3L0+c6onhN8/45Lofe87S2f0N1UovTj2J0Xn60MHqq77xjOz2aL4wj9M1nbV4jcttroc9y9s7GOOK49Z38d0HsXTi8YNxbYFXP0ydfGmw9eW/iJdWc9h9WU56ofXE65p/DeS3N/Udd/cmTu8seWLue7+o7fmrhlzcco3mTzXqZWvwg3E5rDXT6D235x53NfSlv+W07nirVV9q4VQzvfpnIHbrFu/5kIPTGl6tA+SnZzSvZvFqpbPGV9wcqmFM52rs+hjEyfCKpyfPPvlZ3V9d+HLlt3/7t7+YL1l8SdA/d2k98jtHnZ1q3n7A/GltC76sOno0smLpLM/YHNqzPT+tNx0GYsXjqGFfOterbVRfLDOH6uqJz2dAe2cP979vY998ueKLlv4CpnXIU9M1H02jtbSefX6rp0e5WWuks/23ztba/d+1lMvqx5iGetvv5hSnH+qBdW1cP0snxCuW8dUDmPPrM0tneXwszq0HaVXzIg37xnDoux/uY19+uVe0cPp9wJdu9ppve2D1LCerFsPhg9Z014VjjLda1REH96ez3xmCejECf2cPj5Z466eHQw+ncyU/zq5NPAvFGIjdvnDYrgNfHE+Oa77LA7GNs/qCahcvVjz9NFZn+wnFxdrP8tKKJ9ZeZcu/Ol/se//ToSf8WL2n/Pc0xduc742P1P4IXq0r/16Hp5yP4Fvz4Cn3Pb3/8x/8N18Pc9Z8/ZCvA+zltl9+8HVo8eLy4Wa4+8Axc/70WNzy8uHqpZdGLyKo5vbQGjZWn61tH9B4OPWZxuWwHuDVA5zVMjZffy+BdDaPb/ehfRZ76qc6xYttPM72urzlmKeTrU5x+7cvzeptr+L9sHRdrV273P1hIC9O/YRbE/BxsvT6oZYmLdY66y+7PMbvA5wvWfy/C/mLFh8A6EI6rH70kI/RaH3MHMTq2TXQYHHE1Lia+Z2Nzsfem+W7vsYP1YP42cL85r7HKb41xNpb1yFOeXfNIX1x6xWzV6z73TlaLkvn9rJnLc7es/p6ixuq2RlzjRc3nRtbS4PF3Rwj/e77fU52L5d/OfretV3D3X7qL2ysfTFurbX1pbN68Iq7/OLb4xNnx0X+er7PD9gXWF4/h/g6b/2S1rkD+ltjn9F6hq3BXw3jcml1TY+tjl5e3cs4+ru/TNYXPXk0xNNKo3o4QXy5QJPFE+uZZObbH936u3p46eHGYenE6Rq6rgaLQ591r+o7frxqsOLLAbHtl99nFV8C+FLld37nd76YL1v6Cwzx9jIN92R/qaR5+wn1y58Fsaf1xGlNUHzP0dYJctqv9iwNOXKd0+qshnnn2S/FzPr51M2cP37mmia0r/Uqbg8ZTT4cz5//4cPPaNf63PXVX5qs53Wf3buu+nN9Lb3dj9aqz31PgH7Szfjk7n3b2q7LD3LSYs3XV/7WKW7cdeXbHuIuL25Ikz9etYtDOvHSYsXaN/e+Gntv7LHe5HSWnAHPmWt5e6ZoZK2lXl03tgba2+9yGp9sdaCztftYT7jm4tbWeYvTO5geiLXu1VktsXhGVu1gLs6qmSajtetIM4O71uWkJVYc4sCNF6uvV7yADze+WsvRq33aMxGfQTqt6/GLFijhs6ghWI0nvVfcC7wb/9b+vgfeW9dnevsI93Ke9uMj+J59vRf/5//wr//Soe3QXT8zF3d4e7HtC25zXTN+nH7wLDdN816e/SCO38t3X0Ieql7C+5BuXde392rFCe7VfdDjsNXJNp52sXSKVbP+y7MXWZy04ou1/sur3mpmG88n9yn/alxOuFriDPZFx1ctJq+X/P3h0vrlyL8v3VsLp/vVNQtyGOCo14co2rjp7hpx2T1PxeX7a5b+b5z9RYsPxasJadyeoFg9bS0ctcL2klZx8wzao32+qgnVCNW6fRmrx8S3TuPNh82FOHqLlxbejbNiVycD/ubyM/PyX93zeCytrXPPhJj8LJ32O4sPq1dvGw8bu3XLzadGNfOVs32wNFpb/WzOcu5+X+3lG7uGcowbLy8rJ4uXP9B5pXm5V6t5scZrcRtbZ+8hxicG9RH3cpwLP4f2FwL7CfXGVn9/llWnGvWy7/t4mXl9G1loD6u7PH797XPBX1+u6Xcm2NZj9VId1vlhUJ/x1LI3mTlsf66huk/7SA/Eim/drpkYfvqNIGYP9j2cRjXSqNZbnAzcN78A+lLFX7D0JYu/wPDZxj7vWurF+fElQf9MQj1o7aFaatPIisnbeLWM9duYP0tHPJ00OzMZjpz2NeuMZHz25P5i3Oe6zp75fjmhl+0X0sKJB/qxZ/au51COXtLH1U+a3XvW2vhB7dZhbI2rxQftjxFfvM+veo3XGtqX9EFuBrf+3hcwf7Ji1dg6cdbfnhSn3/5crauzJlY8K3/ja+1h1/at88Cnj71He+ba475wc57K3TVl2+urWP1urP5YsfiXW6w9ZHH0lPFZC7O+zo2YNdS//Hsm09BP6NzEZdW/8X2G+UAteo3qQDnpibceY3FWrYX4fa7g6nePVwsnA776SMt1lpaxuNzuXeuDOPJga738ogVq5qOowOKVxke5y/tsP2EX/j3wEZ3P1ML9lnW+x6N5OU85T/vzXt6TzuL+RYvr+0At8vfAr61OcC3mBegHo7EXKT6k18uzH7i9OOMzeh4SD+b+rz89OLSysPu2ccYn3sOXDn89us6gOLtaxWHj1pfeGl+x1rdWvP3pOm3jrZU9xap1ORDv9mI97VG8OGmF1p5O/UIv1X64gFjrksPfCxOqJca2l71uXk7Ymmxf5LsGqHY8wGt9zpm/YvElC/Oliw919Qq0t9b2BenTkrs9BTXrJf5yjMXyy7GH98NGWundfsTTq2+GB2JZOmnIDXxpVEe8+1adeEaIkxZ/HCYHxOPkCxsrXx/2l6UFcdOI37x+GdSL+8W2pz0/u0YmD6p36wY+uWmkk+Xb+HKe4vzQ2lpf/Lj12f7EgzjGW5sBbnkslBe3fuq5PhoZbD/1wm4+FHuFp1j5rPpdt07PTddidHZf4uIV71n2s6hnuv3YGnLWqsGC6/T72SeXQX2kWa9p7bovx7W4/d2zzF89POg+iNOpL9zqZO3P7tOCr/eKuu1P/bUXrkFdFk9+XONyxONU21isXPqtjw6/eP3Eh11jfSwPxOsFb+v4/OK/v+LLlf2SxWca8XLqj2ZnaP8io1r6aW/ksO035Nfn7XX3Lt72nUE9pXHHeijHmjo/RlbPjN+e9EWLsc95m+O6Od1dj2vgj1sdMZw+D/YMwuoy+bu+PY/txfbOrC9Lx3U9puOaT9za/CyO114zSBv45O7ewvYQF9K4I7hWL5PXtdhyxVqXOIjXA4ufztUr78byQ3Nx5p6o2Zw1v3vbc8Fc2yN1ceyvc3TPEp3bQ8h/7Sm2fa1/9zDexhfF6WR8nb/OHp9Ye2O+9wJWpzrF9+xk8tOoXmMcOtVebXm4y+fXA6t2HNe7L+W3xjiwvfO7r5l5Ou0r7DrSulZsNeRnUHx7imt884uWt1CB9/BRXohfk4vPasGTziu80t/NDe/18i29Lj6T/8Tddb+l9Yrn+ubd+Fv43/+X/+rLmE51tp7rPZCA24OQwR58BmJeIP3Q8zD3sEJa/OLZvpChPjyQfqD2v/yYe3DE6wPiZ/VPr95BrIcvXtyrt7HwVHPR+ozLhXzbz9Yplu1+LH/BvxrprNblbc9xGbQ/vZhgtdJLC/L3g49ffvcqne65EaqVTnWKw9bpevn1Dfz1vv2nWX9yqt1LeNdIR+++XPGXLL5wcf5wF/H4d531Zc6Wo5a8OKy+LydLJ5NjLT58sNYFq8Pkgxy4tRjNRXXwbgz4mXUZadLvvFYrXhr8GdRL9eoVlpNdlGcN7XE1N8eYv3rFbi90srhgXdbHNqceXD9pPvmNWcBZP+uehtUK5urf9cFq4Yk93fdqrW391nhrPPV88cTZnveerSYY8+0YzBv54+QP1YTGeqlWGtvH6vA5E/2Ct7/kiYXVbS87M7cWi3d//hWvj6u5WqFa6YhZT2fZPM59V99+srB1XGeh/oAOzfYGb+ve/u55jJtmtYqHfJ0h1/hy/Zzpl9/WId4+xMsuJ63tu96N9P3C13+XxV+z9CULf33TyurX/XB2OkPF0q6X8uWwRX3u3uHLzWA1FjeejuvlW0d71R609n7+9PmtPRfzC7EvWfrrA3EaTO1GUK9na/cDugewveL1/LXu6tdTee3V6orVk+trrceoB7ndM6Yuv3jrM69H1h7SE4N62f3enljAXcPL7nyxcSO0j8bthemj67SWV40sLAc2BluP3dzWy28f2ltfPjoPvbfAfdr7u/cO0jauhe0jbByKXU77cvXCxlqT/upt7zctuXrP4rBq4aQFe3+y5YaNrR5Lr3PdmY17f05k6adrhPVbW/fM9XJYuXG2FlQrnli2a3gvXk98bHvCXfzkX7TAZ7hv4UnHgsONb+yjeK/Xjbt+q8Z7Wm/h5v4YLfho/vLey9n4vQ//2//8V774WAex68Z7gO/hDJcbHzwwXiC9bNTeOoxvXzbLi+vh6MW7/+tPLyw8iF8P2wtN2gFXPA3Xq9OYZnZjr+KgJlxe8/WrX7985RrXnnLfspBeOb1wWj88ceKZ8+O0j9sD1GP3EeTfF1xnwij/qQ/52cK8PsPlm9fX9q1mP1zq8dZPQxz4nbn+rwatRU751aKRmacRB6pj3L623mrFgTQgnzzr8YG2D7zpyG3fXYftmX/7uYjDtma98LWm8luLkUEa6cjPgK9a1RHbWlAM1l/e3dvGrrO7v2t8dNj+cOaH1rXrk5dmuqBHsZAftiYTKzcLcW6N8jZ/+y6mjyydeK2VH3Du+srbOmt8F3EbYfsI6dUHK2/BF7freoLqXIuzlsZTjH/7WK5re9YvWv0c6mdROasddu23DuMTs+c9P1APOPUCqwXVBP6rIb/7jVedPmTz1cvWwKtW2OsQB78cmvXvunjvYWYO8XaN9cfSDM23VvnVou+d6N24730QZ+a9Q/vlrb1LXx5/Xxr0v6g39xcb/V849x+9FaNTX90/82zXzLYfVq9p4Luud5bW6kN9Ly+N9vfqbD/piKXF6q193b1o/7J+Lu3+01qow/TvOfJM7ee7+tg8fYr1nutcA972oKZ9tA7YdfEXX15rNs/M1dWXzwJ9HrBX+O1NderPKE9dGsXb63jtOasHZh53xzT3+lr8zByuPru8NEM8Vjy9xY3h31qr4RrEze1Hn/OZ96w9t0dptdeZ+wPi2//TWuql680xmlcnHhTPVrMclr9895zxybM+5hr2nMXJII3tBbZGVq2MD+9CrfawZwT/qT5/fGO14NYF6299q5HVk9juBZ+4GvEgnThQXbg9Lwde1YI4X79o+fVf+9mvJ37tCU/+z3C/Be/p3Pi31P1Mjc/28xn8mNxXuJodhsVn677i//7f/c+/6Hsosj2sPSx7OPPfvu5B7ocG3AcMqpUWK55B/aXdB1vmWp3VAPPNqQ6krRbIKZ7lD/VgpBdvORBv47uO8utreUb+Nf7w1t5s7pNONZjc8vRg/1h9LXD54sVJJ8724Tp/PfOlw/BAvBcqX5ytsZzmawvzVz8MoPz9Ab0/XHYNuNVlevKDvh/4eDjy04Anjf0gsLVaJ2zfr7T4xTPItx92+0ArpzrpxE8PitULf4YHYnhh4+VmabeeOPKrlUbcrROKZXHAdSYWqpPO5mwPbPcli8fE2Z5bBtW1vupvTtzq1yukv4a79VZnOctbbrHi/D3b5vLbw/pdjXTwYNe3OVA/9ZRO+WlAnPztQ5rGOPWyeoATlsvSjmPky3DKMd78q7Pxemlcv331Hth3QvstHteYdqhXPlxWvhzAae9bU1xWrwtz+cXktcdXI173eJ/TOPWNs5Ze18bQfN9lfEALzMV7L/Zu5FdTb/UXdy1dVu/5QF61+OX0fjTuL95p6EHMFyb+KmW/MMAt7ssUX6D4QsWIm62f0ZL3al0siMP2o/buDdy1xTcW2/smpn/XNDYOfGLZ1oHi7UF7Yi/W9ounfO2ZkdFg9QF6yeyNZ8Dz5Jfrvmjhh3opP76zus+d+NMetk9ptDetzRhPvHr5mLrq6M9fuPrrVn3qpX3aNfYs1RvUA7SOOK7j1UPYfTLKZcVcl1ssn5wsTuurxnKNjG+xussLrTt/ls7mrq2Ga/ezL1p8meVMMHskXx33o7PVPeaXn2b7vr7ys2p2DzZnOfLSibeay1mf/HqDzceDzlnnAuf2271KJ195O2edZz5WDsRr7zwn5e06t7/OdnudbnmZGvLSqH8xufUVb9cK6eDV9+7rrrMeLmdrbnz3FKr1xb7+Rcuvvf6LFqIXT75X+CgX7y3uW328yrt+87XFnT9hOe/xi39E9+KtHLHvrbn4CO/2cHP+1//pv/gy7gFlHca9Xl+HNH2WBt6+RJj4PhjQoU/XfPWyNBiuF/B+qOW7/YRqpA/iPZzMXKz4Ir0062P56QHfUzzwtebbF6SfQfX3hVDfUM0ne6ohrxzx9rG9jLM1cPeeyhcrDmkC//ZrXj1Wfi9uHCi+OvpozVm6rmmx+Pyry7eQI9YLf3mtwbj1xPjtUWcPR14f5OikUT/V6sNpP6CAXrXk1VNacuFqra2+D7h+CeiXBDqtPQ1zOXpgruMYbzzO5b3SgPhP8d2bdDLztdVYHXbz86Vfjc2PA3E6Z2H1l/N0Lml2H1xD/O4rxM2238WtVb10wvL2HRvEi7F0tg8910Na8UCs/W99u9droGYGG2uE/GlvrPzWw8zLyeLEB/56XM7qxIXiu+4bj3MN377ue7O93j1naaQJrQP48FbLHKyn/beu28/VM49j5Guf2+urEadzHKf+caqRDpOzVl5cPrw9O4uN976Ltz26jovnPbdc183XvzCX2y//vYdZ2nLF+pKlL0r6b4qIeacW80+Dsrh92cL60qEarenuUWbeHutFj9svX7w0zPmzu/b00tz8DPjjZXFvT7ev9Vkv27j1P/VIF7YX++PZ8fN1/4e0nifY/qBz2jNIo57Vroc1fdwx3urXZz5mrld9+eXflyz9t9qgGkw+bu8EZs6/ewGtv2fOXK3tI94aiBVvXPDFr0agXR9PNRbVuXrxit01LXdhXj/F0jB3T/vCzdjnrvpXp3vnvHUvy0/X2PX2Ua9GqGb3Kl57FI8GvTiu+YpVY+t0fnZv6st1nM4FpMHiAI01OXue8LZmFr+4a365ndl4oO5Tf8vNd606chnwiZUfT7x1wq21PV2t7ImzOsWX0x5U5wvvI1+0PIFYeHUdPuL7Fo3wVgzEs4v1vdJ5lf+KD0/cz9gTrv/m3PjFe3H4iMYrTjH2B7/7X37lOXzXrr+HnslzgPcQ8/cCYT08YvfQQ1oMaMZNs/4ArxfA1c/KlZduY3F91Mvqu167eiwt4Ge04izSyKA1pBMn/QX/9vv1hfDnPaUJ9LKnOdxa+ugHS/vJX83dH7H6Lr8e4kD+7ZtPXhrmxf2gNMq5PaePy/aara5xa2fmkO5Tf+avtIxgj/wg3i9a5PaDY/vJ5ItZY8Yn1l7sfqRF1zzUy9aLx+j2S0K/HIjXE8hvzUbW+oxrr3hx8xfbeL7NLwbLW0sjPXbjN7bz9IO4HnY/l/c0Pul1r7qnUE97H5af8YltH9tLdbLyqwfFlivW87q82/d9R24vekgri9f6cJ2t23sx411Dxp/tvPyuxcB4e4HNWX5I+/YDu6Z4G9taG8/yB9x+9uw7k9/Y9Rqkd/tgcuj0Id+c31p6Z1gbH6wu0Fo9MOZv31yDXDWgOp3jdJYDq5NWvnJ27cVe3RNWj8urNkuPbzmNTL75Gl/YXPu4XwCUXw98vijwpYm/SulLk96n94uW/cuVOPG2xq4bdt3bQz69yq3fdOKmEXeNP7t65YuF6pa/deKuxu4fK49vbWPlV8d8+8y65/fnrLlY+WmXIx4HxPRZr43lvrJ6a/31Vf/1rce+APAliy+E+Krb/TeH3hf1R7t6rDricczxtnY9FV/OGn/8jC/97aMeWNzFU5302MJ8eyi+a2LVuP0UK8+e2ee+ZHGP+eKpo+/2vPvMv7r3uvw16Ow9nafWBenhs3hAu/4h/Xp1Lb4aULxzgxcng+29nGxz4tZ3OdvfasmPW5zOrg9va8bP8heD7ac6+7zxQXvJ1E9nn8vb92oxPibObk+seFw+e/61ztd/OvTrz/90KOw1NL/jE17F+LOLjW38zi+ect7DZ/nhVc63aH0vtJbt4c7fwrfmXfyLf/TXvxzIPaCr9+QD108PF38PVw8pbTGHuUPdQQ/pv/dwrH4oLyvPdbpQH6yH03W6a8t90ovDXtWLk8bW2fgTJx9r35gfJvVdzSfdJ1vN8vZeMeBvf3Zd0L6b8xdPb+uIbY+L8qvTmi7Su4YrxvR9P8yIV5dBa9w1rKZ5+xEnyOvDnw9WRj551qj/NOqHRvHuH151cO6HB3E8OeaLtKrXNZPTLwHG/aKlvtqTuzfFuy5O94m7nI2txnKKXeNXY3M29mRvxUDc3qZjD7K7njgsjfYznhh0HuKK4fU8liO+3Hjd/+5t/LS6ZtWENNJhcdRprXxpsuLQWL4e2pO4YevF2d7XZ6zm9r4a6Rjjbp9yYHPrF9Kq93KW75p/++EvPz7/5oers/0tP83eI1nYmiHdbHXV4QNrXj3+9vnpjIExrbSrU0xOZl5eiFOtNEBP7GkNey2O5z2m/333LSde61zt1eRfHpQfJ5TLdo1BTrE9v3z1szwc786+YGH9EmcUy991v+ClXR9Mf/XO6r++d2TLScfY9eoU2zWlkd38G48T75VG8TjxsuWsP43Lyy63+74/GxnQ7nmoTmckDs3uVfdt70vXzTN5jdvXrp+BWn7+95cW5mJq9bO3HltTZs6/fVQPxLN6y+LdvnYt+bLNSxfMi2/u8lj1Ljf/8nCyYiHexlmxmw/21Wcu1v2FuPqw9r3fvcOqt8hXbbyuwf1RZ++V2NOalwNXO2s99bu9lc/4raX3SDyoVvzV3t6gZ8GIH8SrFYrnX4M0jMBf3XqInz8rdvP1an2dWTzYnvFotB/x+MEYp/Uzc37c+rl7yjYur16+aNz/GG5Fw52H/K/ii49wPoLP1nrF539P6yOcV/jWvI9gtd/r8SPxxav5Wxogfjn/3//P3/56SPcQxm2+PhbfIc32sC/kXu5bvA59ereHsC+KV7lia5e3nHC59cvqYePpFAuuy8uWczXSWeNT38uiFwZbfhr00qzOzll55YpDewlbt1rphfRws62XRra5cDnqpBF66ebrutoMvKB9KPMDuZc14KbJJ+aFfl/qdNLmX9u8+79iqQn1Up0+IMoDPexeVmd7Bhpxdi9obq/XcH3Y8KHfBz3mQwcdcXlr5bkOxfY6Xtwdr23O0/VF8Vcc64Vib1k86H61X8z+tKfs1nUdh917wOoH8OPtD3H+EH+10017bf3b28ZvX7tHl5PG5dQzWy22vLSWv1Ysje05jXSyfPGzcoKeM36c1bl5WyftsJxbuxgzX520VhMP9NU7YZ/ddOK5bl7tW4PhQLrAZ38915m5fHoZXv0Vc918623uq71NK+CEcrOtqW/vs6x1xDPC3TtzwIm3HBZnsblw68Bq6/OeV6gPJld897x9b39cX+Pf/tegETa2fNBva2eQbj1vTv5bf5F/48tZreJQL7uHrzTiPPlXQ0y+nnc9q7k57YNrHOv07nFPXFcrnrn74WdfX3Z0f1h127N62Hm+7Wn96jjfvmhhzg+OvvYLuu1x19Q69NV7NG1cMJrz42bb26t4Y7bzaqSfLac4q5f4W2e1irMbC8tJIw6rvhiOvbK3vU/MoRpxWc9pX7TY03pozMxXo/gT4tcvyxeu7rXy1vi3Zvlircl1nD0/sPzVvHvWvmXyVrPnhoXl8O/7UQ5cTshf7/jy0yjm/vRc8lUnHuDtXlhf2D741/gy86vDX26ceF/GV/90qMRXWOH38BHOR/DZWm3cxUd6F3uV/xG81cdbdcNHau86PqL5Hlbjo3o3J/s3//TvfDlkHTS28Xxr+TvEvdxcF1+Y48aJt6hemnHrq5pgz5mHkrkuv77KC92n5RhXM70e9ss15mtcg6eebi3YfsTbF9dZOcX3BbWc6rByXvmrQycO6OetntIJzevhqd7tEW6dVzyItygnLo4XdH9t4oeL+XKNzH0pvi91WC2G13000u8/yubfZRv7q5b0l8vqw9rst+fENa7Y8uS2F/bcNdBjcS5opd8HPePWkpeFOwdztYrJBWN25+uHctkT3ornt9btY1Gt648rr3vsOtiLzk2WltG8vbeXrts/qJ8QP2569VA/wB+nMTO/hp/Fqa+eSbj6GzeHJ87T+/ry0ll+Vqx8BnfN23u8/MZsYe/WoFw69G5+8awennqJw1cc8tevca0ccLacsX1HQP2slZeGsb17ugfp8YnZ+yyNsDWyJ99dA4PtO87lxVluY/qu25Peaa43J5714cbvHosxiNO7sT3ZMY18C76smHW1761RrPtIC/Sw9yZuscasdRULd65Wvdx+ofX0C7y1178aTC/pNl4/7PpBLAOaadfLjdUPuzyWrzrN4+XfeLmth8HqbT40x+m+eBZc8+HVIz0xv3D7xXufGVzY2vnjNObvurkae48643pRs/+ho/r1CK3HnL+1GOkXo2d8xauX+Hre/vni5Wu8uNx0QR/1DGlk8bPmTzpBLJ3ywmrzq21/912S/hq+vekd2dkoXp218uIsL3R9+1qD61u91Wdbc2FtfHKq1by4/WB3H7Y3cD7bt31/QnlAR6y4edo33vuRL7iWt/lQfjG55YNeO9P1jRsnXmvDxWHVrN6t2XyRzmqk88T/+kXLz372F7/806GPIu5Hct7jbGOf6eHH4FdV51eBj96D7BVu7CO64XJ90bKHMey9Fi+2I/Mg7IOzD3IGYj046S0nXr2ktbWhB+0+xKux/Pz7gMLV7CHP4m4PV3dRjdWIs/nxbi9xtl4xyN/etD9PeOWndfPT18v2vNz0bu842WI1Nrb5d/1PGsszBlw91ZdYP1j64SInDpPD171xbtLc2mkVz/j8RUv/LwP9V/CrlcmrD9f1sc9IvD5Qp6GPng/Gp3Y9u87H6rc8X7BkPnDQiLMa1csuJ17Y/bm4e5eOcbUbr0F95LM3LJ3Li7s5Wft6NYJ+s0V7bh8zc7xbB/h7Nozpie8e1u8T6qM6jWmVV41MPN36KVbvcbbndHZ9UJ/x5KYXvw/7669f2FrpieEs72L9abhvPRf1lEY94y7EWBrdg+1jx3iNQXy5XUPc+tvzJcYW8sqF5jS7B7uPdNKCePcXrWptvVvrKVZcrDpbD65GtmtkePXjWtxe7N7wVdc6044Xhx7QAr50uo/L21qrUdwYxwi0dy/ruTpGfBC7a0svTVY9qH7WWo35Vme5TH3vrf5q0qgvfKifUB6oUZ30W8/yYDn1Uzyu3Pale1AsXrnVSW9j+bbW4vacVYsFXGeoe2gvxNN2zSfmZ5+xM5dWPHbRHl6DctXqHlk3n5rq+XIl65f98vGqzSdHbz37Yft74m0/jXz5Q3HYeNqsWnA5ey+27ycrZ2G+Oq2/nNZc3uqXZ3/tNUsD4mVgrzsXPd9qZMuFzX+yxfpXb9E6Lq4/HRBj1rXrg8trH+PxxdHPnnOc++zu3uGHaq8upMV3deIUV6t3wMZd88ktDup3j/QN8aoDrWv3O81MrWs4mXm5YC7v9hyX/dI/HYIVeYXlvMd/K66JV/hIH///hNb6f8e6Pnq/vkdvNP7VP/l/fRlZh+0e1gz2Wo4HoYemh0JcbgfZPG62nFc817DcHhIPZS/ifZhXy5jdGEv76hrjxWlczesvvxfGcsC8PtZWJ6S5Gu2Nvd6X6/IyeIrJSaf9FddHe2gOex/SihNvtdPZGIN4y4m3+Vmx1cIB/fTDtN7w2v+4u1euq1Ht1du9oMNc58Onvf9PA33gCunXhxzoQ4APYN03sc5uvWy/2484c12NzByXti9Y+m8HmNMDudtTWiHNeFvrgm+tPl2nnS0P6jn9amTF9MluL3Hi7dh1ubu3YuXD9gzmzL67V/d9ln79pCXeHucTx3vqnaWVP9QDW16cam295cgT6+wU10M9Q5zViVO/kB5rP3ZPWLw0umftezWD+bV0QO3y09r1xTXnz1avvc/qo/w05InFYXwQpxGqme79uVMva/W016G93fuV9vYSZ3n1y9Jdk1v89lKcVeuVVjyxuMX0smciPl77srzOUGuIa+RjnS3xaqbDwu3JPMiHapRXDxleOvc9XD9Xq5quV7t4vvxP+Vm8Yurrw5cszD9N5RPrrNRTdYzBHNJ/2hsoLx4rt1j7vvuSFg7LF/fGt8ZTvHrFW7/r5bSH0LPQ/Us/bfHOWWdt+1ju2qt6wF9/+yUYHVz1/KztL2j6guee5eqa89ffctRhy+ve14vY1WNgfq34zX3KX069LK9eL3d11m/PrsaCb3Ndy2mv+2/h3R4CH7RH3XvX7a/r9KthXOBlEC8uSysO1Jdxe8y3YzFIk4m3R8aNFV/O6ujFOvcsVRO/nPh49qh18MdfTXEQ23uIIx62lmuWTvPtQ64e7hct4k91dm31GodVL8tXnC9sP9Xaetl3+6Jli198RO8V3svduq+4cX5MHz9G49XePGl9ZD3fgo9qfa+a/+If/Y0vo/XsQXUIO5xiWT4G+vBgZunsYeYDD00PMZ8YHqs20Gx96aUV3wuYeSGzPhTg4F8r33X902auV99YvB7M00kznZu/fci1lmqVe3mrd+ux/LTuC6jcxmqtRrFw97d+mDngxFut+s5XrXrde8HPtp90snzX0uyaBrT+/aGx2nh8Yl7qffjhq4/04hV/0mEg5qz5sqUPXHwQL/165qOth/1zYvFdv7zWxfY5SYuZV8MI+D7k+ZKlL1rUohG3+5EW1HMoVg1YDl+9Fg/l7f2sDqzGUw3gl0dj+11u+U9WrvNnZPybu+NCD52D/cAG+OmxeqpvMGf1UG1W/Pa5vcFqXI5aWZytA60hjtjdx1c6eGx5QC8rL3S9tXovV1csTmMGq9nepLN9Q3l4xVy3R5ufhnnY+8lPo15ZeuK7zq2Zbjl8WZpsezJWc/WzYmmnEa/9r5et45rx0y62vfFtP9ny0tk4y4+TD/TlOdlnpd4y4Bff9zDe9tIaxVwDfzVxdx9cl/sUZ8Aftod+bojr0x4YaW0vbLW2HuAy4FvLb8xXDaN5KObe++Xy/jJfP/WShvGiGGv/Fmpt/vZRz/x7Nq7Oamw8vSzOWpz2ha9175dLcarnmrUP5aptjNN9W/0s7tpT39Xkl6O//QLMXFwfzpKfvfscsHpPo73cte39XA6rj3S2n2z7z1pXnHxPMdd0q1WNy+H7KIcVs5677hCXP73Ogc9XrPOQfnnlsDTb970H7S/g0cnKbX/jxmtdLN7eM77Wn6XLWvdbe2AuZ7mrUTztxjT00rnrzENrSAvi7vsPxLen9o+W2FPNOFBfq1MffGv8cvc9DGlUC6qztWi0JrZ9F8tu3DWfGns/lmd8/KIFWtQrbNz1W/z3tN7CW7m7YPhInR/TC/zY/Iv07lrCU724b/XyxHniX99HNN9C+f/s7/21L3zWQXRQ70Hs+saAVnp8DrKXJktPvAc4nhjuHny4estb7awvW4rLWevB6zpU467PyHfjraVe8zcW00M6aQAeixc3XfxgztJiYA+9oO7LMk79bC2+7Rl2f3HU6X7xQfeLpVW/27PY6mTFF8tdjcZ7zeQwfehp98CLuP7KBT7xXupMXjwjpPX0Qge+Xvg0ret+KEzDiMO3NcR8GOsDGQ793SfcdFZr+80WONbmyxX/Prz/q1G1aODT776y8qrB4NbYGNC5a9s4P048SCPe1shXH3A1nnopXzyOsXOZFSs3rUU+PbDudedBHh390Kw3ECuPwfZU3Y3zr07c+jDfNeAUowXbDzOHakE6nbHLS4uOuGc/3tard1bOxpn56ngXG9UTK68xmK8upLNr23i1xIzVYK7LT2N7aB1xxfW5a+eHahq3Zms0Vr+xnppXB+4caK/+9m3Ov30vd+usNl99GtPauoC/8Tj81Uhvx+D58J7y7ulZgbg09BvP+wjXNdTv5bXOW1Oc9R5vLxjwyc/qB48Vl59GNfZebi/MNR9UK81ixeFyivHTZ8uBYu5Fz49rfn22b61Jr+Jywmq1lhtfzho/7YyvfFrxIB1zsVsrrTirxVYHWvP9mRovjebtuXn7UI/qircOOvW49uTnW5jT1o+++h9X9CpGf8+0eWht9Ugjk8sfB7YWc9164a43Tn3HdZ1W64oTb33Gcm8/xY2wNVYnTnFjufW6OtUxMn6GZ5/9pTDb/yGLZnuQbd20el4b3ZPycOv3Kbf7F2/3GHDSBP69F0zu1sl/9yDEj1de/bLWWn4+fbTWp/WmwyDuvv/ihtVsnbdm9Vj5xSGN9/L1gEdDvPXHrQ9jvNUDPpq3VmsP5dZr+7k947BP/UXL+l9dX7wV26Zf4TPar7j82Y/Ft2j8mLpv5b6K3X1d3kd6eeJ85F4F+X/wu3/1q04H8R5WY9YhZXghjV4sfdjuJQP7UFRrX2h8dDr4gJOm8cnEqpMOW+SjW40e4noK8XrAWflXvzjwtX/tjVjrbl3Lq+flh3jVFOsl1S/t9R7XCLjVeorVD9SDvTQCzt2feolHrzpgvvFdU/XS2r5C/RXLFvLbAyOrPq2tGS/u8uqfnjWKG/nSqe80xPn7YGi8Gq0Pr97F7ocy9TvTxnTqo363n/RCfH+94suVn//857/0RQvcfH41MvP2xpjxZ5CO3mF5xttrMTXilgdp3x52navxilNNe5nd+1tuBl2LxWP2tPskTodephZ/3O6reXquOzf9JRM/rdsjkwet5dZK11g/6ZjD5Yj1blxeHFgdVk9pZebprk6xree52N7b19Vj1w+tn1WnXrZ+ccafFdu1gPzuket4+m0P0qxe/UGa7aUcSD+9bEEP4kI1iqWfdhri9c3MxapXv+nk3zWlpV4GuKsDdLqGOFm19NL57mzHXz088d5/u4a9P62v+OqY05Dfz704QV79sN1bMMeRW7/y2yf3VT05aeG5bm0gHied4tsPDn/8RbHMfHvpvompse8P3L237U9awFcMNu4aNmYtrcd4ORDvqQ6Dy0nncsSqw2/v/TztC6bOxerXS9rmeEy82tbQXkG5WT62+YEOw9WLd5lf+n3Roj982u4J65zICa63fu/Ezhjt6kC1MjXqlU68eo4XJ+Dx4cU1X96d1+u9txCv+hu7+jjxjNuDMf/eo86A/Pa5L1qcB7lQb3HpbW/irHux9rSm+gH5aTOx7kH1q1HP0Nqy1axGWsw1f7UaIS57BblZvdaTdbcH/PEW6uG1R9WvL8aXpmsoXj35T797AA7f7pNYGqu/HPH2yV7iXp7c1QK+NDfOoH4ywMmg/DR+8EULAfYWnjhv5WzsKfc9vMdP87O6FzboLY0fW+NV7lu67/k/k3dzXuXCW/kfhS9aHLDN24PIX4yvh+IeaCbuQekHy/5wEe/AM1it6n057H9+6OWI0ewhXG798G/s1tp512r0ILNX8fxBvLEHdPsFPdTH1rkvuV0HrKZrZk2Bv5elH/L7obMeV6M6rFjx24c61YpTrbRa11O/1YfuA2y9DHf5OO8ZlLda29s9A9VtDXxPvHRYEE/DPvdhV04fDDvb1Umn/K2hhzjmenCme0bwWtvtd7WAHxdPX33J8otf/OLLFy39N1rwQF59yKO9PfOx+PF2BBqvnrM4IA781bq8cp/ia8WXV36oL/tpL3un4LSfxq2z1+tjuydAq3WnK2aPWf8vE67V6rww96L/QCJtqFda7WOawFes+PYL9cSAf3uHV3uSjutqpRWnvcjSxIetZwS56mxfYu2/sevy0q4fqIaxOvEgnvH2ai4viydWD2mJt2Zmvtx6xG2PrI+tNqu3kE9+GnFvzBxobi9xdt/SCebXQH629Xbf0yl+jT8LrstvP41x2id1gc7yzKG9xJfLn65r+WKQRs/b1mt98tSII4f/7oHc+qhX7+B6AfG04obtVcxYLzviZPka87feYvXT+bprMl8eDqzmarXujS+nGN3W3HrjwHKMbOO7v/FWR7xe+YrjgvX2edG66j3btVQD+BnwtVe7jlCucXt60jbyeW/6cqV/MqQ3MTV6r6t169BgrulbHy1GA+QwHGgt3dftJ636vfe+nldv48WWs2P3oz0rtrlbY7G8eo2jh+2jGp3n9s563Pu+aDGaAz5eewCry59u97/r/PUXyuVbwxPrTIRqtDa8OI3VuH2KMz4mvnr5s/TrqTmrp+byrbP9ib99bU77EhfqDy/NDDafb/d4OeI0+cRYNW4fccTNxTwj+w6OU63Vgup1n/H5WkucdIxphI3H+fpFy6//2s9+8E+HgiT2Fm5856+uP4qb/y0a76ENhO+pf/ttvhb2Ojz5wluxJ8T/SN4rDv+TPeF/+5//yi8dQvvMbi6fg+zFyHooxPdB2B8sDC9OtczTy5bD4lSvnuBJI5TfA8TwV3tjjC8OW79xYyydHvQ49Vev5eNl1YprTLeacRbFafSDipXLys3SNnbNvz0v4mzP+Gm84qRVnaw6+t0XNG5Wr/VV3FitRpZmPOgM7LlMI4N7ntJcLf69f/r2oUrN8n0QcLbNYXuCeinOv3GxPmD2A0b93XP102Gu6cXT037Jwvq/l1RLfnDdeq61B/GN+fIztfXAlkejXMAr50k/FL+c9bev7V3ceKBe75z2c/dpz13jrbfXWdqtuXWl25dcWf9tHPvvOl8fytWF7n26aYpXWy0Gxeq7+Oaz9gkHxNSplhyx1Utrz2rx9FyHagJe8dtTtdp/5pqVk+G1BqgP861RX/Gbs3otRmN1imdyLrZe/bpOr/vGXAN+hpeZ11u23Hz1ImeRhnj7Vj9PGruvYuk96fQ8pLFa6XUt9mRx0qmee7/vquqrm157+XTmmBz+YubqdI7iAE65xasF9cHqRcwIe09x+dujdKoVtlfXxY3VuPZeDNS/Z8u6vVO2l7vHePWTVnvXurf2Ir86anQ/2ebRFl+OWFidbPuBdFdH3Dq8u7sHDLpvGe7qrp/PPesLbte41RTPzFcfaPCXU0++aOl/VAG6/RNddVrD7aU+4Z4x2J5cly/+pGMO8eKsTlr8WfF04mT5Ns42//I2vxj/Gr98SIe/56r7A/bHPu9/+8766HZWXEPng9Hdmp2pvZZXL2vb+3LC3d90XS8PzIvHiZel0dpZvNtL3NWqv+z2xeJ0Ptqn5lvDdZziq5tWyF//Rj6QC/jbU71UI6TF4jgDvdNAvhrdx2qlVa04acGrfuKsbS9f7OtftPzaD/8bLUHSRQ2FJ064vJptfA9X2/ytet8D30v/szpPa/2e+Kje96j7+3/3P/96iMN9MAI/68PAHnoaRsb/9MNFzGGOC3Grl1YPBX8GYsWNUB9xemh6WOOuxdmYelmxHtLNcd2De2tsz1BevPJuveWxJy3gX67xlcWlA9XZXt7iZGmJFedLpx+ay7ucPiwuL675tXgs7tr6wRnoXHY2tw9mDk9nlxW/MevbD1XifdHS2V0N8e0D6rc+5Oh3P2CK2yOGB/w48aqlJx/4fLnym7/5m1//2ZBf6stvPSAv8LP6bVxOEGMgrp/WBMXjQPHqZFB+teRdHuO3hrV8mwP2xf3oz8/7UIzXfjL3b3Vds6CntfrMoBx6fdHlPvQFF3NWGvvyBV8eHedi73vrZa2pmq3z9tw+MuCzvp4bOcU7h9URXx6sVvXiyAFxPdOD9Jhr/eLsXll3H8zqb3OulQvmePVRvuss38bkQXsIdOKXuz0sR6/1m551uWf3ua/H1crSK748/u25OizdOPXD4mYbT6sazHU89yFbbpbmky1v+V2Dvu1LZ6Sz8MQVKx5n43ziwFf/7UHAA767NjF91Et7mgG/fhmopUZa8baf3Vdje10vxbPiros3di1XD85W5wusZe8vfutq/7ZGemLFIX8j/8baE1rG5fPdPpYDy8vibB2cu569B9a1vS3qrT7jVHffu4yvnO2JL3RP+dLRkz486/3ijye273vnQ44+2m+51asO/96v5Ww/rXs5GQ7fcoB/OWnhNher1vJwqpMv/9W4+TuKse4pK2914uK55rcn7bOf36xnMb4Rdh8Z0I1Tjb02qpPB9sPq1/Vylrc1njjirLWlmRXrvdJe4a6lEz8eS+tVb4zP2WiP7n7FaYTO02q6Lgbm/NvT5QDO9gviPddwOfzbK4ipY6+uFrv91HNrTUdeteJAvZjjZO9+0XKRECQOe7145f8MvofGZ/Cq3q79LfyYfsv9Kdb8pPm0ps/WfuL/3v/7P/uBfw+qmtf4n152HXrX9OJ6aboG/rhGSG85xeOAeNobqw8aDMRo9HDFb53GtVAPwF8ejdW5/l4EabX2+uGPl07+cDXDrm8hNyu3OlvjIk69sHSe7tOuLc0b33WltZxehvtCZCFuhpPli1PuXu9+92HVnF88rfjFbm3gp4MD/PruhV/+fiBOr57MmRgrtmuqTh8wqyXengOODyL7BYJ+fODzJctv/dZvffmiZf/bLNUIarH6CjjtCRRn+ND+LCc9KL84FI8DzeXvni3SWM3Wci0uLfvig1ofis1p493zyVyzNOopcz/uOqG6cu3zftFi9OGev7Oy575cevrrF3Z10o4TD4zmxePIy3CKdXYYP6sGxNFTexAn3tWK017bH9cgBmnwpyVXDTqrFeqPNZe3Pvx0srRcGzfuGtJiQIctL9/WKt7+4Ilbs7PF9t6JpbNa6Rszc8hfrbs32w9/+xdvjU+vxes5rctzNjuPbJFPbjpsr9M11l/Qd8+P/eksxFsN3AziGEHenrHWx+Lt/vO1Phy++sGrj/Z8+9haYu1RtZaz/VbXCGKsefHLqe/gmnbvhc4Xv1x96EdvsL24hmoBX5xqxes6M4enPovxqa2H9qVeliefP6ufqyU/w9FnZ6Y+Ib36cr15W1df+0WLe4hfXjqNcPuKz3re/UxxP4BmX7L0P2iA/tvrW88c1GltfLsHuBBn17Va4WqJVat6jeVnywk3h349AH810nl13XrqJ62rZ24N9rgvWFhnQP5q4XdOWPtUb8a16ixuD/Kymxs33o4XfLv++mYb6/npHcV3azM+sTiNYiFuGuXwtbftlT01QrzyIN0089O4+9z6XPOJuy84bPXTTSctsdWJk448nPYqLbGnWniu+ehYazz+aqVTL3GgXj/9RctFQouKhMspfpt5C68479WCj3CesLyr8R4+uqZs8ZHcz+zd4qP8z+pe/IP/4T/9MupzD+Aan3gWDzrs++FkH4wM+MRYD9jqucZJ07jrc72Grz8vkl4m6YD8NPiq1fX6rhW7Ndni+tNr78xB/K1eii8nnV4cbPvb61AfsJzlVmvvg9jqQ72kKffW2p4hTjw19qUarzrtUfw0d1ztkC+ItVf7osVrnVs/bC2Qc/dAfi9z3GpVzwhpt66NpdM+QBqM5u6Vaz4affjG4/chz1+w/M7v/M4X658M+YApro8Mdk3MHC4nXtcg3rpheZDGjT9Bzq45DSgfVh+2hvXVD4798QGtPzvuwxq055tj3PWk0Ttk3yNQThrped/5UN8/C2L7/qvO1gZrq56xex8fj909LH61Mr56Y5cDcfaM0QPrxWvdWw/Edp+6h+WI7bru/m0/5bb+rZ3lLyZ/tdILt9etkwZsbrzqgFh7mB4Nz5+z1Rkzb53ppNX14sZBLTX2fonXN14ctn2HjV9Oxtc9777Hu3t0tdcurk8unc7C6uqtfb155tt/Ou0ByLu9B3OxPpjHAzq3h/bBfDn1cT/HiLWm7jmIbS/1zep7Obuu9iYzd6b6Ms9zVM+trX74V+Pixhlf9avH+MLtc3PFdt/qY3kglqVXH9USs5bukfi+VwBn113t7QHUcI23X3TvXgFOdntvfZm5+9y90BM9+r5Q73/QoCV/z4Xc6sgxhu1l19I+1NPysu0tTrxiQXx1itdLufFCfnbvGaSx47X8gQ5rj7rurHuf7j8ZEgN70v7VD9tzwr+16jeuubF703Wx+BlsfrY8KHd1YNefhWLW1D0vTjcdVp000qyH+JfHgF9v7XM/q/ifeijv6tz1lbu9t0eMPj9ePYP8OCDW2XfdelZDDc90zz/g7P2LVz+77ieOWunEc734pS9aiIYWFDYWLucV4j1pwEd0PlrrI3ivnx+Lz67nW9f22byP8l/x7NeN7R52/ff+u//Hl2vm0O0hNHZg42RA3wHuh1w/6HqAxMuFHrAOvbjYHnY+seXkD+npzUvXC3pfKKsH1dj11FfXxdbirMH6XS/45O7DXh6Us3U23jpxaFifcfU2P3+xV7XS4GPqZGlWCz/e6rBbLyxne6HvPmZQP/3QrLdysvaiOVRzffGqvWuo7n3Z1lc+I9DYPsT6oYAjj1UrLqRtvnGo/urgXU61aIlby/6g9Iz5kuW3f/u3/8Jf/st/+cto3i/67UXrC2pk9RunnI2z4rtuKA75nzhhfa23OuVsH3dfIc7l9WHtz/7sz758YPNLcHtV75u3tdSgse8QuUxcLuuH/c7vO28/3LPQdWN70Nl33TrLXW7Ir3cQ03/YeBbiievxnue06oWlt/Gn51VO67F/u4/bH9DZtafFh5ulWYzVVzr1xF7Fyl1eyFcdVrx9au363C/z9peC7b96rD7YreWav/3tXvGLty/Lg7Ru3bC8+lgNa9p11c/ei62bLcyLN4db+/ZnjdV3jc86q/lZNbZOuZsPaTjPPZfxxMoHvnj3/DPX7OZbR3vE6iv+8jJzEANzee3x7k9+2j0/abQ39ZvWrVUdqNYa3/qrzRdaR3H9xIPuT/u/OmnxF08PJ6ueteAVb29dF+8d693avd33LFSvOCuedr3Fd13PGwvmenEfjOY09dJfzLgfUO/dT9x62n0IrmnJ7yxuv7entNK5nHiQb8/WxqFcVr9ZfP7yn3TqpesbS0uuXvq5sNb7dP/vnDv3NOxJBmm11/QX1YzzytSon+5va9z8+sThW872khVvL+4e5Lc29xP4xFl9pSUnvSxutvVC+y++/dVD9dtb8ww6a7fezY1fH40QZ9cpduPO/+VsnZ6R7ae1pCVWPzhiGU7xrUVHnFY64QdftBC8IPgevoVza31EA5b31O9n8NGa34Jv2ZNvxdVpX3Z/lvPRusv77Nn4+//9//NLfHtx+FgP2B7GtDq8flD0A6hfODrUuGtyyuvhYFB9c7kMp4eDf9fmugevF7dxH7LQGvh7ITD+rIdvR5zGNBrXoHXAxuIH19XIzPEW29NyVpNvrViIl4a9Sgfa/7TE90WG17pcp5MWTrw0im2tPQtx4+wPvOqmGffpmkG69dk+xO0sZfHK4dtzJicN15dTfjUuL/AVBzHnPjO/HDVYzwe0p7ieNX+54suVv/SX/tKXL1r8syH/C5vY1ofWCPKrB/XLLocBf+tOeznpF4+T/xrI2zXzy1PHtbg1Z3i3FvA5M557X7IwH9icJ3m42zu7GrTtrfMnrzNIu/uwH/K7L0bz3nV7v6D10YFGtV13T1sj3/a2va7lf4JY6zWWQ3v1xVrDq54ZXI36jdv17uE+z60tlIMvHqe6sLXw1qqb4dx8SOMtThq3F7Bm+wg4YtbllwHnjfFtT9XZWtXbXuTEAbUAh5+u/WPm2/Ny2pPV2jo42yO0LiOf2Na7OSxN416vD9ovKHd7q25nNNRTZk6z3Orwb355jT2HPafpVaPc5ZjzQ+uIm9VL+2Q0355c63PvSZyQjng6u8/lpNG6d231u1rxQKw184NYFqqZibWW4rTveYA4IG97rsaTVrzl6DWNrQXWul9s7Ht47xvQ4cvEdg30WycYGZ9Yflh/MXr2v8+3eqgGjjqsGq2N1eeO/HsO48mtvnH5xuXAckDeq56g3DjxF8XjLG91GpefVd/ee2/2ztz351pfXHevrMd97NxX62lNu3fV7ixlcvL3M0rdahavb89nfRnjtD7Xaa2O/Dhbj141YO9XvHTiV1N8jS8zb92LesChU30+te3ZPkM7dp1udVzzlW80ry91njjAnxVXH4fFqQ4sp1qth7X2akH94O166bTeJw6IwTf9x3AvvoXz3vwVPsr7CL6n1sW3rOcz/cT9qeu8B1pXm/lvtDio9+BD/LjFWT94nn4Y7gNSXoe9Hy7LqUZj3OUYi2c9NB68+4ISC3HXVgc8cPuwZzcPjMXgahnFFxuX18NevdCaYetUC9IqTmN1iq9OnLTa13TEdv9oFU+DTyzO6qXBn05xtZi1wercHypiTF5c1/lv/NU602oNGU4G9Vbs1gnlw/KuzlMvrot1rqtXn675xO6HLyOff6binwn1JYsvXPy3WTx3WxfkZMC//fLXUxwoDsXTBvEMqpFO41oarjcX+HfNYvbEeWBPe5yOs+N/FfvTP/3TL9b/KiYHr/dMVn7XNNTYD0Ny6cvtg/W+19bSryegSWPv/fa/vPzAn1bjk22svI1lxRfV0PerD/nbV70au17ks97ul33cvYRqLL/9iVOc1YNY75Hdy/qL03xrrM5i15t+7596aQ/jqY2zP2PqvRrpveqn+K4FllOdrH7ipLGc1YJXHOhc3Hrds71vLN0dmbzixXYdYnHiFVe/vHKhGPDL0wud+o/zZGLdt/WFci8nVLOeyjXvXO97Qk9xy717vnqt5+717lNrLW977l0D8W4frUnerh3y1evWKt5+8NVr56OeIG3z7eP2Xb3LgXoFfnXigLV67+7/gNc7ON3tJz1WzXs/4i+efAt6aqq9n12hHnZd20u9slA8nfsOhu1p9eI1bgy2n3rKF3+x/rVi5e99NW6cdd92ZPbdM8P2y5QnXn561mOvu+/tUTWhddtDY31vP67llFfNeqof/jjizrt+69k8vXT4fDmSpZOlU9w1nzq7x3xy6wePrd7WxWcba41AOy6NtOTwx4HWvBrdY756q2Y1gvn2xLZGWvG23+JxijPzNNxbqJ9dz/LAnH91OiedkWo99Quf+qJlrxev/Is4P0YDPsPLXuG9OLzSeSv3lb8bCHFecS+eeO/lbvxVvc9oPOGV7h/87l/9+kOkHySZl9iTieH6cqUvWvYH4R7srtPcGpdn3By2ddfXdQ8X8wCyHubNTxuMaRQL8vb+Q7mvjI71bF8bM9aHOaihTw+9MU57uNzVKrZxqOetVU98i+UwqBf7SGvrGc1x1uJl5jR6EbqGdLrnUL3MfLGaYHyqDY3VX83yIY3iG4PNr//LgXrYuHW1vt0LVh9i7cUTZ3X2PLn2jPknQv7jt/67LPtPhsRppWeE9gWKb53s8hr5izW2lnT4aew5ybZGMVht/l0r0O6Zrh5uZ8g1nw8w/pLFlyxGczmAl5WXecbUooHfe8M1Xz31Qa8Pe/XYuLZr0zO792K5m7OxelRjTexer691bZ/bE5i/4rKL+lpOxrd11LDe7ltrF1MnWz6kVfxJ05hWMbbgT6vreNmNQ/epOuKs97C8+rCu7i2kmf4inWqmI7e1sHjFtw48ccTa43itKY54ZzoOjfZ46zHc9PgBh4VqZ/FguWLpsuXBR+P7c4QPWqc1GKHaWfsQbq+tv3yx7YWlJVcPPuB7v/TL2Wpuv1n7np54Ok+//KQVn9Vj94xBPa1G3Hj1f23zWzPIzaB+qxHvaqWB0xpWh2/r7bqWk0b7Yc2eQZ8ve1fhy02TXb0007PXq1vvabHQPFOzPvp8270oT/3A1/4vjy1P7Xj1vLy4+cTrpbwn23zWmp/qVbPrjfO/hbRZ+8z2rLjO9suK1rY98ImxYvZ7f7ewdtx6rt/dl+KwvEY+PW+v5vW0cT33BUl9px2nZ3nPWHrF+8ImzvaVVvsVh1VTHFw3F9uxGG3mejW7D/HSk1ut6mX5yt2eNp9PLE79wPYilm0clkMnjfYqjnjrcY0Hy6mn1WDd/61lXM4X3q/iL1puvPn6v0ed8Kre4lvqmWdhfTd2sbFX108o/h4vXO07v3jly/8Uh+svh/3h7/2NLy+yfpBkvbwaHeaMrx8+GZ9Yug7w1korM09XPMTfetdu7n14PGS35uasf2PVzrZWVg9r73H4th4ffX3vywJv97PeViu//d969cte1YN4Nw562X7uWUhj7209FLf/ey9AflrxGJ0sH2sNxnqD5cPyjXqvPlsemNfbnpU0yy8ep3g6W6f8uw/LKb91xeFbDb72qb8QYz5s+OdB/V8593/n7C9c7O32ZLyovli1QL1sET8eNE/j6nQPQrrdwxuH/Pajc1iN9s513M4RHffGBxhfsvzxH//xl3825IcwvnjcPXvMfhrpgRq0/PB2rf7mM9d6lNMa4oFx/Xro7KQJ5bPVauTrfGTxjMW7Xq1Xed2n7UHcmnZdDJabdrzNaV+Macjr3nUf+HHadzl8YuVvnKW3wK8HY4bH1pe/nEYmPw2c1svibR+Mvz1prO7WvvPqNNIJW6s42LfuGY5Y/bimD/UM1dw4jd5hrvnF2+fq0ahm2DW41ke9V7fagLM8Wp2B1RWTJ7Yf3uNuL3HiVa913t5unZDW1gC5UM3dK0h3++0XxuVBGnitaeNQD3RWo36258DXfWjN1VodPut5tTdrUJ+7DjlPZ7H11Gd10sdpvfWxHIhzNZaTBqO7HFbv4vVe/1s3Pb56N5pfXdfpBnNmH3ruspv3lCsut31koV7bB/xXWiHNJ93ru+tJ91Xuamer8aQF+u9e9Yyy9rt7udeMtn3sC5S+ROPffdFHn3v6j823/7jG1tO9aV6cj0a2+VCt1TOCnluTa9x47cNdX5zi5vI9o94b6dRb/bSn7REOS4dmFhdw4IkHtHpG9JH2ov5bw9bf/L2vVwOPP14a9XW1qgW7njhbR7w9Mhe/9wWqBdXf2N3namyd8IMvWjYQnnwXl/Pe/BXe4v1YDf5il/OU80rnM9iaTyj2Xq2Nv+Lyf5T3Hp44H/WFf/37f/vLQ9+LyqHshZXJ34PL1wujvB5w6KBnm3P1tzfcHsLyyr3XabmO78HpYQV16jF+1suOmW8vqx8njXp3XT9x2faalZfFW5iLqdUPBsa/Fmd7So91ff36qA5/GsxcfO9XnHq5fW8NMcbXi8x96F6K9QPv6gTzNNNLs97rD/jKYSBW/WrjlQ/11jkpp7yNx0kLtkYxVu+sesXquTW1fv5icsR8+PDhov/L4MzclytG1pcs8m4/i+1311Ptuz/x62vHYtUqtohXLP3sxrt/eybEqmOU17kwgh+2/orlj/7oj/7Cn/zJn3z5J0TWB3Taa+b89sWVD2187b8a/fCWz7f12Fu9ma8VW83lQXsBYlko1hg2L+RjemTNt596AJzW1Bh/+4Q47Udj1vsDD6pppCm277ObK9a9iVO91pGOnHiu4z2ZnNZlbB3bQ7zWu5wnXgbpir1l5ddDucV2PcW3HzGcLC2oH77tmY+G+85cp9UvN9WLW01zfvHM/C3uXV/nec8cbuDvXdTzEdeY/z5D9PWze1FP5VcPXNNKIx2QV0/VbK+gdaUv1y9NtPAgjdWpB3Zj28vWiqfm5rSnex/kyK0XWtWKV9/QCK7Ll9taym1fnY+49V0N2rcGiAN/HP1COpDGK046eK0fxKxVz9aePfW2OeLppln/b9XGWcPlv7YwT98eVoO/XrJbL+Nb2zgtlu7O17fId9fCVjeNfLA9LPTeeu5zwRbVoe1s+fnbZxifa7yPxBZ65H/rixbWenqf7byz3M8WJlYunct1zW/NPaNQza1jTbs36VXj6tgvvnpicdtvcF098a3JFx9nufFZet2jztrmsb2P4lm5xTLzkA7EZeVXA/jtQ3tRL3qmw/jEcNKJw4AvDQZxqoeTmafPgHZ16mXxk/9Fy0fywyvuZzTge/TzER7OR2q94rwXDxu/NzB8i1a4mq80rv9pnv3r3/87Xw7h+hio1wOU1QPOzQPxm3dzsvLid/jLg3Jhr/chpYHfB48eQrH7kuIzXv+iPuPcl1011/jy16dx49VNIw7g8KuV4d5a1cFdK7ZcFp7q9MOl/ECndcepl2p0Ha+4OnsvgX4/zNjWq6+rl2ZchsuqL17drR1vdRmI62vP2eYV1z+LU836zt8a+fV617Z9tLZ6xsvk+eHrw4f/7oq/XumLFR82+H3gYHh07pqM1QutyVr2w/Vy6wHyN8bJlxaN5S3HmMHuG1/1g3gWqoXf/rRv8v01iy9Y/DWL0Z/5pomP2/2wV+1d5xkHv33xYbH7DercM7j8fdfUJ7ua+yF0OYxvtfLjpBuv3GtxQvsM4nJvn4BnjY2Q1mqKsfZyc/K1P7C58exh+3jvy34Q7kyntyZPPF6ay5Fbf2xRvDy2fdsX1/UmfuvEaw+hmuWx9VWXLbaGNbmOk7558Z55vHTj8O2+pOOeM5CTTvX41HK/qklXbGsxmrsHwFc8DqR5z9DG6215/OWK7XMBaug905+eymNQn/J6FtOKUz/l14vr9qD1g3jPEeDIb+3VhGLFjfWXRvOr45rv+lk1aLSu9ga3ntOgD43QnvS+0wu+++1sdD7Ui1/+1mhv6gluz9vH9ilWfhzYWiAG9Vzf/ROu/UsBXJrWkW656apTb7jmYntvzVtHVn/1Zp4Bf7Fy7h7R7RyyrQWrxV9fRqhevGBej9tryN+63+IYmR6qbdz1QXHWfWH1Sou1B+5J56v/0ajPM84ablBfn/Hj0Nkes9ZVreoZ5VW72HL5cTrz5jR3/dBa4uJVV8zIJ/akRScN8b48wkuj9aRXvXo0Vhcni1s8Di3ovpnzxy9/72s5Qaz+met6ZHTMWVyoFg7wt5/taX2w+i0epxpppXPPmngaC3NxVkwejZ7Beg6/9EXLit4Cr/DE47v+9/Re6XwW35Jz8RGNH7OeG/sWrcVbtRbv6YRXvOt/xftX/+RvfRl7UFiHMetF6roHIe7NZeWXkwW9PB3+5W+N1cwvNwOxfoj1IPaQZaH6PcDm1Vh9sX0Z7MNcXyE/bK/pQfXSWS0QKx63Orc3Fp+tXsCtj907fGvyUm5t8dPnu5ytU90nHXW6l7hi+wNIXrxdE391s7iAB2nSqjZfaI27hvoPaYHc8vnZ7tn2tjrxYOMszXLrox+uccqzPz6A9E+D9ouW/YKgXHnyYe9tKAbi7sc+G9t3fZbTHly03mx5cptvbLXZzc+vjyyIA9+eBR+2/VOhvmTpnw1BGvZITvtuD/sgxAe7L/uDt3ryWHX/f9z9/c71WZfd9XXS/diQxNA2B8ApREqkKAk2JrzEyZ9IkYJsMMYEI9sYcIKjHLRp4yOIP0V/q8cz+7f3ta+76mk3DGlqrTXnmGPOtX4ve9+77qoSx+tLfjntBcxp6ofF63nYmvsHBtzlGdeqw9KJ17w+2HLToB8HnHsjXzqr1fWJC9XgczYb5781uibL6/r0THTO8eDWiW9c3hPKZfYD6Tw9Q4ALy4knds9zz6gc87VFGiCG357KjcOsd8+sftJYjnM0r9+upTmfuPs/vVsP2kf10sMFfLDe/o27h7C85Sysq7H5xuby9O85zuoN4qbBb9316lnla48snv0bgc+eWP0uJ/3de71k+diTBqxOvLjp5MuAhr3sNUtDP9ZBrXpuLbd3DQ2xPdvuo/hQT51L/aYb6psVr4fi/He/y4HV1S/bd+r+9zOAjr7r/eqas3oz7xz23Rs3DjijbHsEa/56tJa7+wPa9c62VvXg6lUzg3opFuo37sZXn139YK63+t37JK6x/LjmYurYs/3vs2He9dnvgp0PyO8syknr3bXAF8etfvNiO2bbm5EP9mzkiNV37896qz/xnp/2J1bftOWI+6ElnfqE7a++OifremRxl7fcOFl9imf1n+bqZou06qVad5/ppi3WfQPWYttLteLFqVZxse414K8HJq9e0mD1Ub6RBivnJ/7T32gp+Ck+5X7Cu5zv9BF+jZwf6fVi46/mn+I7tV7hO3W/0+9T/L/9z/7dn2+4XjC9PL1ke9E29lLtRjWy0Dqd1YinD9bND9VebahGesXTYDjV8uGwH8Bi1TDP1M6AZnVYeXG2Ft49B5YOv3gcBlcP0ksn/621xhfwyoF6qS5+14CVq4d9OdWDnPrA2ZeYNVQDh7+XoTnUc7W8SPsgwKtePVUT0jPibW+Xs5qdK9R3nF7m8sTaW5Y/E68WWKeX4QXxelJnefk3Vo1Mj/4Jjx9X/MdumXk/sjzl1evFxszB2TnjzhFWZ/dfTvE7h73+rDy25wYbD3sti6/lL2f7c1/5otp/m8XYvza0GuUYnW9fksz51JezxlfOK35flJn3DF/7YeZ87uu+qLJqmMvtP5LH+kODeM/s8vNf23ic+ri9ZDj12xkz63TF4yyWY16862Qt76kG5GOdc88m46uX1WFi5Wy9OPUU8nUu1luXmYethVffcfg7y669OT/ErzdoH5ka1Um7d0N14jCIV8/WdDNYnThqdF8AvzPeL/jy1dkzgq1n3p7aD/ClWW0WF5bDPEs4NNOtVr2vxTPvGfaHlP6JcFqheuVBe2SdF059m8sT27jYxqF4PbUnozXbWJY/HWO9Lndr7pithl7M+cTkby/8i7jgLPZdwC+3c3XONOSI33Or1/rZs6tO9hSnk+HA5TSy7mU9e+72+ZNDQ0/3nV3tsLo0afRjd+cB9Q7yu3/0UJ8Znc6zfsD5tEc+HHWytNTZ6ws00zVurfzyt5/2Fi9OGmv1ynD40sHn75yZeby4eNuHOejDnnf/fGt894zX4ok3f1WTPeWsbn2z+O1jUXy1aenXPcW6v7pm7bHnr3vQuv2BOZ/ni+Fat7f6M28ft8bq1Zc4nepb47FylrfPiPXqNzeujlqZeLVWI95qpcdvX503rrx0jOXHSWt1YK8hyLu1GFiv5Ze71z//TzW/+leHLkpePPmesLxPdL7SfRX/Ku8V5GWf4Cvej/bxhB+txZ99B8u/uU9a1/eP/vZf/60brxeMl00v4jWxXgp7sy5WZ1/o1mIeDrYPxpMmv/nqpVEeWNO/H8Krx8zLhx5uEKNxey0O1vzimbXc4tVYTj3A9g2bY4zbnF9P7a3+4oXmxtXsLPYDU7w+mDX/0973OkG61S/OzKtdjyDWi9W8evqpp9Xb68Kn3tZcvTQ3z9jLV7wPoF7G4sbiOxavfrpxMrxq3fhTvUyOPTCwxvejSj+07I8sYjSCvK2b5vrwq3sRL05Wr6u13Pwb33zrcp54xdr37n9zV2PjRtff/bL/S+f+Ngs9vGrVV9elLxjW4rTcU+697j9+cbz9QsRHH7/nyLj3bb2a87HiW0euL/f7Q0vPQPd4fONata7m5ga8ehb3bDPrYp1tfLF0stB6+5KzuBzzapmvfvVdo32e0sG7PYsvp73HufVuPI3uD/PLTWdRvOvu+u2PY8uvfrpZ+svXRwb87RlPL1DP9cufWcPdkxgNWnTF991kXV/20Rmlle0ZZdZi+3yliQ/1XFzdasctHufaxuT2Iwvbfai19fTFrKG+YXuuRlidNBjfonh9GeMWo1usuNhTje2HWa/FW43tAWf/8LR14mZ7b3T/8Mt3rsY09rq37+3JGuLgAz/DCcWgmFF/IB6nnuu/PvTcPd0zAvrp/qh/+uUurO1bfu/h3uUgb3tT955XmtvXfRfI75zi7HuDVhy9s3rGz6q3Vj9xwp5Ve8Rj5XR2PfN85ay2M+ls9rMuXjXSZmBPe4YQL7NO68noZ7B9Mf3of88cx/7j88nZvTbfvW8/t08+mvbinuo67f2f8TG87r/t5Ulnz6f+1G0vLH1Iy8j4aVb79lXNbGuz+mS3/9Zb/+5hufFYemLpw+6rOJ3y48DqGDfe9YLlmbNqvNJYLNf47R9ankCosfkTnmLru/F3WgHnR/J+DXxV5zt9/FKtjX+n7itcvav5roaY/70z9PCCm5jtC4jFYU919ybHkXNfXPw9AN388SFt/tUrBhtnQL8XaS+s9iFv92EOq4+TxuYvcNpTvM6lHuGpHh9szeqKx4+7GursB0Q1Q7XL21z21C9sfbE+VNXBC+mnSc9oLbbXka96afSy82LFU1OsPeHXk3hakB4zx6smzV6i8cE8HbEs3/rrK7OWn15ayzNPp3ixPoDidL6d2Vp7xvWHej+u+O+z7N9k0SOk0/7r6e7rydqPeXte6yxYvFe2cbnNN5+ZF8v4F3GLLS9uo727p3z58+OK/xCu0f3qLGFr1o8effm+fxBxjvK6rwAXx9k//aFDffdrXzy7htUz1nt9h60n3xdu430mjWtdc7i6YnI3P069xFF3e4b6ThM3fnWL1Uv1btwYJ7POoPw983ro/EAM5+l9t3VwxC8HllM9PvnqdD7Lu3sL1vzqdO32D0ziQV6WjjGN5bd3I141dt9xO+d49Xu14omnI0e8+7vn9tZbrfSM7eFVzXhsoZfiai6362DtGev53Ge155XdWM8lnSy9rQP6Z/WTZj3xBznpNE8/vNKJXz5/Zv3EiZfOq5zmu64+60zi1HNWHuy1BLHOlqktB+9e7+0Np7PFMwI/rhHibLx+6mnBJ56lowbb+xDXvvX99EMLGJu3d/e8zxLPMS2wr86zM9CzHLb9h+KeH7rmUO/6wxH37lAXL47r1g/69YyfLmz/8NSPOnH4O6snUz9LZ/Vx9Fm/jC/ElctfP/XR9bPm7x2z1nmx+sp27+atxVbLnJUTzJe7oz3tvvYMtlZze+ie797o2nYO7ZuvZ8Ma2hNNvqf7Sw/1pMf23llWh5/d6xbv8hfx2sf2yeq9ePsUC2nw7z6sxbJ0sjT0CzhpxOGDyxGrD77OIB5/GvHiGvnWNh5n7aMfWkoOn8yfcHXCk/+V1jv/k87vEtV619Mn+EoHvtL6Tq0s3Nyv1uGd3w8t3XjGRTdzI+DFXXu60eV5KHrZWJeLK8ccikF6T5o9MBvbWvvi5lvrIWX1sfly5Gd8YnFhedWA+mLbD4tTvTVYbuvGYl7ArL0FGvUYmhvTlWOkt3EQ85K/f4Coj3jp2Hu6dy98+8EWx/Xq5R3vftDhiXdf1H812wNUMx50VsZMbC2Yy62v7qf6g2rh1pdxa4I1jf4wYORT3xk40/2nQ51v+ylfri9d94sXa2/VY9tP1r52HWf3cMebs7m7NvKt5Sse92m9sCe43PiA45y6P/1tFj+w3H8SKadeMntzjsyX8PvjlfO816Dz7xrQ0AueWt3b5nqrTvfQWufT2bQXGqx7H+q9sf3vuaTVOs09xzj6WY667fVyzZkYSw+KAb/41akOq5+rAeX3LFuL7dnF66zZ1lotnCytezb1ag7tuX1DvCytDOrbtc+s6w3iQnMjvWz3ood65Ve7+8tY7+K7p7jGel0tPr3t+Yk5X/d09wZ/vPbNT6vrYb018avdPqoLuPGbg3gG+dXSD/P+y3r2tpc1NSE94Ms6j3pguFsvnTTqb3XyZfHE0krn8sXX4lzbfeE1PnHZam5uedtnY+YcupYM5HT+RjVgeXt+2dWLs71CHCgufzn8UCxrT0CDdQ/SFev9vj+0yEufpS9P/n4Oi7V/GvuMiKkDT70Xp6M38zjx6vk+j9Ws590nHfaqZjAv1lhP6UB6mRgLmw+d0561WLx6SEcciscRo+Gs9/tPukaczu/q3TppdZbWuHgZ0Ns9rJXbvuRs3+1z/a4P6znjh+qVUz6/fuuh85ObVrn1sz2ltbXSyzonOllc/s4sgzjxwtZj7QPKpwlx02kf9SCW0eKTm4G8rZVGnHTTqVbx9sNXneWB/NYbyzaefflDS43Cne8arNvwEy7/Hd5xv6PzCjSyH8UnuXE+PZdXml/VuvEn/jvOqzm0vn7ge+L/o7/97/ypm3m5O/50I/4xr4ekOX++/HJ6SHtQ+dNJa89cztXKrr91PfYAGtNc7eJQnXqo116Mr3ggltHk35cwrrztA1YrPb6FNRPL6pv1Io5ztTa3NYN6Kc5o2q8Pr/7w2gfh9l4P6veBwIAOiIvRuD/Y7L6BT6x90RDrQ6g9bd3M+uIVLxPfmuZQ3dtbWvEAt7OENPld976g0eG3f3/zwn+wlZk7lz2/+oM9g+6lrt/yrLdnefnrr3k9G9Mv547lQvn5mqdz51l4Wi86OyhmpBecT/eTH1iYM3Sfdo86k/K2F3P7cpb9cPL0hbZrjC/mGj590VZLL1l1XSNc2pubqdV1pKMeLQb8cfC77vXf+IojP8O5tXHU7f7pzNOlU/7l8W2NkEbxLN7GlwO0u+/x+Hdf1vXROZmno2fz1dprKN6+62X7Kb46UD+Mn9G4OvVUX2nHhc3fMZhvH4xO94b7y2gNaadTL1l6XUuQv8+IXGfc/ZlONbfWvR5AI173P7vIj8dab7/FQR/V2+fHfsSyuJ0BpLco3li9eHydVTUu+NY6A6hmfhrba5zNXVvecmhcTj2HjTUvJ+MLm19e18P5F+/895qL4XTN29PWCmleTr3wZ8Dffvfs1oqlBfq4PeF493q/90NL17YeMny5vcNp8Nt3+fdzotz6oZ0VD+1ve69uZ24EcTX63KCH2znGg2oZ096e1qoZzNee4vJo7/UHPdQHn9gTr32vVr2Idc28j/bd1jWszlq9tq96Lq/riAtx461u80b5Rtz203eE3j/0xOujvddPcZqw3Pzq7H755Xa9cfHEs/rC25px6z/N9rU9xEuzHvhCnEyeGu3PGlbH/NYCvgyuFojR2LO/9epldYrHgeWthjlOPDCPY1xOlu8n3nd+aPk1sHrvtH/tun/e8Uv3+1X+V/FuwnD51pezWL65/0ZLN+DehJCOMf9PN+O/uGl72Zr3Qth1WnLXII3i9wErfnXX4hjZIp2L+xCvhjV4EfQygDj1Ua3LEdszSa/9AV91s/UXS2t7o7H9Q30tb8fMGozFygEvQB+CfgToB5J9sbYHe+bfD484Rn5/KPYHYX8oTkt8+4FyGOirfe8HUb1Xn9XTIr163P52LMZgz6NayykXij/1vtcC7Nt/Q+Sf/bN/9nv//X//3//eH/3RH/20diZ0y6d/PwhprNFvz6x6Gw80cIC/M8wWT7FqNF8sb+eLzb35sPF6ZXqpH2vn4gzdS35c2f8my/5YhVsv24+5s+l+ul+eq1EP3QMZ8Md7uifkuObp90Wt+/dqrU7Xurr4m9N5bF9PnN378torA/X3vJffeYh3pnGqX60gHviLrb/+szhbh49++4oXZ3li8dJhzhOneJztafviL2Z8iq9OWji3r/h3j9eXbSxtBvTspXtbLdzlWddvVp1qdSaen7T47cd9wXDliuG2n/ra/Qec5Xf+tBnQ2DNaXrHi1tuX5+Y+o/HLr0bjWugcnjSK73lCvNURe6W18TjG4umUy2A1njjx4jxxQ75GMF8rtznrmvDR6yyYPYC467zXOn77Bb6Ng9iNP2lUz5o/C2nA9rPvfhruGe/ffce3Dxy5+OVufrnvfmSB7Tn9xjj1vtztI9v41oLOiukbxFnPYzVfGTQC/vZTfj6mD+YZtL5aavc5x+LRiJNeWnLS6Bp07t0L2caAVv2kBXsf7BnhZ7Daa+0Lj7Zr7n9E4F/ZNtqbWuL4Ie323L4gXrrAp7/uN32K024/1Wjv7R9Pnbh7ztBZOgPzzgDkMj5xnwFsz0uNNOpt6zLzeutzJA3+kFYGq9MexeSnAWIZ4IhtjeWwtOLcWtYQD/jWQAynOsV++IeWFfpd4Hel+z9nfHJmy+kaPuGXnv8/+Ft/7bduUOgmdTMb96bcm74HctfGXiJPWrC1ihXHf9Lk27xFfmN9QmOgf2ukz4pvr+K98Hdf8YCWWBZHnTRZveFXf+dMPRpqsjhpqHn7r+ZqNc+2trgcuUDXi9QL9f6Nlkxdvl7cvXzrSay/eeAPw8wcT7y6DGi2JxDX036w6m/7r1Z5fMUZ1OvlMj22z/YnT53OLF57NE9na9RPGrs3fHv3I8s//af/9CfzQwvf1o2rpz7IqqOnzmHPjMGtCfW0vYqbbywL4q841UwP8l3ertfKaYzbuQL99sLn7J2Xvwnk/y7kLPc/fttZpQfptqbp/PZZAnG1q2+9Z1C8a9981+W4Tu7ZTL29d+nL675j5jQgjb0H69N8R/54ccP2Uw/LqY96h+K7Z7ZnsjWtWfFGtmhdfhrVkvdUY+ssh8XpbK3F9Wtf5vLSYVtv9/UKt5d7LaEzSi+Ix4Fd77z6dz/idz/tO048/jU+PAZyaXSvWePQ8RysTvWMq7V7t37ib06aGX97YCG/XMBVZ5+f9oHTe7F6i7TpMah+PVeLRnwx1t6uDrNerZCeEdLZM70awbpe2g8fVAv4cLLVK8746qV48/Q3vnOG3/46i86j3Fe9bq046bUPKB7HGuLFTSvONffBvkM7F/12X+/nJd32UZ7vJ6xnwp7l9AOL+69zCDR236xzqg5UK27x9Ja3Os359fTqrF5p4RifLGzuaqyuvTuLPYPl9Iw6q/uDVNx46dzrAdtX4Nt94HddqkWHRufDuo5QfRbEsnTrN/397+L5oYVf/Oamv/uFembA39o1rE9rsc6ncwGxakF1cOLzVTc+/e45djnVb9z9bG9pyNv94eL0OZIWbjBPd3XqhVXvahRXE9Ko17TEWT3Fi7O1cPjimYeNVccI/OxX+Rstrzg184nGxXdzvqpVHH6kn18Lv2YftK5G663zFV5xf0l//+Bv/dU/nv2P6AbdG3FvauiGbmy+xoefVpZGPW98H7AQL4iXY4R6CPKfNNbPp88e4rB94oh50WVyoD5YPNb+q5Ve3K2/lo9GL9h9GctdLdztn6VzUS/VrkZ59dmXmF6+9cvMXR+xvrQY8fL7mwb7Q4u/jcC//d79GIvXV2aN377i3pws3u41tEf9tD/Yumrh2c9+uKgVtxqwvbTGdzZ+IPA3WfzIYvQjAU3622/1tha/fvpAjre1OsvOp7h9mQM/Az6xDJfvclbn8sJyijdm1vnC1tk4/15n5+DecWZ+YPEjlR9b3FPOtnNKx/hKs3M0B7G7NwbWtPd6LJc1h9W/XywBr2fFfjwf+0Uf9JntGUA16w/i1jfT03LouL/So4HTflYzrWrFKZbW3q/VLCe9dJrjZ7u3eEHs1oF0WHHnu720L3pbi6WBk9XfE8rfOo0gT35a1qy87Ek/f/Wt6Vajful2DS6PpbNaIF8M+Gn0DrMGdV6d361JL+6eJy0WF3BWmxVLK9v+zcvt+amOuJ56Dpm6crJQT2myatVrdutWb3mrdfteDtBZDoilEcxZe2H1A3I3//Kql441/8az4k9WDHZ/Xbd62Brp8y2si5sXv3uJs9w4l7f7bm/G7uWsfvTuOrp39v1bb/K8d3v/WvOru/ddefUjvxprcHvnp8nidKZ0u0fwVyuuOntO7X33mFWznM6odTmrv/n1Au2hPjuH7oNqGTsrP3r044f17s2IF/fV2TbfXNBvOvJuHfG9B9o7lMcAd8+jevVG2w8r/dDS32aRj0+7GjRAjEZ9Q3WMi2rLZ9uDvRmtmdjqtBe9br1bt+teTnl4cVaXhe3NHLYGrTh73mlUD/j0Uo3tw8hXrZ4/wHuqJ57echiOWDzYWqw+cI0X5duT+fL+1A8tBdos7PwV3nE+yb/4Ts5u+inv6VC+4v1Iz9/FL6nxZ9Hrd3TvGf/9v/lv/ZSfhhGnG7qxeSjn5jI3e76bT3t74LscFtLcnrKrBddX/moU78G8/W4PHuBezl6QcdOC9NMK4r0QjNbVrp51PuBXr5fs1mrfWxenlwysFqRfPuC2r2qIefF4EfYyLLd8eyjOevlm/hDZjy2sPxTLV6OzA3ppGpfTfuKXs73A7qO98EFaGVSvmjjl77XtLPasxfrSIAfEcNJ0JvbvBwE/tPQjgTk/Lp3qpVO9+oLq4dz9tzcxZt65sDjxYHvdfcWpRrw4q7WceHGC+V2nXy+L/M4E6LlvnOH+yOJfH+JXE6rD6qc1Tedyr6tYPTOofrGegXv9F+VUY79Udr3o0djnwZd92nv/ZRfyG9nub316rE8+qD8GYl33vce2bnrpsHT2ngecrVsOpAPtLZ3q3Rqs+3h5YTn1Emd74EuDQf3UL6s2yKnf9alRvXoST6OafNUN6WfB/Oaose8C8b334unDnPFvH1AM+Fznp3fK7icdvCdu++8s+KB90Yizz0DPXDHGt7XBaC0mV7wY/e7Z3We6q9O5Ah/DMYqthnUaq5NGHMYfdzm0iqeznKx+Gsu1r/YGaqzVR9eDXT3r9Oon3D42Fqqlb+feHvhujeozsY3HMULxdIrX53LrAa869ty9mHV/5m+/8rq3su6htLxzs76P3Lz2Heqx3qF5vTdCtdof0KPbfb37lNse1sSyPSt5e23i4mSbu5og50mDFdMjw8kHafA7K/vpx4/LZ/T3bOPwV9vIl+WHrZeOUdw+++7ZZ7T9gricQKezqGa99wNO/7pY661D2/1itE4Dh5nfOvWOm//er+2rvceNvxpqZLuGzWGrXX980Lg6cvWlP/PNry8Qf3VvszTrA9KKR59GzzAtEK9ePdG4tdIxwnLkiGXLEWtvWbH2Fa/Yn/qhpUAjNJe442L5ge/J/xW+m1OdV3nX/xXvVfzXwGr/kjrf0el6veJ91/+Ey/2H//H/+K8OZeJML8yNmOWLc7VgtUBeD7SxPVYrbL0gng4U7yG73DRCPVareJxiGaSLU9zLYD804Gqtjrw09JrlAxxI49bM4lwdiNsL5mqy1ptb3r7k+L0E+wBzvcqHNOLsBx1Ln98HVHE+6EW4PaZ3X3jtJW5jnOXttWF8TK32lz8NddMQ8wFMo/7E2hfIFV8e1L/9+gN1f6j2I4G/jeEHFqMvefYI6tFYHfU6A6aH7b/eob43bl2MAZ+8YpB+HPEMj6WxPCgOywnFWf2m+1Sntf6dhTk4B2fY32bZH1mqlw7cPsScy9M54y2Xf89PbdZ92/7r07jz6rgvujf46anjGXDt+9td7g/6PROh+mC+6876ydrPGsivD4bbvWp8x4PG9rrndOvGveBPtxpQTgbiW2v54fZinUaaW48F8fZdTly2OgxWxxyWs/dHOrBazW++EWjbS88xdJ32HoxXne1hOVuHv/vZmnV2afHRqR6zhu7tejOqsbDm7w8wWc+cmPk+H/zp6MGan1WjfbRPfUL1WDrtI441v/jqdFYgxqoXqsVWJy3+7emJU00onj/t1Si/fcVfbsArDnFYNepl664VzzrL6pvfnuvBWiwL2+PWSAd2zxBvtarVO3Kt56FacvTb/dV9x0cbT06fyz4/5IO63ZP49dlZ1uPiyZ+P7j5roEa9VQP01Z5Ws3OC699z2j7Tock2D8zxs/KLLTf9DJYjTx+dOauvC/64T5xqPHF2H/Wd3/Xsuydz3vwgvz3C9s7nOvhBpf9gsnX70EPXSA7dauw7MX57V08sg9vzXiOQl9UzpLF9t584jXFWF49me6lGGsXXvzWt+dvb5cR7qoNXz5AWw6/XnhFaWy8dwM1w5G8tfvl378XTAVwQZ+ml0Z5A7Kee3v2rQwif4FMeVPgdPol/pyaU84n2xXdrfYVP+vgE39V5x71a39ENabD/+j/9d37rJmXdlMHNmMHmX5NLo/W9qZdT3eoV3xo3ng6LV5wtyk8Dbt72sfn1UjxLB3ZP6dVLqNetu7WKeXEsZ3Xi7DlCvPSysGt594W/Hxo0exH24SJ39aEX5vYBt04cENvzs66eWnGvZuBjcRgNfdHcfdSHeXFWLB2jXsT60C0HqonDqsGsafgg7g/SWX9zIesP17RoXx22PTF9FmPh7v3Gg/hqmAPtULw9x4tTL5DOau3Itp9rG4t/4+C+6Tz9SMXM+5ElbtcTbp/dD/2h737RhdVJi4brtPdtemmWc/PFmoul1f3Rl/2rnXUmr2zRun13T6QL9cfi9+x3Vvxx2PYCrZcD4tVuHW818q+Vt/n8cp1dY3yon6uX/2qx7SVcnnw8Y7HO0fzWg+UZ4YkX0slgc/G7bxhO704ji6fX9lUf4tXYOPDvfiDO6lSvmvHc070X60/O7sea33PWPxVm+6yYr1a1IY245tUI9c5XX/VjzR8HrNNNxxl0ViBWfjyxLBS/HHrAdzn5G/Nnt45459QZlB8vHbWyOOkWb1+M79rGdmRPubC9Lt+8+l/1EdpPsXjli3fPNr/Xrzxndt/zYuB+7g/m+32me7H7VM72B9btrfEiXz3qr77F9FEtYzXuXuLWx55FxpfVj/xqB37xOI3ltYZ6rV+x5UFxBnE653iQHlTz6sHWorPXTazz6TzT7R3lWu53RrFqPNWiq4b3k389yA8ttyaUR0/t7h11+HD3fpMf7t4zvvbA+OqRnrH6yzVnxe4o1hnFTbN7mqXPqluMr1pgLb94/UEc4Gfd11vnalWTX63teXupXhqZdbztp3NiwC+OJ4fBamw/Wyd+9jv9b7Q8Ie67nFcx/o19xXsV/xSr8aSX79pT7JfgO1pPvE/ywne47/D/+X/9Bz/fpMZsb8pQzacbt/nVWmzcQ8riVefW2IeMFV/OWjwmt1rG8ovjp29MN6xOnDRCOdXP4q3dmtbgge+lt7ytJbajWLws/o78UA3g14Nz6YWJ7yXog2VfhvJx2zuIsWrsfrZfBsthy+nly/YMiq/Fi0O3a5uuWBDn7z6zFu8ljc/f/vDaQzVXpzpyfQj3Ny/8rQs/CvS/b2Z9wesLQTrVYvXD7v7bn7F+uzawcZYva78bh9ZibHnFQ73EbQ7mG0vnK8Mrzwjt3w8qnWnmh4r23DXqmqeR0RbrixXr/q4/45OOHjp/WK2+lKfDqieXxvrbj3vAnth+2Y+7Vm93bdz9GflYUI+JAd7taZG//Wdxs3ootnWLL+dq7ZzdPtLYvPj89ZHlL7Yozrbm8psXN6a915+V21i9HdNLy5jecvifYnKYe6xe9ODeYXu/dK3MaULX3DotZs3fXiCd7aW4WvHEXj0/cmC5YvF7TuKyPZ96g2pDvdV3BsvbfS4fnFXnxcSqVYxBsTTgcoDOcuolzlMteNoXs4aN8++e2PLi4hWPs1a8M8423vppLJd1DYvf/SwXJ9vYvV/lZsut1vJgc9R35kZrXNr9obc/+JaD12clS2/v6+7t3UN9sPq/e4jXnEE9Ap/8nh22vPbBRz9OtYoZ6+epl+1hOcvdOZNzUf5avPqF7ecrzmrWo1hzPe0Z1SMd59j7r+ve+vqrs2N16Lo3/Ljiv8XCXHf+eNs3H/C5f/ruJqa/3nHdb/zxIY3tQ6y4kX9tNZYHxTMQcwZ7f/OJq5vJhc4J+PTNQmcpv/hqVDfwiTnDrhufGlnYvtXo2uGkUz/Wlwf1tf1srWqIZReb/xSHYl/+0AJtKny1fodPc5/8P+J7pf8JXuXyv9N9in3Sx6d5n9b+pOYnoLP2Cf7J3/u//XQTdtM3d9NdnZ9uxOFe/it/Ovl6SPugiwd4Vyvjz4rTaW68Fife1YhTbPe7vWTW0IMOV2t7EcuKbS9qrNaeU5wn1Bu7dTa/WPtKXw99aJjXx7685Yn1YZjW6rSf3ffF9oRTP+07A362EKuv/bFhdesrTi/qjdO9L/z2sfvjF8/qLf/Tjyz9KNA/Bbn5W6u+09wPTegMthecfrjB41+03twdL4oVz8LVY1ez+ZPO2uXA7qsfJJyfH6v2bwbtDxTda91vt6a1mPvVl6L9a8Ldw2vdr9sT0BErr9zlwp5R+wN++7KnfnBrDzTah7EenozejjfGth9zlm49x2PlFc+si6W19bbPjW2tdJ7WuGmHdJZjrI96ztZ/tYqlYazm2tbbWrDX8+psH9U3rtbWi1f+jTXfc7Luucj45O79Wy4UT8NorQat9lTO2qJe1fHc9E9/+3zAT1NfxnLE9xmB+g/V3L56j/Fl8Vi1qpeOGswc4sSLQw9WB6qVRvHewdXafszTYDgsLSivEcpdXvnAt/uxFqufuPFwlptdv/EdaFbHiJ9G9zId2H5xut/jVbf81SiWVv0ub7VWp7x6LV/Mvda7fe+79rT3Fm1cnwnu6/7ALLe6O7I0829PxjW+sHujwdIoDnK21vbSvo3Vi5t2nNasetVM++bWA1SHf3l8C7ztqfrQ9em800uncfOqt/0Wc/0ymtW4SGdrZfRc435kuf/BW9ieNx+qD2Kuz71v5AVzubcf2DrVYNarsXt84gJO7ynfK3pHiFc3rljfF9vL6q1W/aXR9QjbG7/47rHzyqA+QH6xW+v2s99x+cXjBrEMthbwbx/V2FrlQvk/9EML5HuKLRRdzlf8xbu6nwB3N/1dbK0nne/0Au/4xS7nVc6n/le87+ATTb61f/L3/sbPN/sadDN2pvi4HrJ90LIehmLFqxVHvJdrHHiqg3e1XtWKkz1xym9c49v9bj9xgH9fGnD7Ws3mxe6+gc7VYHyhumG1mXV2/cFcfR8WPjSYNT/9XrygvvPH3Q/DNI1xNl699hR3c5eze4KNi9WTD5Y+XABH/TRx43hZV385aYnj84nhMEjHH5T72yn9gbkfBPyw0g8sfhzoRwE1IV3r66sfUEsvTx8ucdq7XvrDe/zOxyi3kUY6xlA/DJYTb3WCnuOG1b354c6Z3u3Bfvyg4ocVZ9iPLPu3gjoTdfXQs7NnmK76/O7Xvhjtl6NX9/HVqFZcY9y9XnvNGHQ9ule6b7Y/mu2jPq7hXiu2efxQfeutUZ146VzO1TLPbp/5r86dt24uJ/2Qxo6Au7zqsXQA5+qtlddYL0xvxSCt5cZZVO9qrhaYL+fGNrc4bfdQzx+OHtyD3b/VyeJkxaE9hWpAMT559PuR5f41+/K6v9PQt556VvD2GcEN+oInHXni9Op/eXsey4N4V2vjcWDj1VGjnpf3VCdLt1jx+gUaGTxpFK9OGp2f9XK2HxbiwFOdbPdaDaBrv66jkdbqmNdDHPOtW39pFd/6q4OTlVcs3XJe9WAttmcWD8c97DPg6QeWrd1895bVS+vLAzVh+9s6oXgaPTtXq5rLj7P+1bpj8yz9xSt92HsHqlu8WPcIpLe2OcC3fWXh1nwCvxxardN1pr3L+l83u+5xe67USMdZFd/a6XXvmPNtX+ZxaWSQ1lf7KQ44q2NdvOfW94rudRy1q88nhnN56fXMdA4g1j0TTywu1FsciLNnupZ+45OG3H0nxd19pcW273BjxW8vbPfOzH/4hxZ45Q81A8t9lYf/CW/9W+MTxH+l/SN41c93a3yy309w+d/Nf8JqPJ35rfHf/Rd/46cRN35zN2LmJoRu+r3x1/bh6QFa5M/qh343PRS/dULrazf2rtflQj3svvWzHMDpZdDZ1Hfc5W/saT/iTxwWtq+tt3jyQfqMvhdpXz6YNX/7Yrjq68UHy6sPlzh9SBWvRyOYh+bFjfnkb5zZs572QwOqXV/13w8R1vxPnOL0V8daDT+c9AOA0Zr5AcB6jU/O1drzEDMvboTtp2uLFxfE+mFif4Qor9ysWmkYgZ/FYRAX+PRQL3HSiQerAa3lpbGmT+ek//0bQf2toM65HyfKq4ba9WGsVjxzMfdiX6z3y7V7uDOFdNtn67D1AK9rsT+ibJ8btxcjTjVorUHjArccIytHT9nlFneP9YVp9Vfj3qfyt97lGyEeFCveuP71bY3VYLDxOCy9eCC+1z4uLA/WnxYL1QvFnU+gUa3qha23fQRxvpu7vaSxnOLu3a7nq2u61xJo1O/2vecF8uh7Vu6PLPxbK416k6uvvdd6JzFc2D3KZdtDcRrpiL3SWc4aXxx2OauR8TsTdYwMVgueeGmmn3/PKAN++d4J6Sy2Bs6+O/SRTjyx4iFfOo186XpHZXz12vm353SqFY/tuWQ4ECc86YR4ywdr3Fe54ub89tS71hr05/5l7uXu0c7R+DRn0J7YrbvnZP0JB4pDnK0N7fnqLQfEnuKNr6y8TJ00GBTrzDNYna5L99n2fJFm8fadbe0dF6uxvF3Tcr29z7zHjNb8OPWsVzX5770Bxfh7F/au4w9bW84adCbXOtMsP5RfP2mJ1397gPbQPkC8d4i5XLw0QX7vBuCXb6/tUWzr1Rfe6tQ/47+2sK4XJqde9FtP8dpXOvVkZEADihXPH6zF9p5tfPyhpQ1kP4LbBDxpxVv+5X21/hS3px/V+Q5+zRqr9XS+i+9ww695Pv/47/77P+l1Q3aDdsPfB1WtHo7q1o/1GqRd/r3xb93W8m+dYo1PtjHYfthy4xjlte+sfhZx92ziri4OE2vOH5oXK78+n14q1Urz1qrftC7H2EvLB0c/tPCJyds/PKovphdmXj+ZvHqGdJZz7faZXaTVnjvv8rc/4IvDllN/6Ykb1ViOuC9sr34E6IeO5ulAvfSh0Hkt4jD19Nj+WD3XE/D1h/fq96Wy+lcDVgO2VmcP1WM48S6HljWLl0F+efecje3B2TlTZ9v/Wch5d57VpWVszUJ+Vg1z8CXBfb1fsvrikG651Vgrbh7M20fnb7SntJh4e8ys73lurax1Wnt+m7vXiy9+Gl2rDKqRTlohHbVYfKAX0th618ptHTa2nKf51oD2235w63fPqHyW3mrlZ+mkVRz2DCEOq2b8NHedL7Mud3uF9na5aYj1ztBP3CceAz629TJrfMDf52WfGe+x3X81m4Oe7vtua+KpIbactEIxI4P6d9a0gFZ9pQXVqVZmfXHjcvd8qvUVr7MI1mxj9VM+v/30OWt/fKH8OJ0j0EinXso3z18dsUw8ftr1UC7tzt8cVgevXusFqo9jHie86oevfpe3hpd2eQw3v330TrYWc+bdl+2nWiw0f6rX9emsigG9risUW073zr3+4reXG8/qazmXF6dY8Z3DrrPyi12e/bN4izhindXqrW68jYf2BZsXzLOrY6zHOK63a98/YOl9IRbfaK22WDldK2gs/sTRwxqk2/xyru1+8EN1MhBnyxfTm/c4M4e0d7/txWhdD+bQHvu+BHK7vnFXR32+DPjEsvawcZYG3H4BRz94LI24t/96ECu+NaF4777lfvQ3WkKb+ARPvB/N/WoNbTpczo3DE+dJ+5fgd6H3tJdfineaP7IH/9ehbtZuODe6m9CHiw+vHrJqq1OtcsVu3Fqs/Kybupxqp5VGDyjg1d9aOdn66idsveI7l7t7NxcL7Wl5u7e06i0/u31dbvHqtH/gp/FJvdVSZ5FmX6z7EOKX0/Vu7/LL6VpUb3uoTvuqh4wve4ptn2oAX5yuB2v/myfHnF+8PcQRv5y0cFaDz9+28If/P/qjP/rJzP3Q0rPA6OgtfefTB5SRdWbBvA+y4tC5bL/xjPDqHLJixtuX0bo6T73vh5gYqx/xDNLJcNbE68lYX0Zn6McHP6ywfsTyRZkW6IMBrfpgi1vHWo/u6/7KsD80utddF1Dj5oTtH+/G+NrHnjVeOXz20n9jph9j+FfXuJZGsXrM4kDns9cL39gZ7RkuJ156bPe8nOqF1dHT8ozZrSGvGltn8+I9+WDvwd0364xu3Y1vr0/9rFVTnXvP0+p6Xs3Var216nNzqwWrsRzoeu7exfHMby1W3JgWq6a9ecd4Pvqnv/dz4WpunTS8O5h53HqisfHdQxrWVwfk17s5xEtrUa3LWR7fxhnopfMJ8Rgsp3OArcGfAf/W4e8ecB/RonM19ppZX53tJY2FnDjmrLmxMy2Xfnvtc4cPZ3upTv1ap7O6aUJ9pLNacVcnztbOqhOvc/S5Yi2n6/b0GRuHbV90aGTe2/tjee9xXHn2RrszoNOzZk6/Mwp84mvbSzr11LwYGNPpPlquWPPrX9t4Y3WqUaw4H+y++NntBXd1WFp8xW89tv4MnrS2Jp6+XPv9HsYnJv/2INb9wrpfymmeie91ryd9GK35ixXPnvz1n39R3TQ3P279t2dzOYCTNtR/e4B0QW7nhsMvv+trDk86wZo/rT1XqBaeGIP2tv2K2RerHlwerd2PGNtaT/E0sp9/aPmLf/E3b39oSQx2/h18mnd5X62f8F1OBwef5H4Hv7benzc87e8f/K2/9tMN5lyZuZvPQ+WDZb9UitN4dcMXr461vNViy78GtwZUh92XZVZ89WHH5cXJiqVfDbHd1+WlZbw1LudVrV5iW8v+jXxinWPcjFY6zBrk95LrhebF54t0xkdfXn8I7ktF/e61eKqFU2x7alwrnpXbnhnEtVd96aeRLz35zFw/8fY8A05nuDrbP78/+PubFswPLf1tC/rbL3SNOtusc48HXQdxHxxx2kPGv3o0+O1HD0a9Zl2L9lSf9RXSKB+21l7jPbtX8QzUaq/F9VE/zdn9Ett1qN9XvTD+au1+6sO5+pHFf/xu/wN4dOXg1ZM5/VD/dPmN+SB/eeXyF+v+s8eMrx7La50vjYx/z8wcr713Dnydbxz58SBO98fqMZBjvj3yLW5fxvZQHt9aWukZNydO+supvn10Xxj33pCvl/T4stY4W6saW0ss44POmcUV3zOsbvGs3sOrXH7YfHHXCofFAT3h1nP3Fs5qFN9a9WQ/zrLPAD+y9INkP0q259VcW62uSfdbedC1i8Mu8rPVUkff7S+tvQ/4WPN0Mj6IF2d7ivOq73hQT0aI90pnaxWXe6/tU50MVieOGsuhL5ZBnO0p4JdD17n2h5rqbI2nOumKdS7WcYxQfnteXrDuXGjtiJ9+87jucWtQs33YA+DHvRpy+97jx/HMdwDWWhyPBrR//eubVu9Xcz4QX07P9hNXT+b1lxVvlJMW09Pyi7ffLK3ldS75xOOUl071795Xy5hWehurVnU2Pyu3+fLy02Htnw9cc9fePcD0CeWu0bSH9rPPFmzNEHevaX1sv+XxZfnibKw4P3Tf7Bln8flZva+1j3LTXW57CZ3Fvl/ltT9GC9KIV59gzb86LLzqJY3i1ulkfMu73Op0Vhuvj81vP+FPfmj5C7/5ixW7uL6KXNz8m/dO+45g/i7nHb7i3PjW+kT/O1i9X1v718Kv2Retv/83/+rP8+C+8SD3MmN8OD0cr25o2JuZTh8s98MFJyuneZZPjV4w+rl1jazY1gBjnJtbTYhDZzXEd9/p4KwWpFEsC/GN7eepXgaXFzdLE+R4KfkSvV+e+wDib52+67J/QNzrVB/6uj1v3fq4BnIBJ17zPV8WTx19uG/01v3TGaRhXC576g2n+BPPSMMXq/62hdGXLLlQj86xM8k6pyzUA5TLzPHEqw984l2jy1s9sG7/nU2cPffOKQO67cl8OdsPS2s59bPnkC8NVv3Gzafdfdm9yVetcmjz1yuIMaDhn8r/a//av/Z7//q//q//NPpbLenhqbn3D7T/dHcv1dt14xq0L/fV3q/Vqtf6WF9IC9KLu3XrKS172nu5fsFaH2tpQjyoHwbpqJm/WttbsXzVYMVY3PLqAaolDo326hr2TBjrOc10oRgUq4+L8us1Ho3uiVdnfTXTCl0rBuWngUs3Az4x51edNONVJw69tGDrsHrsHH0e9DdY9kcWz56zvee7WuqkyfDaYzlgnhVrZOUv4sSr9p6BWNdkuZD2zltvv2xz4yz41HAW1YLbdxy2vcDWuRr2s3tyXV7d2+lUJ616iXP7rV7YfuKlybYHhienGkbgvzWKs60TD4qnszxzoLP3W5Z/NfiC/O7tPkPUjrda+dxX/cjSjypGa9+BGlnvc3n13RkB3afnsf3Vg/j97gHtH3aPTCwrnlYay69WHOs45ee7Mdg6Yu3H2l6ca9c17tXKD6vDqnU5xdNpXc717/5puR59h+hd1vWBrRf4ukbti297NtZz3HTF9rrHu/2uRliOOVO7nppDOmvlxX+6LpA2xHM27ZXdeBr89tZ3GTX5q0UnjSA3ndWC9gurw+LcftXIViteOtXcWmH7EY8DrX/i7A8tP0VfIIEafUKcLbZY/xPn+r7S2V5+be3vQM67vB/R/LPA7fvX7PMf/K2/+ls3YTeia9ZD0Q27PPN4Xd/63JhcD6qHtAeVX5xOH4hpZncN21N4Fd+e4phDMaiPLE41yveQ12tadLJ8WweK863hFa9nVlwdNevp8qpZ35kcHzK+RPtDZv/FdV+m90PIXtoPeHH3BcCXiv0AS3v76GUP9cwAJ17+NPTcGW2sFykrLn97as6fVad7TNy4H0Rxi69e+4yH44uVL13+Q7jGauqpc6vP8oysPXUOYlnxrlu8Jw79W4sfB9JhwG/P9sPu/jdWfPth1vGcAzPnD3Gy7SetUAyqsfcAszf3o/tz71NacOt0r6QDuNZy/9Jf+ku/94d/+Ie/95f/8l/+6YcWPnwcvdtP57L1eybSzqzX1t+cTvq094yrVZ9ZvpCWHtLEyUCeupfTGe054V7O9sVXLzjtodzGYhtX42lfwCdWL3HKX97mt38WJz5fz0I/Gi8vWD/1u3WKyb+c9gX8OF33uPHqfzXj5JOfxvZbP5dTvPPrWkH6uEBDrHMuzm4da2fWM+Yzob/ttf9Nls749lo/21NnEJZv3gjGNTGWzmrVvzFOBmKdZ1y8NBr5wTw/jdZQneVuP2JdG/OQhrziceonA/4sXA3n7hpsrfqArYMbpzh0Jo206we2365187Sz1ajXdLZGttg6rDh/EGfVTq86Xa+s6wJ0qluNfjzM9ozK3X3Q3B9Z+qGFr889HON+FtK5+7PmF48D9cgu5/LaP14WVoeBXNZ+Ni+feGcXtsbmFmPbSzpxd99seZB2WjcOG29uDNWq99YZ3L3pxT3gfcb6nKgO03u2tfPtfqAaTF3+my+213P3AfLaw61nzopBfbA4QGP7ad55yF8L5S2vHuLWI1tOMXV6BswhjXTSMLK0s+L1HiedWy/OrWUO6V2OkfFn8FQrf/ZT/P7QksCPgvArjZqAnT/hq/grfJr3o/oXn+j8WrWAVvZLsPl3/s4+xT/623/9p5vPg90HfTfj3qw043mB7Q3bfWTO99MN+y/ixTw4vYjSSuf+ASdN8yzfolrLgfqtp6sTb/Orz/iqRWM5y8Nh7Sde+2BxNr4cPlYtuFrMmn/3xdf59U9x+rLhC7Q/cLL+qT5fZ71nbqRFt+vkhepaVef2AcXrV7w9xdlYNdnunVnXF8Nvv/rpx5F+GNlzMOplezdnccRZ8dVrr+nE23+ihSPeXjoLvmrJKf/2lPGBvXVG1bucanWdlt++cDpjEEuvvtbso/3Hgc7amr8voPYet7rG1ayX9lRP69+9dJ1bmz99QZJ397JanYk1o+M+9zdZ/spf+Ss//dji/ucXh/o3piPumekZUtv9uM9ffWfFq830sjX0W63ts7z1seroobppGtnthxa/OtWsXv3TBv7tCeJk9QY0zJezWiFeXBDfOqtTDXlbw36KFwNjua5R16l+GDRPJ6vG1to4K741+ZazfdtX/PS2/yw/uz0znGJGa35QI9s6acAn15LR92x5PnweeC76ocW9X/3N7wzod29d2/r4ob6zEIdPbrq9X6CeGRSPQ2P3Z82/HFbt1sXrvb7kx91emJg62fbPrPUgpqfth5YR+LKQRnvtPklHrD6q1bWJszqQFqtW8TTE6pe1t/y7DtsHpFMf2cbSWU7AEdt7n1W3fu+150u7HPn9uNJnSJpbc3unRbN/oNLfYrmf80b8eumaFq+OftKNc8/BnE4cZo1HK4vLX7+rw4rtnuIYGajFqsNfjbhXf+PVSQPi2Pft11iNbONZ+k86mXps9xC2L8B3LbzPnt5rtI1Z9atVL/lXvz744mZxmOu5+0s7lN+emXm8TO7G2fbTvbPvqXpc5MMtL0691K84vScO8Hs24oC4Xo0gT3z7go3LTWPj9bKc5cXpXKEaV6frkpa4OatOGouf8/eHFkmfYrnEPsGnPPgON9ycdxo/ov+ET3SW8+6M8bInXP/Teu0dnnI/wVPek/1X/8lf/62Hn/UAdQZGa/4efhaPQXP+YrAPBV/17pe8Vzo9IGFjtxe91vflxcnoll+8Wlm5+twv+Wnhp2Mfu5/VMpfDiq8Oq2cW94mTXz++WPhgafRluh9Z+kIthrs168FYn66Pl1PmHOu7PGvoBWZdrLE+wZy/c9nzk1t+MVaMfi9dL/rtaa1698XKv73s3vrRgXY5gG8u1o8xcXaP299+CKVlzlec8YlVa3mXo4+tFx9XDdCD+O1JnM7V7m/xNPLhxsftB6b+KZ85bn1l7bNe4J436Elvrm/XuHnX3b3Zl+XuUzq7D7Z6xmql7/73B8n+MOm+F0srPX3Lr7aeti7ggDVuZ1zt6mfxoVr5cMvda5Xl37OJk/7lpQPq2Fc1l8us492eqhdPrRBnrXh91Uc9M6jW7d28Olmx7SOUz9912v0XZ6uznOKXk1lvP8uNn088xFmt+E91WFrF9v6r5/oAY32kYU4jmPOvTlqMrz+E9Jngc8LzVk/1y+hlYZ+f7rWAt+fiusfvfts98aXjnXPfae0PH8d7ajmdx3LSiVdd8zRWp3sz8F0NqBbDb2/p66Ge0xNn6qYjtvXkr8ZeA7zyV6N4HLb95GNQLNt6tDq/RflikEZ9sOJPOpsvVvxy+LtnuwfjqNl16DNYfcDBd08z97D3fN9x0qvuRXvpHyb4ocVnnlpqy02P0aNVLuDpF7fe+TqfroX6Xa80Os/lrA4e/wKHP7OOc+ukwRfi8MdpXeydxtOe6pfxiTF57O6pGlm5cZ72r+59BgJOPnnuA++1fbfte5D+3hvbU+t81bfnjC8uvXh6yKyftLJy68OcxS3ONn572pqs/uIY43V+jA/opckn5v6Pw18/QKfnEWfjzJq/92s61TPWSzrWkBbUCx3P/PKqtz1n1vziacmrJgOcLNRj+PmHlr/wm9/+vw5dYiLXH7ZIeKXxCd7pvdIR/6U1fgSf6OC8Orvwlc67+FPsl+i9g7zsFf6r/+Tf/vmBYT34cpyDm9XYNYtzXwA7ppWvm571wHjZ9MFIK+7Wws2KQzE6+4IO9Qy4YquTfrG1/OXLob/9bs/1Ya2XzFpssfXquXrVbJ5uls9orYYPE1+gr/Vh05eF+kk7rXpO37l5KXnRGa237/ajz+JpVaN94+wZimdpbS/tKY3tZ3vBre/49c8gzXSrBXpKdz8UoDwjXx8KvfD56VUTVqc+M/4+NO6X/GAtT/xy6r/eq8GKdxZ7T27vfVFlvlz2Q4rRupqsL5/+lan+GzX7r04tqrN74avXRmgfnVt7YsXaw91H59jZhmL56MjtmehLcn2kw8qpbn11bvbrfIzOZ+vuvvj3DJrz35i89q7X9n5jemFixYN1vHRAje4JSC+teq4viNP+49Xzq77hxmikE6f9QzwxZg3iq59tnMnh7/6oVjwwT6v9mG89qIc4y4PlgnU5Yc+Q/9Zkm7c1Mmv76J69+6qPuPzFGT/giaezFt/nluehzwYjnzid7XWtHqBr0Rzqc/cGcVmcrLgz7F3WvZJWBmL7/C/H3uJ4TleLQbV69nv+b0+vOPZUveWmm0bnVe321rpcKDcd6Pw6w/LrBeqjXlYnzkI8ne0ltK6PjUGx+qiXeO05bA/FGm8d/t3PaqnTZ1GfVa4v4LrX3b9Zz5GYe8JIi6m5e7ifg4xfT3Q8J/2BnVnTA5zOkXbPIrt7tK6feuK/HPtWl+FYVyuL15lZx4H8NKq1nNWoBotjZGKMRnG57TluteKnA9VIx7i14NZaLSbujFwX173vKPrgB/00l+M+8J2X9X5zT9Bfw62frJ6N22s1du/FjSC+faVRrbTAnO/2w59muWt86eilfkJ52eVmWyMef3vYe1tfnQmIuQa7z+2Nn8WhA/VSjY3XTxw+nK75Uz/m8TJ6/Kv3qh4Uj9Oc/ckPLfO/d5b8I6jgO3zCga94G7/9/lo1/jyinp+u0Vf72ZsivNP7UdDa/xgu60YV60btZgTxfQif+uITD2LdyCDmJci8ZOmAOtWSs/1U56kPtn2UD/k3Xyx9RqseYDnV0WcvbyNfeezp5SifVhbSNNZDkANxsrj568MXgcyXa+N+yOCD+s5298Xi0OZ3vb3kfCHp2tdjfdLqBQb6ad/m0LVkUN/tBeQ/7XfjWT2Ltz/77R5qHxne9sR396C3tPnLMfKJ99LHwxHfevHqM/BbO6ds4/VS/uXVU32vHr61PrsvWc/Sk6Y99AUzs15OPzD4myx+aPGDi7WYHvZM1bloT0EfYWPtpXMDep19+vjLa2yur3w08eU6h6dr1B67nlBP1mL7Q1P/jZ741Wn+ZNuXkfG3f/trTiuD/O0d5FYziF9OhsvfOVZveU8cenHumbKnnoCfxrtakA4UY5D+9iFv88W6rp75p1rwTsu+oF7ipQNx01uIbbze0mJpr+bOA197sp/e1/VTLfP67J6+PVv3PuxzwPsgrrE6vSf46VanWteC+e6v+dbIF+KtLaoLcdMy8jnnnidcHPE4wL/XRN4av/w0oH6qk8by+OuHhXjGrcNAbhpbL07xNAJOEGvfTJ5ennrOLvjSWR7bHlg+Vp8Qb99l7GJ7MYd00i1+OWCtTp9T/Ss9xn4MAfeue7jP/s4kHdi69X5/XOkzUD08OjT9Qb2/9dUf2MWgs2Kghlg90Glf0LUqDvXUGdDoXr6ceIC3+8RZDfl0erb5ii8vuxpAf614trz2ldbGIY7xVT1YreXidd2Y62TduWS05LoXXC/mOjoHluZqw/bBv/XjVQOXBTxoP/Vlndbq4RQH/mzrgXmxdJ442fL2Pro5cPnx2sdyupfMoT3EuzVhdUBuBmJsz2F7gepsrcurTue+PNaeijHr9gbF2d5Xjz+0fII2BQqFnV+8i108cZ/qbB/h0zrf6ed/KvhkT38W+/4v/6P/0883KqjpWvG58XrBsa7h3vTbo7j13vCQVnG5HuI+KKu5D85qrc6N1UscMfZqvhpwa1xONeo36wXDlsPP+IDO057Ky/iLsXRWr5x8+uhLh7G+4oOa6ncN29vtA/hdb3/g7A+ke91g9YptT+Z84jSM1iCWTufCzEH8ibP9OmN7zboe9rFnal5PbOOr397idw351HYGnQNO90G81QF5GfCL31pZnPZ594tjXA4D9f3Bqi8YzoMPd/m73uvLVrO4L6L9lWo+9e353mf8i862vYO6i+qw7iG+9ku3s0nv5q21t+pUX275YvJ330x9Zs99uffjir/Jw8ydRVz1bh9pZ3xpdt/wQz3dvrKwe86qBe3v8oqLOcfO8tYy5+ucO2v++scL23MaxbdWPKjO6tRf+e2p/WR85Rr59KhGz93WSSt+enffcRiIx4XqrhYLxboX4gVaATcNvNabo+7uiaWBz2D3n9UzvnXPZz+0WC9nNYx89ZZVD8TrBVrTyZ56ird8I+6Nh6tnrEdnlUGxePKg3qtVbOtA8a2TBqhDC4+/veGlFWd52VM9tv3I68zbVzwG/Pe61O+7Xtj2IZ7hNE+7Z91887fX5W8tiMPEq1MsXnGmZs9Q8z6X9keW/tVVPrqug/u6z6DOQSwL1aPrc4xmP9rQUwtfvuePps/Q/VsRniUxZwH49Vutp2vSvvn2PtWTvM4J+FcD4iwvzWrws8761sKrnjEe5F/jk5dVZ7lp1POtszx+cYjTft7tqzlOn8tdr86eiRvpquM67fcTaz2mi5fVQ2scGu2H8VejfuO+4wAd18L4xClfHHD4qwHF48KNZWpl9pyVF6yLLbcaxcWcX2cI2+PlGVejeNY+gjlf8XqJU63l4SxP/F6XeHL4ssBfL8VorP3wDy2LNvIV4hm/ynkVv7nveBfX9yr3zzO+6vmTPf1Z7Pvv/T//j3/qhoRuZC+I+5LYG78bt167mXGMsA8FiO2DLHdv+npJK23+fbCKLwfE04Dmm58vna2RFatfL/Be4vvgG9eXf7WuXnmNzdOpVlZ8c3HrqzwxddTrzPca7vmm1f5x9wuPET/gxEublny1q786q7HnfPuC9BndrQPV6Uzaf3tIvzl/fdUbS79zsL66fO1Dj+0zTj9qXK2tbRQP5tvTctJIJ279glhnwe+LhS+F/umb0ZoflltP4DzZ07kDn2tm3+by7LU6/RMjZ1BvrBrZajZvf11X1n7l0Ots7v0M5RnLK2drFoN8YM/d2/0TTV+8+2HJF3s/rmT9yFLN6u4cjAyvGs6vM8TVg16z+hTrHMwX+eIUl9s5B1wo1jm+qlU/cdKqXnr8xVdne0nn1luD5nqoD4ZfHXMWWov1vO8zL79+ticxBnE6Q2vYWsb6SWd5YE3DNe752X2E1vVUXTn5oD47O/P6wDHGebV/cbl8ntOMT6x6V6s6u4/blxHwwLpYVu80013u5bdef7ls9XDU7ozLEesM4q1e+a2LxxeXf/tm9b46q6ePDPiKpQNp5E+j+Oosl1l3zfaapMPwQhrp1M9yID2215yVm34a/PXJYGsZ4XKqnw5Uq3cj633cO7l3sdFavP72Hje/uizow73djyze50Zr+wb7pOUHlbU+37pH2iN9ufo2V0MP98yMcoyZNX4a9br55pdnzidWHOIYIZ2eC2uxDHZMvxpQjfLrBRq3l/YF9DJc/rjLqeblXRPv/sh67+47i4Ya9r0/tOyZr1W7EfB2P9WvRia/OEuvfuTwp2XEEa9/PHg6F/HbU5z6D8WMTL3uwWzzjaxY91zrG+veZ2LVr4fl7T3Hyss29o7Dtt/lbp049RJXDNc8Ttj4ajhv1t5+64eWCnyFJ95t4GLjze8Y1p+9w6v8d/iEA5/U/wpp/FId+ETnVTz/u3zX9iv9T/Bf/kf/5z+e/fb+6bsBPfy9IKrZDbs3ddYNbWSQ1uZ/9SDHSx/SCeJMPA6kEW7+1qhPOkGcbbwHvb7xn8bm9V3ttOKl1R/cd858YPjguB/69UPnVc32mbl2fRDs3tMoT9y17gPOuB8McSFtKFYf6fjydDW2lhgzv+cN6RhZ8eps72Gv3eplIU3gp9nZm8sVr3+a6nVtjNawWvLk733C6oUve+p/eeXG2TOi70vh/jVnPYnh7d5wWX0ADlhvPwtre6Xff2TW/P7QosZaPbPixmpD9YFfTn3Ubz2Xb0/yGL+4XpxD1w3iQX0Av+vp3r5fwFk/LnbN9wzDaren9iXmft0vhXziNPacX2lCesBf/O6Jbf3me5ZbKy1YXhy+6jBrfvGrw6B49dIJ8YL1q/1snTS2T9fbdd77AujtGaZXHJYTj/YaPMVWx33BXNvuEQZphGLV3Tmk/XSdsuXs/hl/Z/Z0PvK3T1rx5Yrzd69WU4y1n/yBv77Sas3iLIovL0tjz4HBrR1/uTTT5VuNtfI6v7jxt7f0jc0v0nzSMG6s61UsbM00WPvO8m8/1mmlw1/8cgK97kMmjtu57D0kxraP+KvPAh+rV2Yt373o/ehd24/c/cjSKM5w06svn0dsNXuuoD6sadDvB/R+ZJFHw+dGf4OlP6Srk3b7Dz0rPh96XnD01ZnJ7VzuGUH9GkGsnN1TFudqLce6+PIWaUF59fGkUZ34zY23H3jSE8vi9C6KB7jxm4t11p233PJXx7k5/64hq7fqsK3bvPrba/Vx1DUyWB7wb19y92zo7B7SiQN8Yu1RzvYE9dM8xGus7s0tZ/vbezV7ikH1d484vSfiNhdL4ym28123D9g9qbO1xPRk3H7SkleMWRdn1luHwc8/tPzmN7//9r/RUsI7fMUp/iO8T3Kyd/iEE5b3Vd6r+Luc7+JTreXdnHca+9D8Esj/h//xX/vj1W+/RMQ8VL1EWJxu6m78+Jvfw8D0uz2Xy8pdpJX25ZjHKbZxeOIsim3/4fYrruf2bdzedp6VZ2Tl2vN+YfDhsB8Q61u/PPmrzeqlHsRg93BR/qu8Xvi92OOqz5a7se4HkN8fOC/PPM69t7bGvf/aj9j2wOIas/gQJ15c2P67J/Fx9ksVf9cvHk4fkvT0RU+cpjneGh9rH9tnnM6h/LjF3BN9SexHFv70jHK719xL9SQGcfjEWL1tDT/m+N8mG627H+uVDmv9lS8sp5rMvF7K6/p1Heyr3vwAZG6PcnCy9I1d+/0CzvzIwodfH/uMtldIF+qb1eO9H+LtGbfHNBf1msHW5KuuMf6NVSOe2FPveGx1Lmf14oRqLjetuHdtVCOf+J5J/qz6zq77fHtxzt0bQCOLIxan2peXgbH9bF/p9P54qslCOenGt36qsblgLWbPe0/ueZnf86nu9rlaRmgvrD6fehHb84P2sBbiLb8Rlns1qouv5p7zcnYM+V6Zva3lT/dqXM7u51Ut2PXWqs6aWNcwHty98z/xIK2tF4d/ca9juu6drBo3txrVwdsaRlasdx6fut6L/cjdDy3Wfc4yfaWxPe37WAx2H6AXcD/74WZ/ROeT5/Oyzw3j/mtC4mm0l+bq6G+/E9Sjvow0OpO0srTqtz0yOfcswTwt8TQXy8lWx5ht7vbBn/5TfmPcrBit7le4PIjTCJdX7TjOed9ha4DrzPc7s+tAZ3uLH1pXv31bl6dmdS/PfPtMj69ricd/75nLgd7BDLaW2vIynOaLes8g/p4j0MdpjN+8GHQO5dMUr780oLxXduOrUby9mTPxPS8+iAfppBUHzKu1OvF2/JMfWv7gT35o+SXYRmr2NtdY/GI5i6/WT3jidNif4Ls1Xs3DV3rin+S90/mqxhP2WvxI/s35x3/33/vpButG3JtVrX3AgN+N6uXWBxNN/sa08i02H8c8Xtx0VuPaKz8TW6NTn8vJXyy073C51qu1Bs03rwfcvvvC4EOhv6rK1r+jHLm39upu/HLWZ53dvHLC8vGervnG6lXMGfZyB9y+kKThjPfFnQ4ePoinw3DXxPlx1rpni8fxgZfF2b20t+r6AzhuPPHtP879Uemea9j53QurF/nMPI1inXX3zv1iAebyxeLIu/1US2ytPF9C/Yjhb7Kot9dvtYy3foYX1xg21nm17/ShczaCuF58UfYD0B/+4R/+9IWZT8w54nZ9IS0xWvslvB9Z7Nle92/v9MOSXmll1mo5i3qGrUuzvXWmnS/fnqGR5cvPgBY8ceNlxZg6cYBOvPqOu7zVuZxFWsWy/K03/1Xsxm+vnR3DjbPnHT+t9MQyKLYGm8/2jHDEoHoQP+7lp592axb/3hPxV9f94140svhxjJ2NfNg9x60WfYhTb+mlAfbbvb2aaaxWXM8ZftaZZa2vP52s3NWoHiyXheXA7dWYhSeNte05FOuarW/nT2vWed/rpkYGceNZw/acZvE4YXXLwVW/+4ptjXKqk349L9fI+DYuz/XrR5Z+4O5HFrHV7fOtz5z62uek3qDcfO492qwfWeT5POszo3940Pes3Ud6u06XXt8J5OhLPqu/ctfSCeby8bPLixNvewzmfMWMaVjHT2d9zYu9qtE5Q3nFxVj3FcRJd7ndS3zxlmsOeK4biw+bp9/uFZ/Vrq/1PcvN2bl6u+ftFeIxvCx+3DTTY+LQubQHnO5nPL7lAM7e6yDWeSy/nJBPHLfvpz1nNyettItnG2PVDZebDzqXV7jxNLaOeOfNqhUH0okD8ZoXW63yyv35h5Y/+IP/5csfWpCfULFX8Yt4l5/O4ol7eWLZj+DTvK94G98ef6Svcm7ud7Secn+X+cWW99/9F//Xn2+6n260f3ET9mCDc3Iz7w0t/vSyCennN9LJV43Njwvm21Pry1vkj8PkbK18G7+6+uwB3gc9Lou3Z7Mvoc3L5PUC9oL14c76IuGlmsXbeXsIafJtnnX+xuZZPvzl3n1mcbeX9lVM/T445Ow5Al77NqbROaYllg7I9wHhC04fFJ1vY2ePc7/cb0y+L0n3Q6e96NsIYn1AMWtov3j11pc5c3qd2d0jfgbrN0K9lL86XY/Oui8U4qsFy+s82x9Oe48rvrqsL6CN6aiXVhrVbi/52098BsVBjCbt+mSgT+fKXEPQ5/5TSeZLlmeJTvvrXoBqM3HX1DVz7fRib/T+8l/+y7/3b/wb/8ZPX8TTFQNaGXRmzBw6g85BPT3Fi7v7ZHi7zsf2rPItB3DibfzqrFbxvZ5wOeLLWZ3GaqQRbo001jZunX5nmE7nxuLhdE2Wu3XSy6C6y13k35rLSysd8VfXlu3+rx/fuCZGm8Xp/nl6Dq+WdUiHLx3zckO+8o3F95w76z0DaL3c+z7umsYRX07xOOxqiIW4Ny4vLCdN66D/cnCqF0d89/iksxxIbznGeMy6a9DI4PaSTtdoNaqTLcTjGNPa/dFzX3Rv7H21+nLKq4+sfrKNgTzvWz+u+Nd4/NDi3Wt/9NTss6cf9419P6o/PKMai12r1fu9z2590PKO9wML61+D3ecB6n/PAdqDvuk6Exz99fmYVpC7trDeOhl0bSD/8p7wVGd9m79+lh8nH3TtM31t3JqJOR8Gq7laccPWrb/4tPb+h2rjdb+6hvd+Wa3Nydec3XMJy+v+6x5c/cZ88fJDey/evWKO0zky6zR6HvlosPs+THt1luue7VnY8yyPj/U96+q23rrFoHrp3HiI96QB5vz1YsQBe+s88aoVhy9O4K/e6qzWxcd/o+Um70bCdziNTxx4avbiE87FrfcjGt/F1ni13/Cun1+qw7f2Cu9iT7h863/y9/7Gz/PG5t2ke0OD+L5o7HFvaMb3ZOWvgdjmvsJqvbIF/frcWvF2VNs+9w929iRWrrH8zsYLLOtF9XQG9eLl6UWb9eKux3idcQZ0Oqd4vZSvRvHmYePXipe3Y/P2E1dd9dsLn/6cAwO59u1DsA+PdHYvffiYQ9ejs7Wu9iKdHaE+rg5b3oJPTjzWPtqr/uSLde3ViNMeoR4y66fa1s6BdU3TYWqy9OtDXpqsfJy+pHae7a1+6xkH15eV/cKyXwi2h1Dt9rV73P3pKdTnctJVozMQd759UdArv562z34I0mP9dE3kW4NcNaxp0RQHGn5c8SPLX/krf+XnH1n49dSZPV3nrpHanSnbunt2GX/xcH3th5l3XpuznD37uM2LFS/2VCsD8cvpOt+c1kYG5acBxZcH6dB2htWQ68y6D63xcFzDznu1wLpes/S2J75qMyh+r9lyob66D+ov7eatF/lvjcstln683W86O8ZpXu7tEZpfDaDh7LombM8p7Nksj4llxfb6xV3e6hRni2JXY3vnE8/SuPvTC0sHcLJ4Wys4L+CrHg6TB1cLrxjkZ/LvvV0uWG8v9VN+fbDi8dNk0D2x9waUW041oF7iQrWBvx69a/24cv+3+aCed7p3ee91tu91fa2lDe21Pr2j/RjSDzlA3/vcDy3MPO3b/8XuoX/llLaaeqGzfdYPM0+zefGNQXtqL511nNvnrZFdP8jNFpu3sO4877XfHOvl3Z7D5cXZvuqNH7fP757H1XTPMO9c90nfA1jXgd7mpA/Nty7ceffbtc27vHozBz3smeDrkeEF8Thyi5vL6Qw7k85bTv2wdBgObmcZnwHNrkmcdOt5OfwbS4MvDtt4WJ3tJZjz3X5h91c98dVZTlpPteIArfSMP/RDy25i8QkHlhe22R1/1/ifW51XeKr/rqfv9nv5/+///D/46QZzXXfsRnaj3ocUevhhb+hyunGNa3zsgu4Tl3/tcuJlOJsH+sxfjh7LSaM92K8P1fYtFmiV09n40PUBvDnVyaonvxfx/UDYXrb3jG+14qTBIH8jmMtZ2zhYZ60hrrH624P67cm8nCdeHx67H2bOh9N++OR3psZbcz+M0k3HCNWpn+2JLfLhq8nw+eip1x+oIL3uE3XFfbHDhT0LZr19skV7qdb+Aa5Yc9AbzYy/XH3gqtW+umeZvvnxfVnxBbR/Tai69LLWq6emsTNuznAYfr3Gy+KkHxdPfz1X1mL68sW2vdWPPuiVY3/G8rbvOEag1z/p9COL/eM7F/x7ZmqpLW4EdfAyazz5T+AvHvca/54pX3rGNPY89VdOGtnVaqwHdvOLx69OVl62/nIZpHc58YxpOMPOGly77o/6Fc9uvXRpxTHPD7dmnLSgeyekuRzx7i/YHpqvTy6zDk+51Vhe4F99qIfOKJ2rcfcE8etjdeTrxb47w7i79/iQ3q6Ls9V82uflbc3qXh0Wp56g+N4nUO9y+MXdd/WUzt53xYzpbD2+rcWgWunEEzfnC8Wy4nIZpLG9ZDfGurezetu69VePDEduZh1uL9XMZ+4964eV/d/me4/iOlfv3n5k6Q/M3u19/uye6w+qqYb9uG77331R96kGfdq0bt+N/FDMvunu38bBo12vPgv0Vj+dcRppFy/2Fac47J6Xc7k7z+SuPeXFK2bfvYfZ5bBiWVoQP15aceiE+qpun7d9Ti/fObt+nX/WdQXcchoz62vFyt0R1rcWuk/V7z6NQ9++qhOXwfbBYHWAv3OklR7gOYtXOVm4nM58e1zjW61Ao/jWsYZXdRieXPGMT8x9wpaTlnU8enF275/Uqufq4X/rv9FC5Cs8cTQCN9a6OOT7js7iE87iU97vAk/7/l3jO3V+SU//9X/67/x0s1XMyf4AAP/0SURBVGXdfG66btRuemtx9fYBit9N3Y19DcdIY88Ubl3reKz4clqz+GvlgvHmbx1WrP22Z7l3z/hx98Pdun5uPT7wQsyAvnhnF7feQzWvnp4YPh+rh11vL+XzlRfn1VyO/fng62z45Tsb+9GHHDF72TOsV7BeXTnQXqB4ZxJP3Jca1h+4+6KzZ1s/WT0Y8/Vy7tqyONVn/PTuB3q87UtPfVnEgXTaJy0a2fYqh0/+7i/OU68sbfHOpzOJi+P67f0qVw0/sPiRwT/x86V0e2J0+Rjs3rPdZ7aI0/W8116N9sevv0wef/syb99pdc/ZY/epeGeidzlxGR3n3H+TxbWrh7jOqjOTw1+vzJp/61rL1Xd9NnZOWbwsDv9TjE7Ij3frxm/diLPxW2+tWFYNY5yNb651+lunHuvjKR7HGpyz69e14b/cp3Oul3jVgeUVT4svXsBfPZyuRfcL27rV46tO8fLFG1n6cbPicdKx3j4gvc2/HOBj6V8UjxPPumvS89i1Sb8522vHVjfwXw1x9VrTyfjEmHNIq76MIL69g1x9Vy+Nva7pVAvEOnsc/nirk1VvOfLkq7WcahSvjnh16heHXzzOovj2sprl4AHNajSvj82rThx46oXZn3emHyj8bRbmPUrLWXjX+vHDe7cfQbomUH/G7ave+Gl556qz/+0XfjyfnfuZrG7ad2+3f3b3YFRPfb3SpZ8uLTl7bVeb8WfVuWe9xnfPmL8a+W68OSs/TtrbJ9s6xbZOnPp90il+tfbziX8RV8z59r2aWa9294Azdw1cY+M+X9Xdno356WXW4mtx4++axdkRuk+hmBpP5wPWWXUu0hHf3vn3HDqDzgHkVUtvy+s5Sz+e3Az4M6im/KuhPyjG8MXru3OIl1ac7pM47Smt6twzWB3xzryerka1sp9/aPkLv/mDj39oaXzCO84vzV88xR3C4omzvq9q/K7xL6OX79b50b7+4X/8b/9807sZjXsTu1EzPtduHwx148dLDze9jO9ef+CjkV1u+bQz63rKys1uPsMpnwVz/t0HLuyega64h7MPefP6ibM1rZ3Xvuj46kdNGka+7Q2Wx8TThLTWqs/klt9846tvXI1i9rr75auH+qhWe2Hy8WD3nMnhj1PN5ZmDa9APEX3J6QeJ/aBpbpSTFS+2H9KN9lI/rJp9MewLm1i94/A//ZOzzsYoj78vf8Z4Yqy93XjnbL7rtTTkMHvKxJ1l19GcTx0/sty/0ZGm+dXZvTPYkW2+sVjXt3yoht5xxfS3988Tp5iRldP9B51pvaeND87YNWPODHAYje75zqxe2ld64upWuxpptff42/Nyd2yegZoM2rv8nklW/tbMt5ri6Wx8bf3pb420Wovlp1uNjV8O1EO84vbq2nU/77nHW409mzhbD5ZTP8x1Y1s7pBWHpUfn1mPW2fqZdXU2nva9jxqLF2O778Y08aqDF7bf4ou79+WC69D7Zp8H1lqsZ7bxFbd4nOrHSaP7gL89sM5AbGvxLw8nLaN1MWdpBLl7z0E8xsdWRx3n05lbL8ecT52uHy256UE6G0tja7HAFxfE5KdzrdzNq0dWDVwa7Wf5RuBfk+P+9QdlP4D4gaIfWeT5zOlf5+lvUXpHi8nH62ys+XfvoB9n6N3sB5b+tom6cpwXzb4flNt+qsHaX/VY+vruh5b+taf2sD8QbU8svSfbmFpgLJbFWXvV99qTRvrtbTX4nvrYWvydPZSTfnaxWvUDtLJ0cHyOOmfm7Ptc27y9H1jPBuBVs3rb691XnHivOGzja3yhM4rb/ZBWdZ60il3Ex6mfePbuPdW7ijkfiGPN7znI4nUNOlP+zrVYGqxaLI4623v1tkZ7NQLf1kqj/ZnXU3urFzEmp/y0oHNiOE+1xFyXPmf/5G+0/Ob3/2KFnvAuFl5x8t/xCZ9w4Cl+fa80+L/S/7PCv4xetl7zr3oo3s0eXuX9/b/5b/3WDRvM+dysGd/e9D1kkEa8d/XN6WTb8829sacaq53/KQb1ufHtIX1mDuIe0B50a4jbSzRdcedijEufL519aVwdD3+1xTPa/L08lhPiZOHmsvYo1p5vXCzD1Z8Pwf5AiScG9cj42wurTla9OPkX8cSN7ceZOr/9ArUfGpnz7sx3vteArcbqbE9y9w/j5nzi+mJy5PvCuP+ETg3ceqomHsOpbr2J8xcrH5yz9ZoYfzUYrfZEj/Hp2bl3/eTo13+jxH8M1g8t6nZfVa/z2vMJONW/8/rJQvnx6MbhA+e6114Mrx5ga3U97I/J5e+6GHHxuq/AvsQ7I0gLz1n1YVwO3QyXv7ps79v2alxrf6y1MSyXqaX/zHlUf7XSEbuI37yzi1utNOI2335ZuZt/97FxuNpi20cxZu2auHbuS9fI9YofVsO48dWDjbP6MbpuRgari2Pve41XF8rd61A8P9v7I97GqpEvXuvqpwPba/sSi7N9wuox63KzIHf5IL7P7NZm+e5zuzkb6/3CiqcVL05x2DNOc99Vi9W6Ou0P8Lbeq1rpMDl7Tp3n1ru1jJCWkW2d7YXRY/zFn+rwrQ7sXLx65bbfNCCNcuOz8ushjr25R/3w0d9KsMb1DPcjS//NFM83vXK7t+nRrSeGx+fsaNJWozr8OPvO2P2IZ12DLKx+P+Iw+npqD/uv2pbT85Ye/zuId4ah8+48g3W9blxu+fmLwcZBbHVA/PaxdYp37bte/Fcj3mrFgeUY46nXfZP57HWegLf1ux+6vvXS3up/++DrHjN2rerP+Cqepa1XvOLqZPHk461O/RTfOrA6casdF8Ts373es2vNHx+cjbj7FvfyO0PGz/g6065V8fKrBbu31Utn+0lzOXx7Drj1vT3xb616Kg6d6+rEM8qL0/X7k7/R8hf+x7/RgvSE63/iveO8ml8Ue8eBr3jrN/9K788Cf576+C5uzld7+Qd/66/9NMZzMzbC3tDgJnaj7oMaN5Tfw8Oss3w3tj1cCz1Y+VejfHjSKQb5ytdrnKz47rc9iYGz6XzkiO3Z9FAz833J8dVT55zW6mUg3osIB+qzvtPcNatGuds3mLN9OYnRbr98Xko+NPrg4BNnaVWnEcTiFOsFB2mw9ku7+Pbj7DrHzlJe/Lhpsb0WrOsj/+m6rJZ8sX4cMafdHuxHDr04+0MLzfpm6rH9g2Oc+qgnPtpqdRbtqxxrHDAysfanTr3Q8MXFF0a94/my2A8t5nIWatQjUy9Uj68+msurz/LixDPGUaP9wF4D4MdL92qD+7IfReTitH/7wuMXt3+Q33nrR9w17V5Pz5rVT/uoTznd21k8dbPNy8LlLd+8PXc9isP2tdzOivGvbYxVay2u+eqXvzU2p7EYy788+e1puYzfdemZMrpW1ZSfrU7zYmqlufE0xBfLX44zdg90naEar3Q2Jl/eve7lFU8/3o3XAyuuRnvaWulAvQDf3q+Qzu652leL/54RiN96y6vH6+u65KtuPYnFKx5n66W3OvVmnp/x88nfvYltLbz2tZy1ekmHVbve66OzBL7V2Z5Y+XrxLLQ3nCyN6hRf1Dc85dBWoz0zHChX3uYst3r25f703mTmfLQ8u55jnzN+1PdjhXczLfnqeNey7u3df/VwaeL5LOsP5NWxl/3cK6ceG+nv3uRm/Hr3A44fW9TRk170rX9mP+qFva64nZdx9TP+5dTnE7e+YTlpLK/5xuNUIx6/+qzzWp75xlnr1WbF4+SnsbWWUwyccde1+wf0Ue7eq1uHBt6i/ot1zV2nrj2IlbvxOOmkoc/ew3vNb63i6SyHr5ixHjozVt34GYh1lp3B1mXLc25912HlpPF0pnLrwVqs/K2XLTcN6/qAG2dQ30aor3qtlrPqvNLBM78cUG/3ZX05v/WvDtVo48X17/pVzhMut43nN+48PM2XC3cNd72I/wnnHT7l7Pgj+KTOJ1iNr/q63Fe8xT/623/9pxuOufm6WbsRF3HEe1C7sXtIlpNOYzzz5fDJ23G5G8vSyOLHzddYnjOJw+ptNdbE7dN+dx9pdcZG/rg+3Pdlln99tOorpLn1q1ktzyGLtxy2+3vVL5hX/8aN8mhntPi9lHqBm8etDltsvD2D3LsX8Wrdnnr/8Mdl5jj0fOhlvTzjM/NMThp7nfDU6sseLVx99cUNj88ZxFGPrtjytrYco5p7ttvbxvhh96Y3vM2BzjKIq++e84dT/dDWc18c6fH5p4p+aPGvDvnSyKcmLtQXo2sfwfxa/u2z8XKLpc/igT6y5TqfRiamX1/M9ks3TtcDL03Xrf3RTA+cS9c/yydnz7p9LOjHuXtUZ88CnjhGxhd/43H42erEcf3Z8tNbrfWnd3kbX/8n+tk+D2Ib715tXZzftfMHG9YPLfziVysd49VqvTFGo321/7Qvp+va9S8Pp5y4xurmd42yzS+HQXFjcRbch91nOPLqtT5C9fiKWb/aS7z6wQU8NRmkmYGY3rKAmx5uuutb44PbX1yjfFZfl5fFg2qmUbz89sbvDPa8xDLctNJg8NTP1gOx1RDP+NJgEKd+rKuXxuqYQ3UW+Cw91r2TpXF1yrtcBvr1rvT+7b0JdDx3/cjCep755dMun3X/1F/PbVxxNfyBvHczP553xn7udTbtKcNnrTvf9qOP/mZFe6HpM7N/1dae9EUn0Op8ss56+6le8WoXzzZ2TWxrfBU3bv18zi27Wq94+V/FGV96zW9cTJ3O0Fl3//QMiON6v7sGxiyd+rW/9mikn68ajfE2b68lFI8Dnof622fjiQfifJ0VTnWWw9+ZxEtPHHffC6tZvGej54IvHu30y2fVKWaeXv3F2/ygpz2L1bROq/nWTUevq7H9Lse5GyGN+qnO1YpTTyDGftL4kf9GyyLfU+wJl6eRhXjW+gnrf8UJ7+Jf5YZfUgO+Uye7WN87vXca4VVs/V9pvMM//rv/3s83aTfzPkCsa68G3r4gu2njprMca/5sH5xyNx5nH4gbKz/e8htv3frPLn/HNTrtI46e99x37/sBsOewtjppWWfVzfiqBebyltfceC3d6mU33txIS6/7IcYP7ol90ccvn68er545/2I1tl46cO/D6jAxL979Q7Z1/KvTyxe2PyOe3L5c9Qd2vK7r8sT7J1008WixegSxavJt/3BjTA21q+NDc8+dyePrQ4XxienBWXaeYE/+XXN/DZoe/35pdP/KVbM96YPVs/kTcNeg3AyKAV/7da7tm7UvvbTveJ2xeefgjPp3u/e6tX9zPHr3C0h15cjtvHGX37ns2cjvXIwLPtrqdy3aZzWrz1+v7Y0/fetr1V2dat1nt5pr6ZhX58ZvfjnV2Z4vh13Oxja+vI25J/2haX9oKf5JT+mtn0b+dBqbbz7rrLuundVTrez6X51v8fzx0qkGP3Pv9UxYi+3+0sjSydpHsN56zLp9GtW8dRkeA8+FZyXDlQPxaaW32FpM7rvnLdRTtcpPK1SveFb+rdMZ0InTO+H2kxbwx4c4y4vTWqxaILb9QBrphOJpbax9GesHqte17v7bPadTL9tHOcvFcT4+D/vxQw6O582z60cJ1nPMxBkNPe77lk9s72316OJ5Tz/V2hrtKdt9Zvc8zKtBXx1rMdo+K31m+sHI+wk/7PnUd72nXb2tWfzG8mf5jWLVecVj8b6KO6/l4lxe+2kdL069rFa8cuLcvu0d9p517u6D+K4r63NBnfqp3z3DetvYWvFXnOLqM2v96Ks+zXHjpYPXPVyN7VVOwKsezp5N3OqyzcGpVs/QPhv7LOHKqXZa7YFVj09uFmf7KVdc3b1mceJBsY2DvK0Dem3/eO2tPVmnU09QP3FA7PIA9yf/d35ogRq/ePK3ocXynuKLV7XgXey7oPVVL78Un+7719jzL+Xxf6oRbo7/vbN1N9/e1N2IzqGziHdfOFkaxZcDt1ZzIyu+Jr6c1te/trEnzVe2ullnsudCk3U2zHr3zTa3dbrp3NrL9aLNX01Y/q2Vf+esnKfcNf566GXfC1+sHsA87uarsXtLa7/0POnEqV46ztcLM27aaXiRevH2Bc8HjJdx12W5dMRYmuL1LUd+/863HybwxNqHXunx74dZL31aq8fEmHkoVtwoh9Fh+rw1oP1sPsNPCyc9axr+o37/w//wP/z0Q4v+nfd+abQ/3OriWEM9be1gri4+qwe4OXGbg3hn1jq9p2vlGnROeO3N/0J0/1365Vp3lowuX/2Zdx/hMevqGxlfe9ye6p8WtLfizrb7p54A35yvftNbzXjp5Q/m5XevGtOLu1rppHVjcjPrteqwfOWuRj2kUb3iLK3llese9aU6i7c66q3WajzVupw1fjXW+KoDqynetY2bdlrrK5fdXFYfm7/aenBv7f11daqz55Kekb+9wPLqtfxGqCbwl2MOPR9ZzwisVv3vu4I/K5aeEW85DHDF8M1h4xDnxvP3bJvD7g0v/XjVSg+qF5elJ0bz7j/wlQ+3VjpQPl+2WpC/fGO8eml/3RNZPVanvTDr9hGXj773Zn9b0rtTPZye3/uH4u6x6tV39w5N2jTc093XuHjq+XzuXQ601emHls0xVpe/fVf/aU/2oYZ+QF7/2pDPy2rAnm81eiarJcagmky8eRzz7Tnjy17FrsZyW1dv63QujH97vDpx+JbHipeTfzW21vJoOcsM+PHdP13f/THNGae7Ws3Xt8ZXD/Vz+cvJ+F3rns2u+83lq/90tg4/C/jV2PsmLqjF4J479Lz3HaZnEXDS7Jx7ts1Xz1ydnke2OnHipVN/aRkhP4Nyy2f1bi63s9Bv8XrBqx9IC9Ix4lRz+w7t+0/90BJpyZ/g8it+8Uo3vvhydn41X2n9eYV+X51LaE9PvE/3+yO8T3Oe8KTzj//uv//zTcjH9ibcm5WB2D70IQ3+Xgyrszf81omzyP/Eab6+0PW4IzxpQP2E9sVX/fbSWo69OBsP/D2b+E+2e3oycUbDC6Z1aE+4caqZdvH07txYLnv6wNv4+uWH1do402e94tDYDw7oHGE59QNxnPHqZWrttdgXcBxaRqCD48MnXvtgaoj7cuVLoy9xafVBb4xb3a25Z7H97zMAxo3jl0sH6ndryBHHD6uDt/WM9uEHCD+yMF+G5fgC3A8tvrjYmxz1+gJbn+pV07rxqW614wTzYstb/WqsLgMxe+98ulb+ls4/+2f/7OcfkVxfml17WnH7cm6Nk7XnjW+PTB/87RXo3+sWnwG/s2VxQVzteO0f31hv8eLAxoqL0bbv9s4n3jmuFlw94GtfRrYoJ/3VSD+t5bD8jRBna7V2Zt4L+25YreoZNy+Iba1yq7X1GPDtOZqLXZ3lMHnpsHQ6x/Ub5XRftDex4uVvjH/vSb7qs2qFdNKyzmD3tDxjuSFufry4Yj0vWYhTfVy9tw/rNFfL/epZNo+zPAadBQvFtl5I5/bB0m9v8eqnZ3/7ySC9fdbEOgPz6mbWUKz8fQdB3B3rZS1//dYLq9fOr56gGNChoYfeefIhnrWYz0rvXT92+2zhE/fM+sOwz5k+/9VbjUw9NXoH9wdEfHmegXLxcNRSe+vtH8DlAW1x+T1L93rEq48+K/rhCOTS9yOLUT35nZN+q6VGdazF8LLOEsQZ1Avw6bFe2z9UZy0/qxco3n7DjS+HVaOR1Uv7glf1An8cWK3dGx/enpG1mLN03v3gzvaHu3TSzrbeWnu4Vi9rNw56u9cyrlGN8Kqm9dPZiNmT+NXqTCBuWtbizD3sntRfZ5iuEeK1h/RWK514yzGm1R4Y4K21z+19Y6/OsnMAcX1kW6ue66N+WTVx4gFe8W//jZZXSPwdLucpJ59x50945f+fMz7d8xNvb8Idfw1crf/m7/xffr6xu2Fhb1QPWA9ZHDoML+7GeihWwweV8XLDahkvysuW23wfrPa1WC7bvbONNw9P++oPZPZmjd+e0rnaq9n8jtWqnvXVyp8Bf3HjE+Iae4llvYDe2fZqvS/c8tXe6wDViidfrPtKHn+9WENa8SBeWhDPWI/ivhgxcxC/92O101LLde3a0kvLh3p68tSkY8SjIdYeWHvd3sCc8UO5mVwxuRnUb3UuX/96Ys37Irz/i0q5/umcH1n860O+nNKhUX59t5cM6p9tj10rfti89huPVWO5cHWtu044fJ5BX+7/6I/+6CfzN1rsVQzHfuTZS1+ae27TBHOc/ZLfPuq7frZvvuo4T72BvPLT2OubZnXjprn1MvH81dg4E6OdWeOpYU/d91cvXn4mHxpxNs5ubmdza4Ty4l3O6hnV7sx67u4Zd36sPEabbdy6+O5rc4zwdL2YGgz48eoJ0okDeE/1yq+O+dZaTsbX3tQQL7/3QXU6jwU+gzjLq4c1EI/Dh1fdOOlk/HEuV/97ze4e+bt2y6GxI1SP0a+/avEvipWz14vfOXaW8cQ79/Sqk0Gc1RSrXzn8957kD+UXj5N1HvzVyJc/q07x2/PWhdb45fc+tIbquD59tnj3ehd7h4p5Xn2m9KOH/QON7aV66Xn/0lQTV5xW71c8vVS3H0LwfD5Xsx9B8Lde17W986uT0eqzgr466uHT9JnpR5b2RFvfnZE1Xdae+TpHdu9rqM/Mup5DnHpd3sbSZ/EW1mzjcZ70Mr72FtJZe8qvJ3P+dN5pVdPZO0vn79zZ3hNXY+sbw/KgtTGdqwfWxVja22eIy3Dab32kYwR+nOXFub1cLXHn8nQOcRnE2++vYnsv8omlxdcelyP+9BxlwJfhXPDJh/LoM7Hi7Q2KZ3LiMrXidaYM0mP1K9b1+/mHlt/8wZ/8753v+BV+DZ7Yxpt/lfMEm3yX9z912Js9fgeX/8n5fher1Q8t3WjV7wZkHkJm7uaVn0E3dDd9MOejvR8uWycd62peHagG64FPR6x4seLsYrXKybdambU6u2d++/EB7AOZpROuTpZemrD7KLYvDRC7e+OD8vPHSeupDvDflw/EwQ+rkfVyY710oV56geNuLXMcseWIpYPD136YHP54+4GxqFacpw+W7kdraB+3bvG0fNAz6/QyeNUbTai3/CH/5m4/zDxevfSlwz/d4RPXi9737PrRiInT92XRDyz9NWg6tNUqf+vWU30t6nHPol7XysOhn939xV3NjYE8z6Av+H5k6W/quK649Su355WZ2181oX46o+JQL6xecI3F1XLt4srtDNny4qSDl6Urn7XO6mnj5W68fVmL2ZN7gDkfeWnEk18P+cPGe2bj1Vu9iC9H7GqsvdIx57eXzrfzAzx1umbt6+rUT9e1OO1sc4qpq9Ze0zTr+0nnxkMc/nSsYetAcSPw1099ZsDvbO75ZPUJacH2U6/1wuKWf/ut5mo2Z8W7dnGra49bV9wI25u5vFs37iJe8XrJ0jCH9sVAnn57nsNy0qqPrWU/GfCnacShc8+dP41qpWPOHw/iLOr35q8Ge7oeGw/yXKN9nvGM1t4n3rl+wPcji+9Ccuj7fGH96AHlbT+7Z3Voek8b8cT3esTD6YcWaxo+w9Trb9Dw0cis2/eeVX15R+yPLEZ94KhPtx9y+rwtb98vIMbSb29PXBywxmXm+cGcTx7rmsQrt1jx1cqqkdblrFZ6Rn5ob9bF774yOvWT8akT6ikd52RePder7zx9P4Ly6hN/+2dpLOJki+4LKF6ve035q8GeOMX0djnVSWc5xdNa3uV0Nt3T5cHWc/92huZAyzl3dnjpmLcHMWZdDbzlhnpjT7z8xcqVV7/F9PlUI6x283j1C8X3nMQ6T/YnP7T85vcf//fOTw3wrX2CV7yv/N/Ng3ex/6mhi/nVnvC+s++4v+ZZrdZ/83f+3d96iGDjexPeGzZe/j0DZk1Tbi/PHmag86R1daD+5Pcyso6/taq3PafF4j5ppXFj5eoX+Psy4EPZ/NaDdNNpHbaftWLpwPbV/tIzWrNemuZinfPW2tzicVbLHOpl+wFreV6GvRDTqM96jcuArzgupJWO/tIx1i9OH7jmfNtbdcRw4sWpNs32qOa+hEE9Jm+1rt7y0oljnaaRj9VzVr/s7i2LRwfHlz7/dO3+EzawL6Yv2P7k7o8sRmt++u0Hyrm9bz8sbuPNaV5e2B7Flr+87Z+B6+gZ7L/NYvSegdWR25c3du+l9PTSfUE7TjVZPT317ZrFEaPBcOOlYw5i6lWzusE8C/f81kA8k0fb/u2t93B6+theslsvPw3WvuIyc/72w4rDK94rDXOox65V/eLjta/tK71qiDXHEbvnWN00xPd85LT/znFrpRFHnB+qtRqs/GrFSacaxdOplhHEnI0zMk9DfnvaOtVK59bpPrWWJ8bMIY2uCd61OGktd/t76s0cqh2uZrwdN85ab66xHNj6+tx7jf9JH6f3NHvSvFxznPbV3la3ulBfxbN811/ucmgE6/rZWvzFWT65e526T8zdn54D7+D9YYSmHyL8eM98TvGB/DSgXhmI0fG9ijaePvaM6wmv72DyxPpM7IcQiG/Ead/tHdSxnzT3Rxa5uLT78chcP9Ce5FdHz+lbp29PvTtwoTPvvOMbL/jl9W5gy2fixaqTlhpQTtw4fGAsX63q8W+/y7Wv5bHtZ3tOJ+CId/5GPPnO0bXsHyrtueP1HTzd6jZncHuur+qA+N4T7zSAv7pBPs7T3uPhxEu/uDz+7p/th158wOnZiC/XSGf31Tn2zqq2uunGE0+LhthqiW1/fCFenLX46yu3PCjW3rZOc1a8PcmJd/cej1UXJ/tTP7RAzYXWxht7hVcacHWeNPPtuPYd/Gjenyd80vt39hf30xy8r7gb9x/DdYP10Ip1k7JuQDCKdcPuDb3gy9K+Lwc5q5PG1uNLf3XYcjKItzo01Ng69VJfIb8XTy8fOvLSAX4vzl7w5vGqtWdwLT0j46uX5Wy8vtRiywdzvnpPoz7SScMoZznpiO3eIY1FufbrWrLV2T7jMbr8uxfA2XurXuqnfnG8LP0wEHd7a719VZufVrrtMc24q3e12NakkQ5eOr3QGX7zavClc2uUW63lm/dP7u4PLfEza+fE8PF8+fUDy/4H/cRx25OxWvysfaUd587Z8tfosfjVK4e19+LOdjnF3A++3PVPHz2LuOI0GB5f95pr3v0o3r7rSYxVs54ynO3JfOvh0AactPDqP0461WRQjXRar98I8ns2oPien1j3vLHecTI8/voJ6eVPIx3xLMTdntJhgHP7ZvlXX07nlvFD3N1bWlAv23c1Ox+2PPN07jmKdy/17sKF8m4/UJ009g9c1aqOdXWuRteKDn+5/J2NOdRHvUDcvQ7i6YmnUS1+cRpG4K/ftAJfo9i1NJ96W17AbYyz/bGNs/YYr3W2ecF6OeXEK76ae1Ysbnldk2w57QvKx6n+amVpsHybu8aXRrC+Odb8N1au68N6f3bNjOuzH3l9Lvls6XOJlnune9qcb3tVO93+0I7HvxxIa/+QLd6PIcZ9/3ff4rD2naY4DVo+Txht/YjvjyztSS6Uy8yfzlEP7S0e4N29QXFID550+HCyeGKrQ+NqxTMGHOvqOOeuG8j/ZG/1U41sawGffGfvzJnrzyff+Thv5vOaTx28PvvNu1/Sr66xXjoDfvx6bm/LkcfP8K8G8G9NsQzEtoZ18c4vXnEQs+/uUzzxtOKls9ej2u3/avY9Bbe6NNtDWvUJYhlUJ7Mutpy0ruauw9W/ObcmE++csmLx4/QdjfHVM/up3tMPLU9A/iXY/ObXtxaar29x+U+4el/xfwTpvtP+pPaNP+W88i3u+qL4V7zwCX85/91/8Td+moN1N2U39+oU74aNx58V3xuev4cHrOXFqRZ0w6dVfvBSiCNWbmO5UP72U5zG1SpvXzzm/PTrufw+fHq5g7iz8WHQGa12qDfxYvUU4ohXU199OGz/q79++e3dnL8XdS/WeNWqTr2kf3sBPnvo5aVOewYaTE687WXPGTq/y9k91wtOPD5orL+49cSATmew/aXJgE69Xa1qiTN9gph8vK1b7tq7fln7Y2LxrZ3T/Sdsew3MfTGJ40tvf4Nl/xbL5qVfrdtL8+2nufHyW+/Ilr916qNaYuB8WLxM3L3hCxozx5NPi8nh63p3neR7Tvvyhrv1wBovrfbEX09xtmY8SKvexZg5W9Biu8/mxix9Vh+hvPow3363n+KNsJx6ycC9Hmd7TcOaH4yMf2055edP++p3tv0wxh+/95U5pJcmrC7cvqB4z3w1xOvXPeQ+652EL1av0DuhWtXA4Uvj6YeW7bd91Q+NOFuTv/Nh1So3HYifjjoZiDnfrmc908ji10MG8bPAX804tOyf6S/NOPHaQ3r83QNxIA0otlpr/GAOq72cXTPgzzrLzoptHv9asepBOWz3BdsXfzr7DGT5by2g0/kw/q2763Lzy+t+7Z7daxbXvefzpB/09/MlnXLroZ5xaPC71up1zW9f7YdOPdEW7/NOD97t+PKvjpp7VtWl1d+SMQfvnD5D/YDUnuSB2nKNoE76WwPUyZ56kRsP6jkDdTJYnWqlY2R88ZoXg/Q3Zk/OuHedemm1/7hincHuLd1qZWDErU6f491jYuo4/66nParRddq/eVTO1oB60A8To4FPx/467+2XD4+F3XOcwK+/PRuwvwyfv14YX7WMdLsnei7S0XMGuOkZrSE9vOqK4W1/cZYH6QY8cSMD8VsT50ln+8uXQf2u/vLKy79z8fSd2c0pzsS3l+3zyx9aIoOEH8XmvtLZxkLzp5xPNOFd7BPIz15hY6947/LDV3XgEx1Y3qs5fKL3Lj+s///7X/7ff1p303Uj7o26KN6D2g2bWYuxvhDzpWPcOqtx7+E0y1lUi8bVyfItJ71qLXdjvVDiyL8vJxwvp8uz7/3D22pnfJnYBQ7/mr56CfUi418teUGsa1EfcvS8X2LSMG5+qBdjZl1e1jmz4uWL68G51Au0p+1DPA3onPeDYHuKx59eZwTbsxFW89ZneHzxqouTwXKYNVQzrL/8rVG/9SKmj7h8LJ55Z9W91pnJNRfzhbB/suiHlb4o+tLCuhblXfCtxVtbvIrrd1EMP9NH90897b4ZiMWl4Tx8WdofWoq3P76ukzGdntW+wNV/daF+ti9YTv2rx+K2//b7ipOmMS1x1vrJQA+dTTXk9f5hfPUS6NZDI7Sv2zN+GsXTqE61su0dLytWvFyxaqw+s59s60A9g5zVq9bqMv6040A6UH+s/J5BZr5a6cSF1WAg173aexjSSAfuvlh7b13eno21GMh/uj+M1k+9bh/iNNpz+04TVqd6y797WE1nsO9PsTiQhjhdnPpcrWrWW/mhHhoX5acf5/YCxeOKFY/fPOOr53xbB+Iwcdg6Rlhe3K2xBnI7v8y62uXuvGufX453bH/boPesuPvNfdd7NPPZc3+Q2D7sRz2xfVZBDPepT2YO4nrRmxwa94eWNIN8PlZN1jn5HLFHo7UYzT5DadPVc+ejNqvXanQ27a++QzyxzulygD9ecbXMWbXSSYt+thrN8zemYU2369D1UjONuAxXrP1bF6uXtfTx6Vej96FagLv3Fi3A7TplfNWvRvu61t62ptz6xpF7kSbDDeb52zOLR7vzs6bf+dQP1H86y0nj9gzVN269uPFhtXGXZ7SGtOIUNy6ns4qnTtew/bLF9dfv5m4NVg1YvjkDnOUt0ii+Wsz67Q8tFVk8FXrCd3MvP+7m3PxdP9X7s8a7/cFXcYjzivvK3/7f1fhK+x0+zYn39DdaMtAv2xtfbB+uhbUHuJdwvCDO+IuxrdMZFSu/WkY++dXYWmtbZ1GNV72032rRZ+Z8OPtCSMe++1Dog2Hr423NjUF9AX8mB9SqLlSz/afHim28vrM0itffWvV3DuvbmjsWp78fmPcsIR7Tc3Xas5e8MX714/G3v7jtEegzWM2uH1tOHyp9wNDG2b3JjVfN+jOK11PzhfXNx4N6gnhZnK7d9gPWzrAvnf2rRftPhbretLOFNb3b9+0rHuRf3fZ0tZbL9JO1n7Q7GxDbffP3QwvDl9u9VB281aHR88Gsq7nGV83tiw5TD8SqictCOk9aDJ7ixvw33nrPlYnXR1Yt8a1FZ3tJI4uTBltUy/k1rmaW7/pZPWYbw8/v/bF/aEkv3H7jMVrtmV1tcz4ai7jlg7N+uu7qtX8+2FrF+OT2LNd3GvYYL+Ckc/ez/sw6ziLu2mL1jAzUZ3vPG0O9hHjea8bONe24cXqn7T7jiOGwe+bx6q0zjRfql1UHyuVjcuMVV8v4VOdJL/BlIZ3wKs7qeT8bcIvvGTVCccCnQ8M7ci291WR0WfvGw/e3BvpvZ/CJuVd9pvTZcp/RRnrQGbNqV6+afPT3etSjeH2BeHvDp7E/tOgFH8R3r1uzOB1/aG+f+PZAy2coe/r+wtKH9PcMtm+4fbDiaaYnN72tC+Z81cr4sjhbq3px5Gfl2JPzz6A+qhN/Ua3VXBNPu2eb8UH94arhOpqDnK6TUR6f86DL6mstTfH21v1lfs8ordA6w7/gr+9q8ulNjb2ey6Ellq1O8c4rSxPqvZ6K2Z8zYj1zW7u69MS3x3oH8a5RPLl3D/W45wo0s/zFQrFqxKO7hse//eDyA07Aq+7G49zY4w8tBT/FNvAVnriv6sW9Od+p97tCPf/SvV98xfk1NOArjv1dTutP7o//9j/7d3++6femNHfzsh5SdjWteyAYqM968FezGsuD6qkRZ+NQXijOqrX8sPXbU73ge0n0omC4OOXRZvviWa24Yl46fQCxdCE94EuzmvW0PCi/eP3zV+++8NJff73L7+UUt3hj3OJZfqjPer28XdPVpy8p+0WsOFS3Hvi3xtYylls+7Bl1ToBzzyFumtVnaeyHFJ/8Ped4PR/WUK8bv/2Adbn7IQY46kC8PlxodQZ7Vnj55Xbmvnx27mni0amv8gLfq/jWy6yLQfE00gniayB3jV9e52fN33UC5+GLcf9OPW4cezXK48/0sZzlbc/LY7eney3SYsulw6wX1mtBLgP+cpcD1vWaxZFfz5DO9lHMWPzqdEa7/8ya3X0vL+SH669G+dYZX8+csXfH7Ufv6aXF8ELcWzNOOvb/dE7FM5Cvn32+4kP93PeG+6c66l8NvuqDvLSMYttf+zGuxYV8eOmE1WosN9u951t+ELe3u8fq1le89Pi2N/6eM4YDzuqeZ/XSCubFb63Muvw0QGz7Wd5+Lqwe3JpQ3N4hTmYNafBVx963r84vKzdYZ/Lk0+lvAbzqnW7XKV25cvpXNOTKc6/2I34/QLh36221jLT2jM2rXQ6077V7hqy92ZOecOj0edcPInHF2d0z8Nln/yqKkSaePdHrH1LYzwJHPtsa0Bm0P9wsTn3gwOoxa/HOka0O8IlnaRYPfE+o/uaD+p0/A7yev55B2J5Wz5i1xum+6kcta6C578FyaOoBtxy9tcf0GQ352yerD+h87/VKY+uCsX3lUzud3Xv55cSJt3XqJy0jlAvFihsXcdMKzqdn3z6r3fnUI2xdfpzi6qXVmYvRcK1w01EHZ/dSz8XqBbZ+8ax96pltjfbFlhust+bGt2Y89vF/o+UrVOArfMoLy381X3TI4fJuPMR7iq/GV/nv8LvifNLTp31f3if9POHv/82/+tMN62Zcc2Pye5n1QRZPbdZNvPy9obt5i2f5Ia1XGot45bPyb9x4jXZWDTn7AMPmm8N90PnTYbiAsy8pqK+rR2v10om3e7Pmj8Mvt5ddL026ULx+mHW9PPVcvnFRD/VrXT/MnAWcgMvS9VLuxVxPi2qsv/mOGV3WGra3esfpw4VZw/YnvzMAZ9T90lmJ9+FSjnp7XRZ8YhkuTr2a43QvmeNsL3FXq1piq5X+xujsvqAz2r6qxeQX23oQR046bGNh4+ZpgHkaG1sNvpuvz4zP+8mXY/97UV/AnCXsvuV1Lbueq6WeNT377XpUc/dkHWffi4CXHuCK7TlmxYob1WPQvPhyoH6L1zMrF2d5cdMRS4uVHxfaE4O0tga05/yXs/5X+Z2d67Z12V7PeEz+aloXY3DrhvTw4uwZpJc96dC47+C4y3n64srq976f6r3awLe9ds3N44k/5a/G7pu/XrPl7xzWDzS25tXUW/HO4fYHy6k/+Z1TZ8VP455n14Slx+qlczJP5x2Hf3tZnnPfs996DIf/1tua/PHiFINivWPU4oPVCvLZwpqG/P5Q4n1pzR+fTprtV0xN/H6A8AdjeeJ+fOhHFj9CuG9he7h6cmne/eyexbL7vbM+l6snPeKo5bO5H1qsQSzN6tZnOn5E8n+tY/2gBH1nYenJXaNBd21rxNNHZyC+HEgrjpHPvln1Id5ywJhOnOb8WyOzLjcDsfZjXp2uK9vrkS4erFZzsa6bc977Sryzdj9tvrhr4l5k5urF6Z0gT/6u6zMDfdBkq9O+WLWfxs5xz4eFuNWJt7X0Eq+zqx951SiWD9JYu3uUp6bzLt++9nz2bMzzZ3TlbW98Yl0rc/nbb8CF8uslTn3D9mukJ971WB6Oe4BtX1k977lD9ZaTPf7Qgvgj+CTvHUdzcDnv1jsv/18W3u0NvoqHX6LTDfQd4L87u1d673L+8//H/+Hnm5p1w5m7gX2AeQma47lZGU0WVywdPpzVynCKp5Hm9mEd2lea4mmXW6x4tj767WP7WNRPseJ66EGPs3r4y9uXQvWZPJy1Pcd6xut8tqc4fNXqhWjOB+IQZ2OrA8uJt7VXC6z1kwa95UGcjdH2oce233SNziwrVl/ts9wd8dNTqzNkcPO7NqH8PpShPbq+5rTl7odL9bbW9s+nl848neXsWRmtxeq1fcHyIC1jHEgnxIE07KueQB2GC/W8fbPbz9biv7VexfmYOq/2BKuxMaY3X7p8OfZDi3cVn1jnh1+d3Q+kA8vxXButt+7ynF9neHm35nLjbyx/+8xuvnWcerGOFzf9YsVf6ei7epl4sc4c0lre9pN/DSfbPo35obPbezHbs239VI9PrH7jVNccVg/0IHb7kp/FKQ7y77Ma73I2Xj/mfGK9G7enbCHPPdofOtz3+l6ufsFaL4zv7nv3Vc9s9xzKD+Zr6cZJC/j2mobN7Rw7A7l6sl8j0Fie3Po0gtzOGvh3fxCnXqq18TirVT89R1uT4W3fVy/O7cn6Ke46s2qJ11NcEGOLNJh+M2uQm1aWXjndZ/uHYT9i+IHFf7fE32qx3p7ro16N8HQu8p5q+u5pXG49Ah9u30+txXw29zc4q0sDh7V/PdZPnyH//J//858/R/jdX/a2n/fl7FmnpQ4TZ3xZvuXwP+nEZXzq2kvXm285q/OkESe/UQ/OovNIo2uxOvVsXS9d1/qJmxakBfUn7jo44/6WlGsth959B8pLvzzXy7yeQD9y+37WNUsr01M9b7/W4nTKiZctrOV1hkw/T7zOj6kH9RP4l0Ob3R6h3hqzNO2h3uXWG3ROnTNbDfGs/urNSJN/z3p59b39QL2sztYzB7GNy9fj8sQ6K3tTD6oXZ+vVU/tiOPzVfPk3WmruO9icV/mf6n6lla/Rxr6D+J/28wm+0ro9v4L4u/28iq/vqcYv2fN3c/7Of/i/+/kmDOpbu0HvhxOosTdz3G7o9DLrG0unfukUZ3sGTw9OenxZffD3YjHfPjbG6gW2l3LMoQeTQTrM+VjjinuQezEAne23PbHdV/bUE5/Y6kAvnz4YQCwN+XG21p7NchjwV1MOq5f0V4MPcKpTfhr8+uwFX09r20fWh8J+gOZL6563ml1flnbnZK2n+to6ceTRSAdPXH1fvuKlA7sHc6gf49bbnvmLA93tB6++g/nVMubP5GVQrXoCueXHi8OAP545bVr1fOtdiJXPrKF+wrsafPUo5tr40uULG/OFDTde5wJ3z/W6vYj1XHd/g3g9gRqdTQZpXh6tfe+Us+s9Azpy+dhy+MWrFTfNrNzVSAe/OmmkE3/r3L1vPyx/+bd+8WLy95zFQA3XbJ/D7W97MQea7c2c1vJBzerWD43d1/ZW/2FrpcVA/rt7TT/VYrT41bH/J5041el8wFxufzjsDyv7Bw8ctnWM6ajFdl/X1p8elLMjS7M9lrP9V7P45srrDDuD8jMovmd19XBY9dJpL3HE0wCx4sUYLt9qMXOImya/WnGqd3vqfCEOHRzYaxcPx2fQ1pMLxjVQh7V/JibXc9YPCeZp4eDvM1oevh9X9v/AQ2vzoBpZ8axzUVMcqtl3TtYZ4nU9zGmIe+frD9rPu7/RYl79/J4lP7AwzxM9Nej0Q5K6+pUn37z+18+2xvVnxSENI8TfOOsc00wnbrGNs3SK8e291fUVo8Hix12dennqh5nDagVx17cfTLp+NNrn1ge+asiVI7cf2WjK6fr3r3m5r7fPtNmrnndvEI/VT/nyuq+6twIO4HV+nXNQC9KKx6rX2pztPjYf8tU/DbldZzxx59Qzj5f27hHM5cvd3uXI7z0Ey6tOfZivVjr8+0x3rhmkodeeQWhv9Vy9qxUPbj0Qz97+q0MVBvPsFW7sifvOd8fwIzmf4kfzLp50XIz1v5p/F69y+YtdTjdX2PjmvcJX8Yu/8x/+738a5bnxMugG7WaGvVH3ARJ/1XsxI9ta+1BAPODrITMv1oMaDza+Pd+eyosjzuppUW69ZkBDH71grdOwp15g9XXPsLNbvQzSMoZ6rm8x1vVIqz3FeTrDPhSqJ941xeO3v9u3GKSzdYrHES8fB+q1/UM59enseqkycy90H5x9eGbLrXe11N3+q1GP9V1fcmmkibc6adRPNdMK1u3NCHIzqBaNuPVyOXePnRlUS2zPJJ54nPVB9YCf4dwa8eTFocfSCtVKzzrLV414YvURb/tlQbza/PLcx/2TMV+8rAGnMzOX62xf1Yoj3jXf644bb7ldV/PLs4Y08RrLSaO5/LXyN4euGplauGLxm4erAXLkrga0t/bDdk/ptJe4LPBlN1b+nnE8dfZerq806jkDuXqpH4hXXjVx8K8OTv3GAX7xekijviEtvZtDvDjFq5VG72H1xLKtlQ4fw/WHi35o8U/h+6fCfRa1DzX48fsDCdRz/eLLq99FeuwdVpPVQ/0He7jgK7czSENuOlB834mdTbYa1tD+aPJVi0Z50D5Xw1gcrhaNrm816x3S2DikAfzpmJe/58e/7/tq0kvTWI18aW0tOj5P+9sftKCaPZ+dezn+EJvJ51OHdr2a87Xn9g31AMXUxpfrHmbVDzj6rN5yzemL20+9dQ7tycigM/Fc9K+w9GO9HFr9oESvHgPt3V8xurtHfpZ/jX911Oic6jOOGM7Gs7SgEaoTivHJ6zqnA/TxLnfr1Ovthx6Lx8TjQDX32sVlcqsJcl3z+pLvGrlmbD/3XTPXynVzH8jT4+rXixr10hmI73WoXnvbnuqTf2Nbx9he1LgacaAaTE6ozvrKWX1jdbsufOo6r/bIb39dv+X0WeE89cHfdWLWINfZGtXcfHOatOPUC+sM5OF03sb2hQftJZ207r4hneVVk+2+i6eT/S9+79/82/+c2P/qX/0Lf+kn1YOfSH/cZOB7ha+4xRuLv9K8euHqwJPGV/HF7Sm88i+2TsBf/+V81c8r0Lm5n2gtp14+7eny4F3Nf/Vf+ZP/u8ur3Jv/xH+q8aR3cTnpGJ/qhK33SmMRZ/UX4lvvSeMCZ/U2f/WWA8sLxb7CE29rvcKtlYUnjVvrqcbVuLga8FUdePK9wnKbG9eqecfFxm4+K7YWij9h88PVKP4VDy5348sLN/+CzsbN3/Xzu8DWqcbWun0Efh+2feBenSeNJ614l2Pcfl7pPfFecd9hNRZPee9qvKtztT+tdfEVb+P5892xeF9+sld4ij3Va7z1YDXMnziwvHc6xuaXt7EgloVXPFg/X/e8MZT/SiffO86PYrUDvQw2dmvDq35WA/Dibs5yLlYLnjSeOOHWibNYDizn1oJ3GsWeauHcWu+wGqv1pHFrXZRzx3f6t85yN2adtYYnnVc81nsk3+WFNK6txmqBeODfGKTxHVwNuBpPHPiUtyjnqc/2lM7lGos91Yq3sXdazWHnWyODfe/dd59rlcW/WP/Wb9xai40vnvJD88tZLP8p/oRXPeS/mlkQf6q7nHe4+bA1ir/ifMK7uLzVWb0dX+lcxPuTnwPf4Ek0iL2Lv8KP5IS76fC00cW7+MbM177CE6f97T5/yZ4vbs1P+8xe4ROd8E7r+uM+WfFX47VXeOKyYjv+CG7urs2zd3jiPOVezhPibO7N21jIt7HL+SX4NbRuf6H1Kz8s5877oPzKNmd9F/c5N65dfKUHq/WjeMp919OOF+/ir3r8qvd3+1+86vkT/JK8X1IX7G/3+O4ML57yXkH82ldY3uU/5cdn756f8BRb+y5uzpPW9d1547Ufwea90yhWrWvFGtf/Cpe/+Cr3R7DPQtYfRLJ8l7eo32uf4Go9YWs2v77Fq9qbE+76Ca9ynvTgE83w6TmF1f4166RlzMJXdTYnC6/uhSf+HV/hSW/r3Pk7PPGuz5hdbP9h+eXc8WL5ryzseuNrF9e36yf+E9L+hB/n3dj8CRt7yt0fR/rcunil8cSFV/fdK374RO/Te6Q57Hxx/TfnyaB7NQu3t3cot8+H/qZJVvydpfOUE7bvsOvL/xRPuhfv4pvf+PMPLU9N7fqrhot/yoOvuL8UT4dxfXsovyvcPWc/ile57eXJvoMf4X9aJ87y343fsbBzaL3jK36xfN9ZP9krfMKB4l/xvsK7ej9a4x3/Va13KGfz1pd/x/XD5cDOoZzrXyzn2kXP4z7b156wWpe7OTf2hOXEu+MvxdV5pb/rV/OvgHtzWzdf+wTxln+v59Xc+adIs/tlLez8u6if1b0/gDzh+lu/Gi/42X5xfbJP8Yq7/uZp35z1X1u0fhqv7+KrOKTzjrucbP07bx26D79zL65muLrwiebWv/bJl+fF7u+pH3jK+1Gk85Xejf9oD69ynvR3/LVx9X+0jrxXGp9olr+W/wmvuK/sHbrX9j5b3/ph9XZ+eYurl8Ht78Yvnvzr2/y18LR+hct9wpPeU07+Yrte/0X+Oz5hdT7h9Tn1yWcjLGcN9l5rvJyL/K/i77A51Xins5x4O4en2Kt42H3Dzp8QP+uHkvuDSVjuYv3sfsbE+V3j6Ux+BH/qb7TczfwIvnsQv6TWxSeH0uH9Ggf4hF9zP7Se9L5b42m/v2T/6f2IZpzVWN873JzLv+uLp/ivcb3SferpR1BPd/wK39nL9nrH8E7vKfYje3/a4/b2ayLdtD+tsXlP9gqvzqicp9zNecr/CnLKu+MT3nH41t8638Zg/a848OT7BJ/mbe2sdeP64avY03p9T7jXetffxVf1Vv/W+KTX8CnvVa1P8arOp/Xhcref298dP8V3+nnCp/Ve8X6k/rs9P9VRI2sd1netL8BPX6afbPHU2zvcfJC7Fm7Np9x3+C7/Ca80PvW3/qqXr+KLr7j3Wrzjv+uPjz3dDxc3/s4uv/UTdi9P98grrPYr3Phq3zF8tX6Fr3oBWp/qvcIndcKttbn18kt7orm6r+ZPuD1kF0+aePcHGhC/9ktxe0rT+NRv2NgT76v4Qvw7/FDeNdD/J89+/MaLzdv872g9cS+qs7b+7+Dmw0f/6hBs86/mi3fNfSdmnb3Cqx7+POE7e37CJ5wL55KFT87qqdb17fqpxq0T37jzi698N/7V+juQu3Z94a6f0BnsObzLSXO17xgu7+KV/+KdBhSLtxZ2/l2s1o7vLM6n2LyLrs29TiH/d+wJ9XD7eOLHeer58t/VhCeNr/Aqh3972zXcdch3Y9v33cPV/QRPOZ/mAi579QfFxV3D+p7i764TvMt/VS9/90E17npR3ubveOdr38UnOct5qtO62I3DxorvGdyzWB40f/K/4oX1XQs7/1Fc7azYjt/F6mXr3/naq2eF/8mWE15do7t+wjvOK//WhtV4lfMJPs2t/u3jq/XiU43v4JfsPaj/zi6eaj7xm38S+wTqXoM03uls/ImX1id40rn6T7b4qt7l7/qV5vpv/MkXnnxQj0/nfHO+8m3s1Txc39Oa9W5a6LUfW8JyX1m8T7E5N/+dzsbe8T7BXp97rdYHOw9xNva0h+WtdcbmQd4ne3zl/w621p2/wrtYWJ0/+b8O/cGf/F+H7kHsAYT1PXGechZP8Rp7l1vMuPPFxj7FJ/xXnE9rPfE+2fPi1+CJfapzcfN2vfPf/Oa3/2v6zW8+fOcM3uVffIf7ClfjKf9yPtnHV7h1VnPn7/q5fbzT/A5e6b/CJ7zvagZ72pzmn57Lqzm8Wj+NWevFxm9ssfEd1w9P6x1h54tyrz3hKfZ0rrC8V/fZ1XrSv/gqHj7hxXnF1Xf2DlfniS+WPeFqgPm72pe7a3jlW9z1d1BvrzRu70+8r84WlpPG1XriPGHzs8V3+lmtxVca8V/x3sXfad9+bl8XX8XVupYfnvKLXWzuE+dV78Zb53Lgzq+tP6x/x4uv4hdP/Fca13/j96w+4Ym94oV3/q9yX+Hm3fy9BwLOK/5iY09887VXeBd7h3p+qvNu3D1nEGf/lkQ+iLf4ThyWY37jiye9i6vxpLc67+qFrzReIc67fp50+LJg/i5XLNv8fMtp/ik+4X5HL9T/u552j7Dc5b/SWN6Oa9B5Bf5+tFrbnOa7hlf72vHuK8SBmwc375UOyNtceMcPcf7U32i5Yu/wipv/q/gF/4294l58xXsXL/ZprcWP5Czkf9LbV/jkon+K7+zpVd00rhZ+9gmWvxaaP8UbF+/29pXGzhev/N/FrWm8Psi/vsXmvOO+in91/eNuzo/iahnfWdj1+p9weZe/+33aO1/+5vtBsfbkf4WNvZpfXF7rp/wbf7JX2NgT992Zv9P9BE/1IP+TLVpfP2ysub3c/ex6uYunvO9gNZu/8q0fqr09bC+bc3O/i1tj17DzxfW/4i1e5az/ibN28XR+8MRdXL3mTz6If3nX98o+Rdyn8VXsFW7uWv5w/Xd+bf82S/970fXFC9+9Z5e7tr6w84vL/RRP+qv1SvOV/xV+lP/Uxyut7/rDV3HA+cSW+zRvbP4Ke099F1/lvqtd7lf39NX4qubVfaqz2PgT51Xe4knj1TzcdVj/pzmLd/lPwLnvmLVXuJzGvYbh8pr/ErzSa7222HXzy/kEu89X4+LJ9wQ8tj+yZPnjsMX6NtY53Gsclns1YXOe7Onz6SJe3Ff3G/utH1qeGrrAebWJG4O7/g7KTfcrre/GnzTX9y7+FAtPsVfcT5Dej2q40N/Fd2qt/uY1/0pL/Dv1oBu4+R2bh9vX2qf4XXFDOT+S+yk6m3s+F3rIfineXQso/tTT9Vmv711u+GQP3+EYX9nGn1CfT9zNyX/tYv1P809ssb4bv1zoerw7/09QrVvvyf8J4j/lv9J62svmXp1PkNa787mau35Xc7V3Hn9z3+l8iupsrebhyfdr49N93D3v/NfocTWezmFHeFXz+l/1vHjSf4WvOE9xvvV/MoenvKwvpfvlNPsEn/Lu+b06Q3jFfeWHr3gbXzxxm19s/AnvYvCkfXNecbKwvmsbbx7yZ/sHqvuHqye7Gk85T3jyf/fe2RprGwur3f186737w+QTXnGu/q1z1/Dku/i0r/AJd/v8s0L1qr3vGvh0n099f+d8XuFJd7Fx81f8YsXv/BN8yvsRdFad97Xw5N/4oj2y+/nxZPBKKzzlvftsSi9/nHJe5X7832i52A2Yf7Wh8MT71PdLsRv/Clv/q17Es8Ur/1f40bzFd/b6CtvHV/3cenFv/trFV/HF5VT/3b5faebf+JMPnjivIP4V53eBX7vm3cevqf+V1o3/mrW/wtM99dRP1rqxefiRe/NTVG/t+r/6sre+5WX5d/wO3u3/nvEvtdW587DXdy18lX/Xr7B1Lq7+k934YrWf6mzek108xZ94P4KrfS3OE65/8zbW/Pp2DXcdbt6i9Y5P81f4Kr540r7rT/GO+6TV/bP+T+u94qW5X0jvl9I4nyL+U/7TvsJ36jxp3PxXdeph40/rpzGs/xUHnvZUzubCq/nF5l5bvDqPm/Mj9k6n2Dvo7d31vvlP2k++i+qshfJ9/u5ncLiaX62/iye9a6H5+haXe+27uDlPepfzCpsDr64HxL0GN4e/6/Z0/b6Dm7frH9X8XeKe2+JVrH3c/dxzXeBm77D5q5N/Laxusf3sWbR+xwnF+ix7xVf72z+0JHTF/mXik16eOL+LPXx1o3TRv+KFT3jt40f3+N2eXkGtrfeV3tZ94t7YHeFyvsLy31ncxifb2Dtszo/Yauz8lYUn/10vNnZt42Hni+v/ivc0PuVcHjzxYLlrv0tszYt9Lu5z8hXiv8q79drr05eDLN4nuLmv8l71uL7l5At3/Uuwfd5+t3bz9V1crV1/F69qXKz+1swWab7aw+UvXuk23/Fy4Gl9ffDkg/jvbPGJv9jOn7D85T7NWz/hHb8xPK2vb1E8e3qW2Sv8SGw1l5P/lYWnubF7sy+k9wsqPN2/T1h+1vp3gav7VZ09g18Tr845fLL/5Tzt6yuN4su9OXvdr73CV/FPsX0tnnzh1m7+ypeFal6D5T/Z5Xy1zveEr2I3f33vLG7jjX2K5Td/p/WK88r/Cpe/81d2Oa9+bNn5j2K1Gq+FJ/+dPyHOV7wndC+H1nuvX07Y+L77X/G3R9j8tYtPOFBMD63Du7oXfH1+rS3/57P+vX/zb/9zk3/1X/nNX/rJcQ5/C9zYp7hFn7B14KtaP2/gB3u6+E5vT/tpfrkXm/OK+9TLK+71v9vHK3zS03fxv/lf/yt/PHuNr3ovvrw4jcu5vMv9BKsB38n9tdBedk/t50f2dPHJHvNd7hM2/x3/SXPnP7Kn8sv9pJdXdfCfcvCv7isubHw5r3SaF1tOiPfEeapxeZezEMvC6iwfx4dJ82LLgdWCG4fre+KEjV3t8JT/ist/rX1BWl/VzbcxOa/yr8YTLzzVWzxpvdN7wlONmxun8anG5cB3e4FfqrOcm/dJ/uK7vSxvsdwnzo/2tfiqRri1cK/t880WT/mL4refJ162f4Ap9pXukyYsb+PmxWB1dgyrA0+14F18632VD+96ubzLLb68r/BU51PUw+0DVudqftLn7Su88qf1FH8XA/FixiyU3z0KjWHzbj7g3z+cXzzlLIo3Fn/irdYr3lfYepv7qc7mh1/Sy6c6cZ9yXtVd/+aEd/Uu4jzpLJ54N+ddX6/y8+/4VGO1dw5xjJuL98RdTuB7+tEhe/qxCuKWuxqsnDVYDvCrsXXE6PlvhcWNdzmNkM7v//7v/zSuTv/dMUgrSxP+1N9oIRJ2DncNfNmP4pXunyV2H9cWu77zy31CnMv9Ea0nfJX3Lv6jNZ/QHrJP8IrXzXpHeJqvD97Vx32ld/Eu9hWq85VdPPmfeK/wTjNbXN/yXtniE9+dP8W/snDXi1f+d/gq5zv3dL1lP4qt1Xx9t85aePL9KNJ4pfV0NnxZuL5d5wuv/IvlLHfXPhT7IL3+uHfMPsV3+U/Yulfr1fnfnCe7+M79gPsd/o9g97b1vqq7/Cz/j+KVxvqzXS+e1tfe4Yl7ffnDXYf8Gy//+sLG89/5xZPvYu/Jnsd9Lp/wpBv/5rTe2OV8iqu1Onf9S/FK69esAXcPjV/VifNkYecXxZ44Vwfy5b9ruOvFuxh8FSvevfkKca99ik+eGcD7invjrct9Z6H5k+8TPOVffCf2Fffa/oG3P/S+w+Y1/xELdx2eeKHY5cCr2K7Xv3jFD/c+faVz8dW9vjrinqEnuxpXa2OhfaxB3NVd/9riai3vqcdw13C12A/9q0Phk6K/Fm7j4fbzZItX/h/FVzpP8fVtLzuH1uv7JUjn6j3VePI9Id5X3Mt5xY/3xH2VA90Te28sVjdbf9g5vItdpLX2I7j3+dX5ju53e/jRnp+we7h4FXvFv/iE92ov/Nmvhfazlr+x+Sd40oAnX7g+6+ziyfcO8Vdz7Qmvznn9xS4HnniLd7GwnD4w+4DfdZxydlws7+Ip1vor/47Z0zrcM1/+jhertfNF/hu/66/wivtdHXjHv/fi2o/gq7x6edXTj9R91e+t8an25T2tP9VabE7zq/PVtRXPnp7J+zx+p89yftd4qlPPxZbz3bNenSe8O/tPbLlP84viryzOxcbD8nce8j/5Fncd4j7lvMLltTbee9R842s3DnuNbgze+W7srj/BK35aa+/wVfzXxqt7/CvgX1vYR9fpCU/57HeFH9XfnFf597q2vnt/8sG7vm5s88XWoBo9R/usrF1sndW8P4qFNJ40N/YJVuMpZ+tuL1n4/d/7w//t/8/kN3/w+3/RuMF3eMe7sdafaNvM5X+VJ/50CItXGl9pf4JPNZa3/e58OT/a24/0s7hn+WlPG/sX99Mfz97jq+v2CrePH9V5hfQ+2e/Wfuoj3mpd3rs6F096n+DVGX2l852+f7TGV/gl+dvTK52v/Bu/3Hdr8zUfDvkXreOFXTd/ZZezWH+xOy6WuxZ2DncN+Z5iF19xrtbTfbYaxY1Z67Dzi0/7WWyPT/OwdZcXnnoNV+9qP+ld3Ni7c3iFpzrb9yd9/FJsjWyx+1ru4u79xp/wSit8ep6f1PpRPPXwSd9r+cJX+eHGn7QCbv7Nu1yxp7r57giv6u0In/Iu3sXg19L4Sucrje/gqVbnY9x5wM0W310/XYdwueGV/wlfcXd/8DR/6nktHx7bPwyGqxHKD8u7MSjeuPXD5XyCp1rv8E77aU+X/8T5FO+4t5Y62UW8mxOu751GeOLAk/5XWK1P8j/tBS73lT7/Wri9PXE+RTlGuqvds3THcuI2Fus7d3p+4IHiaxBvdWhkYTn10r9e1Dq8/aFl54tX/vAU/yonPNV/l/sJB17Fv8r7Cr8kv4vUuHjS/SW+J3yn97g3Z9c7/81v/uSHFvu7vLvn1lf/8m78O3hV89dCek+6P9r3K80nvSffj+zxl5zxK1zNH+kL0tl881c9v6vzyT7jPHH5Nr5reIplF+tvvi/rfF/Zcj/B5oSrk4Wn+K6b7wgbv3jlD1fv8p/yXfu1fIu7Dj/az9OYPeHyw+13dV7lwJNv8S6+Z7G8X3pG0PyV1jvc3NbGtXyvsJy0nvZ8NXBu38tZvSc8xd7VeoV3dVZnOeYbe6q3tr4nlL+9PHHjveOE29MTcC6v9fqftNS+3Cfe4hPeq9in9T7xWV+NO4a4699zv/wn3PxAJ61PNTd2ee/yXuFJ41r+J7zy734unmLp7Hms1cu1J/Cn8xWWl94r3fCO90nd9vMJlvdK+/YTr/HGYbUuL9z1E+Sugbyt+YnOr4GtUy9PeBW7fcYzbsx8YxeXe7E54nGeuBtbC7te/6cov+/Fa097vBzYv8l0Y/9/7v496PZtresD32QfziF2UKKJV2wwDWpHQAMHDZdE0CQFKW1bE9vAH2La4KWiGKNJvAS8JJioaDRaJUi3imkxJnKJYkA7CqYFonLotJB0FFLBSzQeJd0erQh4qd7f96zvPp/13d9njPGbc64N1Z+qp8YYz/N9LuM357v2WnO/612CdWTU+AMUk3Ucp05+8b6s17HzFtxUeEiT5+RKX1/KRqY69Le8K2Stq/hZ+Hnkc6GfZp/hPU7nuGXeRtbhLIbnjPEeJjUT7VlcRbmndqJv7HSrWOL4Lif9uU+beFScOupzT52gL2OJYye6jDe9fblegV8PXFdmWixNv4inL7kyt/Ozpk1kvaaTOeY1YyL9LZa0+7R8wdfO5vOEa7Beqy0yTiN5NpPftFo7TnNOn4FZ6VexRFrqfT6pcaIR7f6tx1TvtI9rWn9LXsulj2Zyz3iugj76E8dpzW/ftNp49t6r98R+fzs5f8igf2M85ZLp9efaOPm6EdRNOVO/1j99Wf9kLutS63OuZMpZ4ZmltfkPFvTJDPcizytYrxk13nO9ypSne6+s4bl2s5zMmj18nnrvYJ72kzlOmmaHdVzTJ5qvkTqttoZj7dcU2a3s8tkjdemjjrHJZ9I36RqMO49mv9f0Gb+H8/3us3+NyF8rhGr5dfFrk7Cmoc97+jwv7RTVadaQP3/9S176oOVkkKmZyPy83Kr+qq55lEZId6pNWq599Pu+fg75LKZ4ngVjxP1a/1s5qXGrxjPayKS/leyTq8jnTFb6lkedaXrmNZ9ovYnr2V4Fre4je2Wt1V0e2Ze4J3vnKrhPptco4WtKo4/7U3OOafNPZC1acks9M/lJ6hsnM4jUTXlTz90sGU8z3E9Yk7lil99yhP0Z85lxargXGT+h5azOem3SiLWsm/VOyLo+p/8E5tKucKpP3XSmn77mF46lOWbSN60TV14r1ZLpN9z8sMW/Ac9efk/c875YsbvbCs+7qtFi0x1O6jH35JlkLM/ZU3Ga/4DhGLGG+3a2L2n+zKMmfRkz1IjUO26zz/B5eDXOyT942QjPLU5WsQbrtdyr9UjmtmdxT/18phPsa+M596dk7lSj+U7J3JNa1lCbvpM6Sct5RF2+//wBi8x/vUZ+a1Q/bceJxrTaLd8z5cye06xyk+daL/Y30Yq2AcguTlJ7Jfe7C55ZK40+kj6f6edetNdhR+bofEudHazZ6rvvZNYY7kn629mWZ/tI+pqmsaop2mvI11I4N1eTetF80wxmqtP8Zldzh2tPPVh/N4s50bS55Ut/q3VSn6zmdj/2zhkSa5lDms/9PUta4hqt1imcj2ur2XzJpJnu0/xpjZNZTGp1ps/7qeaJX3ubz1dI/UkdxSZz3DSfyLOQj3pqfKZvRerz3Ej9xPTeMKtc0uq0XOr43uRKzSlX53QfGvE5/Y3U5Cw67+bzDLb2IYvXxLVXPaZcseuxyjXZm/WaOWbaHRg/YXX/xq29mLfqeXWeRPk2k3vGuU8mf8N1ppx8VtQ3S02D8Z1NMLbSPZLd++ZkjqnGlTuwxpX38i086tmezGnNLffznNO86c9ep30Ia7K/bPoAQ31Oel6dp+mbz/PljDmrcm2nvOmDFia3QlPxfGArrgyYKNc2wVlW7Oo02J+56ePZPkJf09Fnf9vTd4VdzvQMT3sxX/t23lnTGu5N6niefPYb+iaN4bNouvRZzzUtcT5rsSbZ5T8KziLyfCuukWu7F1n1Zuxkb9yTve+Z417UO/tnvyv92/0ajHuGtB1XdCtWccfcKy3hs2px+qb9CutSf5q/otXYvfZTXP6rtmLS5r7Fm9/Y1zT5PFr+rWQvc9KDuVkn8/O8Yspd1Tf087lNzzDrrN6/rf9UR8hHs0+oD236jpYrtFz3Iyc9qMnZd/Ae05rQr31akrOstPZxTSOqPdV/JK7n2qx/tRdrmdXrxZjvS1/2p8Y66icybzJrk+YzGWMt4X36kxab9O25kFWfHcpl/i21XCNr3cqj6iSnda3J1Ux+0/yTVq+tjecTVNPGc4P1TfY67ZtkHZNz5QcsbVbXok3c9R0tggN4oGkosjuLVodMFzupTd9UJ9nVETqfmOFe5Nkwl/ZWwV4nvR8xG99Lub8F11iZ8Z7rpCHUOU6dn0uuyZRvmm9iVSeR5t5+t/CI+q4x3cG0GHPbegXltDy91idfF6v3yLTnvLv+zmP+CuYIn+3LldDnHFv6ePY+cfyKNdLfcrgnK03bpybZxc1KR/9JrSu091Z7f020fNN8E9ZMOXlv6lJ7lVYrzxMn+pPXlex6mqmfUf1bezh+qiPMnUx4Ptnuw5bJ/1bj2ZOc3ftcBfdGvtTQ7OMquBctplXGZ+w9ybtZa13qJ6jL/RRLHHPOdJ6gnqvhe5HmmNfJHonrPaIH83KfNVs8NSafo3W7PJHP3rCGYS3vGU+oTXa5jV2vk3q7Gskj9Q3pM8dnrpOmwfcDjazyReZkPpnmzD3PrGe/NTT7hWey8ddJr8nygxYXJqe+5ETzKFovPxTvk+kBmVXctZvdQqtzaisyzvNJ/qO4p49eW8/ajOTZ5PtD59X70/E0kr0c55p5zmmzG+ZlvmF+1rI+17eKq/1O53zEPVSDddibsVxvYfX6Jrs+V2qdkO+ZFdY5h2euhLoV1Oz0rknjHxJkjcmfUMea9qfP/oR+75tPTDUEc9MajFFLn1f67+FKrVve92LSuOdpf9O0t85vOMt3F3bP1rNKZzO73ImsM2Ed/++hTWg22hVc41XjPlxthvt7ac/BvpNnxGfJVaZfR2U7Wj5XIp/N5Jk03WSkne3j2nQNvo5+/dqaRlq/W8i6O9od2yxZl+fV3Kt5Wh+jvCm35VC76mmyN/fubTNZ1zltnreSnJNMftPiO5/2kxnv6RM88/nJ/GtK7mWub7sH5rOe9zTjOWSGPvsZN4xRS+R70wctHEDkeeJUd4rr7eq2i61Y6a/WIsp1/rRvXH1urTbr59k034qrNdzXGp5ppsVkO3aarONzmlg9e2samWctawvpbK8K9nN/zsH4Ccwlqzq3xhI/p3xep88ve53mScfezKOfWJdxrt4L7hNqT3MMc4XPNMO9yPME6+QqrrzGpOWd1EqNzvYx1nxXYF2R9bIu/Taevfe62xvGTGpM5jedNStbQc2UM2loiX2pS5tYxczqPb+rf4LzuV6teaKnpuntYyzvrpiN57eC1kfz0ewTno2WWGtYw7aCesO89CfUNWPs0bTncYWWT1/eIZn6X9GeoFybSV+eBfeEOu+p9b1p9ntNM1mL9e1Pn/2NKZb5NsbugbUM70nu7dWYauYMeVYec/PcaPH07Wqc8IgaK1T/lh5+hlxpjRZz/7T8wMWwB38ein3c09dIjff514FMzub50gxzG9Salz5omQp4UMbzLKhLS5rPOMZ8W9J8Iv2scZpDphhfhHxBRPbzufm4ZzzJnlyvMuVN/U/6rDS7/Izz3HLlo5mmTa5q+LrsXiNibTPiXlpzttSayd9qPArXZv2p1zTfKav7TWRs9ZwJddq33tM85KROY9Ke5DuXZnjO2I6ss1onFG+aKW/12opd3u519dr2pPl2swnXa/m3kHVyhjbTiU9n+nj2vvkM98Jx6lIzkfqs4f0j4PO85TXa5ZzO/aj3h8l+q97W0ho5o870re4w1Wx+13H9NKNc/kbYUCN8Tr/JGVI/5cnPWOoyThjL/Q7rp5xVjRZrvumZcm15iXXUrvY+e0/fjnwdHwlnyNlojDfyuZpp9knfSJ1zafabjDMm8iyaT0x3JlPuCVdz2zyqsZrfOSd3uYdXXX/H7tnwOdAINV7TXM+1ae3DDOfxQxCbab6Emsl2H7bY8sOWhLVc23Bv3vigJYWZPHGiEazZcjK20p3iGid1TuquNHwx2gsjdj3bufW0z32y3yonmfwTj6pDcn6eWVf7XZ/p2T8Kz5BzTTjGHO9p9nv1XnDfWMXb83D9ljf5d+xybqm54tH1zCPrqhbrTbWtc5x7Q03GJlLLfPvzLJrPMEYNV+8F9yLjjV1csE7qJ3+D2jT7Df2Ce5FxYZ/9XL2fyDzuCc/c62vfJjLPpM7rFW7JmWCtaS90n7QVjFOfq3Cvq/diXaI6rNU0hrGVbsdqFq80MfVudZpvQlrrW577r5AmfwO8ymO/VW9jXdOu8hqsZTOTn6w0GXPcq0ifdTb7JqhhDjnxMZd70fbUeO+zYCzX1DVLJr9hrox/sKIZ7q+yei9PrPq5HtcrPXZ6997deXo+zE9bQQ1z0iem+TNn4kSzwrmswX3ORz11ovm+u+L3Dq19eOE75YcWtCnWSA119LGm4Wy0pNXhfMmz7sX+JVrxFa34PbCeh7/Ft2OX02IrvWnxKee0Hu1Wruay30lvaybdFEvfydm+jF3hSm7rmT6eBfem+QT9/ALPerZkFZt+wVjBWlPdHbfkEOZPtXYa+6b8ZPecpnj6V/2oPZ2rcZorXdOmb6rnfMbps59xQT91grEdzLc16PeeOfSRE3+aaf48G8YJtd63c/pJxtIeQasrc0zwvb37WroF1XxU3TZ/roR6wXPGyGpe57GO1+ZbwRxiP2N+jtPztJZ5zOde5Fm0vIT9V/MIxk8/cFnNbCZ/1pTupN7Eqj9tIjU82ycY95rWyNh0XvnbWXAvWow5TZ+xpp10k5kWO7HM5XlF09ySI+hf1bAu9c3n1fskNbQrnOa3r++mZY1Wz75mjnM1eSb89Yd7s8o9QfmsMdVb+U/yOTfv07jqn/BsVy3JOD/4sFnnGD8gSajn3mjvfBo1ZPxhuHpgq4d29YFO8CLC+zbwdIkkawr7TmqkbpfbngVzpjxyokkyJ+do/emjXzSfaL6rnNaYdJ7NtvLlOhnj3ifpyzxbg19D3udrZKb4pN8xzZRzT7Zip8vYpFvhnKzVONGcsHrW7bVJdppdPjnRXql3Cp9je672NX9jyvd+x65uxnVmLOMTmTOdRfMZxk7NcC98po57sTs3rKHZfwvM+66oIT2tQT913tNHmk/Qn/vJdljT8qZVcG/ksyX+dcqWOIe5zSd0ZizjyRTPedpcQn59yGI7yZk40VPDXiLPO0617Rmlb3rWTXeVqXZyqjPWMmflI9TZfG5k3Dm0yU9Ljc9evTepS02eb4F1WY9r8yfNP+Xw3DTapyX0pa7p/fWVXzfMm2jxVU772nQf5uWZedO8hLkizyvYe6ozxVczEc7fctJnvY1oBpo/iNgZ2cWz96TN2fIDkjZb+gTPspbbeOODlhzkBF5wh7Wp93k1pDntZXaXn1j1mWr5bldnNLfmmV3+7hkwfvq8pLMluxqnPSbY27Wm9QTXod2CXwe/F07NND/jO+6Z/Vbc796+V+65YjfHLs5nP2FN0zZf4ji1uSbWTvGJKedqHZK5PO/qOj7prtSa0Gs8vS9bzezZNKx5inNozT/BWO7b2b6M77iiFa6fRvK8gzW8bzX8+rTXSLScK9ySf5JjzdX6qWedVmvS83mtnt+9ZP+rfXLOxLOffNiS54S5EzvNLl+caK5yS03e5Wr+qd49mr69N1Lb8kR7r58w5dmvtZljJOMTqZlyVv4ruE7W856+HcyxEb4+q7qrPNJ0tqT1o5550tLoM9Qzr0F/q0Hjr0uyZOrxCFzba+tvbp2D92p3VF0bP4zwnj6ZyJrGGuuEtdQZ6plj6KOO8zQfOdGQ154+8Ef9Um3e722vvUNrE0+XOeUkf3XWvtVImEN91r7CKlc9bEnmSTPVavlXaHXlS//U3zh+Og/rZe23v9/bXuzey663OdUR52hl/kkt51ib+yvwvcBnaH8zM+1vYTf3Ku7eV+++0rdY+nz2euszyLpTnew30eK7mismDWtKY53X1pO1TuoKn6fc1GfdNsfEidaaNpfwOf1m12PKa7Rau/yMs8Y0+1Sz+af7TTXEKiZ2cXGLZnX2vj0f0nyi1Uomv9nFzS266b0z1bL/ll4Tu15Cc8ryAwohnW2F41qne3MVK53g3uRsQr6mFfI7pjV7+tzyd/OZ1FHT9MmUz9w2izjRGGmpOdmbNpNIf+a2WiZzsrZZ1WhkHeezDue2mdwzzphoNUnzkd3dyYnGSGt97g33J0z6K3Xaa9lmks7mc2It86mnmcxhbuNE59jU237BvbhS/4Sd9qQWNae9qVvd0ZZn2fThxFSPWLPrvSP17YMWmznZE/vf9EGLYFJehkzFyWl+1lrVZs2TGcSkO63l2Oo+39VoRpp95lXN3nrlBy2GmonU5Nytxi11xS5viudMOqe1/9uWfprxvsXaPBlfaRzb1TFNdyurWq+6z+put851yzOlRjGaUNzmM2tQx1Vw32Ado5xdXotnrdQ4Th019E9zNXazKG67QpthxVTfdRxvOmtSK7hPnch6rf4JrY9oszBuHMtVTPuJpknfrs4U1+xTLd7Le2q132lWWDfp5Z9i7Jt1GLuC8mTtQxbR5pl6Udc0Wce0nlwbq5hQnJZMPRvSOr7SEepOc1qfk1xpfJ+8l8ga0lDvfepOZzjVkZXWsbwLz6cztXsaaaxjvdQJakXTCGomrJn67NjN4bjWk3rJI3Om52Q/ZyWK0wz1mZs5tiTzjLXMcZ+mTZ9wT5touYw5nnuSZ+dfZaqT9ajLnKTFW72sSd/qQxbWcjx1YrrDKidxDWmZx3My+dvcpH7QIiTOy3AwMjXf4bwp/7TuW6VLv55HPqPvTnje03snebcrdaYPWnZMPdpzpvbq67C6y0ktarSntQ9SUjdphPctJtq9tdI/achOM9XbseqzInVZZ4fzvbY7JW22rLNj0re+u5qK0+xrTHGeW67mylytnJca0eokrJEr+1yFud5zVsL6037KfQStduu904krWtF8hjVWOjPNcsIV7TTLaQ3rXMdry2+9pj7U3qJZ9dLKuPeMe9/qCMdJaqlxTdopqWWfKdY0U8/pjvJnrGmto63IeM7neK5k0hL6WlzIzxp8RtxP+UI61jDy0wy1Np9XZF7DfZpmykk4646s2e5rmpar49SlxmStPD+CVpNztHnvgXXYJ5/PKfnMRM4sjSx/P2yksxFqZc43zHOu1sxzTmqN44KxViNpsalP4jjzW62pt/N3fUjmZC7PU135bT4nzcdnpZX5TS/a8+C6YsoVu/yT+qlZftBCcjAxNaR/NZRjJ3V2nGh3mhZvPj2LfB46X5n3Cuw1zZNIN82zqydaTXF6x/ygpT2fqYewlhrWuDq3Yd5qHu8nDdedpc5nr83n1fsV1Jw8F2lsO040wrpp3qzTdKe9zKpGq5X6ldaczHRSx+w0itMS+jI+xVodIX+L5XvFTHUm2vO+WsOc5jZN+lzrpJ6Z3jvEmtQmip8+G9Z0PHW78yPY3cnsdIxzTu8Zz1p5r11cSNP6kJM6Juut2PVSPDU5i5l67uZRfGXJ6TxmVWM1sznRZoxn5sv8f0vNyR3Faqamn2K7czLVOZ2btBo0Iq2tnRv3aJNd7pQndBfGuG/3ZS2vjlMnqDVZj6RWNN+ONgdXxtss7LnTNtrMU+50P+kVm/or5lzWkIZmXVrDOd6LlufVeuaJlsO4Ucy5+Z2BmS8ct49x6la4/sQUb32o5T61bbbmS6SxkTbjrt5Uy9Dv/YmW5Fypa89IaO8Y16nP+MNw89yQhmYmP/FA02D3MPVvs6i/jecrtLqCM0yaq5zWmXqm7+pcV/R8jvlMWaftta78Lc7zxKSxP+u0vTX6hbZ9Z4pjPDfo956rzX1Yc6LF7ONqexRZL3sw9giyl1n1mb6uM2eqd+XXBedptd1Dfi21Wdin9Z1yVuziDfa2Ge/zPqTN2WDdE1TXZvJsmm+FZ8lVTPtTVrWFzvRx73us7uN81mENknHqcm8z3Iumzz1pPpJx1hNXX9PGrsY04252c2XGXU3Faaf/DbkH1p568I7WM8/4nH7CXBqZ/Cd41lxFe62yV55bzgrnNTgT67Ln9JozJ/N9pj/XE1ZazrKCMwjntfz0Udvy7Gf8FOtbXvNdfRasz/hqv9LuSK3Prsl47m2+4+quwnHm2oh0NpI6Q92kEasYyb7CubnuoO5q7imqt6vZ7iRyplYrz1OtxLVk/LVIdi+aIV/3NPsTxmiGe5HnxqR56Z93nkQnDYR0tkcw1Zm+AB7ZO1/AEx7VO+Ecu5ke9Qyu3n1iqpP+NvPJva/el3WcdyXf/Xa2Q3NMd2q4bvuFqtVxjKz6OUbNlfmkzdz0tZmuwHqsyz2ZtDaSz7ThWOZOWM+V9U/rmJ3e9bMP9+KkL2twde7V2VmPsJ7N51vIHq1+muOGPvobLd9MdzZTbNdzYtVL+D62K1jf8vKej7pX1ln1phnpbWR13mmJYqs42elO65Ds73PW0jM5+Q1u5gnWTLsK86Ya04x5Zi5zUpdQwxo5S5vNrGKcg70S13C86VYxk7NIa5tec+Wk7fynMO+UE33Okqs4qSP4LF4VrYfmazPSt8tr+Zmj8z13dO5JDc+Wc7U5G9OszueaPqF9/hBT+w33gpqMJamlfno+1NJOSW07s2auJudrehtZve5TzROc2+q3OVbstOpBs4+rWPmMzqnT6hlyNc6TvfRBi3Ahk+cGC1rPvWjx7wq+q/omqzeKYhlvPtP8t9xz1eMqrOO6NPu9Np/X3PvcyHszJ/N8Tn+imjT9Bmb3mxjDs/ftTNvBnuwtWn76ph72a839zkyeT2k5rpU1vafPNJ/IGjtWz/gKV2u4ry05uccq/xG4f5vjkT191919b4F1ubZe9tPs53qVlseaaTsmTdaxLs8kNd6baZ9kTGfaq2D6utmtuW9nmuGZ/oa11GUuNTb6k9Rw5a8Fq6/NrMuaxr5mhnvTND5njOTcq/mpabrJL1r/SWummYl77mqdwjrTzDb+/oSsnneDWu9P8pt2mmdCMZvP05q+FdTs9K6dOp93+aLl0uzjani2nmb/CS3X8Ox9aszkF4oxn3YCtS3HcZk+YPGHLN7zQ5eE7z9rnNv0ZorR71rpy7kmMn93NoxzFakV1K20flZpjdYn2dW4Bd5lh/vm+mg8S9avf3VIexvJ8wRz76nzKN7Kfie9Tt4YQrqmtX+KrdjFhTW31D/lpIfW1Z5mpn2SMZ+nHL+P0yZUh7VYf7IpTlp/r9Rmns+5JvLTbiXr2ITnNfZfwTlZO0k/9VPOLTyiVj4X0Xzi9A7Mz1pTbXKiISfPQTVd92r95Jb50gjrMZ46+tNWOL7TiazZclNzCnNYI/1minO/gtrEMcdzFdM+Wb2vMk/nZqb5zCo2kdqpLlehfTvTn/tbYR3hs308N1uRujwnk3+Cr3m+/rf2aO8jIb9nZ42pnuu0elMP1po0RvE0krNOcz6S7HFPT89Os9+kjzHT9OJES3sErpOrYB/v29k+csW3q9FiE9RONVf1HKcu38fG8cxJEydfD4L7HdZmDWO/zB+yeJVdwTlXbAU1U07zPYrpNZ2Y9PJ7xtW8V/ud1rlS9/ivDjnWNLcM5pqt3v+/c/XOfL75rH3WutJN7HS31BTtjso/MWvN1f1VnJur4Xs1v5PFJqZ8Qz+1K6OGZG/BfSNr5HnC/amnr9mttFrNJq3hs5g0YorludE0U43UJZ7Xr6lt8pGpB/Ovsqp5T90px3VXNVts91wJ75RGso/jqc+8yX8LU+1HkbNqteV58vPsvdfmF/QL7kXLIYxTw/eO9/QJ7zM3aXH6WoxrgxrbRGqNz81Iu7tI3VUyn72v1nbuyqjzfsfq3if5IvMFfS2+mtP6lncrrJlGPNfpfM2S5iNZn0wzNFof5rFW1qWuwfhKq9hUc5UnPP/qHq6fZrgXeRYneTtYw7lcvb/KKk/Pxc9GuumDCOqE49TRN+WzxgnM2+VmT+FZZLd+yDLBWrme4hrM51nQR39jFb9Sh+Rz9zlX03pc6UdO8ziD95xD9qa/OnQr01DtweTe51Oa3he6Cme4OkeDM0z7W1jdL/339hKssep9hXy+rpm1W69Jo5X7iSmWudRpXv81IRvfJ1ffL1f1os3N/jT7Ttlp1Tv7N1/DOprh/layZoPPhTi31Zh8XJMWp6/tyZXXTJzcybZiitu/y59w712+75H30fnkmbT6k283S4tzhozzzPpcqSGTv8E6raaf1ekzI6u6jdTwzFonSJf5qxq+G++YPq22PNsnvGe/VW/jPNYyLT91rTbzGE9ty22op81nkX2yXs56hVVtzrJCOfzDSDPr0mdan5O8K7DHST/vr5J1Wo3VLMxLE9bneg+sz9X7R9H6EMZo99BqnnD6XK/UZyx1q5iQr/mTE02iu57elzrPlLO5Hm1CMeeyTuY3S+inzj7CXl4Ffbn3mbTaJ7C21+xxUpt5tKT5hP3Mo9b+NMcaV55Jq5ln0nSpMdTumDR3fdDi4aZBVjE+RO3zoTJ3RepO8+7BPZolk//RuMfUa/JfeTO/Svicbplpd/+JqZffkyuzzqv3jVVsRdan0e+94f67C1dfmxP8vlnV5jNqtBrpY0xMfpExrTbDfYM5tkbGVuf0J1O8aYnitEeQdaba9jOe5xXU0kz72iLWZn6aNbdyT65pd2h1p16rryFxa5440RhpU2+fbfrOQ5nhXqyecWrzLHb5Lcc4tqox4dr5PwX8DIxq23xOTma8Bc+YtJnSDPem+RLWsv4kj+z0jLe9Vpp9XJP0Nx2fq1fpbPrwavWdAo3pdTK5b+aY4b6xi1/Fc6Tdwq15K6Zn/whW8/I9cgXlObfNTh+1yeQ3+TpZn/W92kzmi6Yj9me8+aca7pv9pW85OeNVXJe1VzWb3nDurLGKncC8Vof7R8E+tvTnmT6S/oxPSEcbP2ixwHvTfIJ+W9J8fOHbm6Cx6mEY3+lOYL3ktEYy5eVz8BfI7vm4nme9Otfp838V7O6XsZNZqWn59rW9LX/TKruKc5y/qtM0TZvxtB3WrLRTrcl/Bb43WWtV130nDd/37b2/qm1a/sk+cUyrzazyxBRf5bUeTZ8+nydt85uMe29/xhPqV2TcdZnffFwb1NCSk/eNaDW8b3Ub7nXaM1nlcQbpbIl9q1piire7plZnm2n1qFnFqcn9ZGTn557nRj7nFav47j3jWWT87xT/W2VLXPvktSJT3d2sJvOyhs1nr7lPn2lzUbviXg37eE8foY5r4vydTlAry+8Qssas/GQVE/LZzKRL8rW6CvOF56CdkHUau1r53hNXZmi0ueg7mVvscuSbNJPea9uvsC61+Zwc55r7/LWOTPH2mmRug3Won+o1I8zRPuOvipylzZX3IRn3/pacxq0xwT7e02fS187GMfomUufz9jtanMTke5jqrN5kp72b7lFzt/lU2/W9p61Y3VcobiO7vNZ3N8s9tBnF9Ayo9X7y0U9a3q2wBuvKTn7DKpp/euapZW0aY9zTJxj3Skvoz3XCOTaT/snIyXNpee3cdDtuybvaw7S7Tj77GW++q7i2LX2n7PSONc2teScor5ljXI1fz5PX1e8Vmv1cE85xAmvfAnNvqZM5Pmu1rc73kDVavas9WNP7lZHmP9GI9pqnZmKlYz+aP1iZzDqzel9S6z1z6Wt2BeZwXfm9P6HpfPd2/+Y77XVC6916rjiZ0T2mv4bVmPyCsRPdSiMc59yr56zYZIZn+o16ruaaaplWM8kaiWfgHFOO9qtYkvoTJj1rNQ19qxrk9PnnKloP+dKSE02biTrHU5d1bUmLNx3JnKt2BeawBv0NxqdnRBjTftKuYuREd9pjd04cz5wG/Tf/1aHVC0FyKJE+1sq61rU6j+K0Lmd7xCynzzBR3ir3VT2nFdM8ft1oount4/24F/R7TQ1Z+R1r+7Rb8F0Fa5zUTT1X087NGhlvuin3hKx9Uis1zqN/56Ofz7+RetP89jW9yfhKa1YzOv+kzsSV3HvmvTqj6rjW7nVK1OueZyJO8ieN+zue51eFnxmfHWn9V3rDPN5jd5/UNj19LU5YY6c1vFfLcc3JrnI117rMWe15p3zdXKd9qCJznOY8rmJ6T1AjWMfYl36yes8Z1klz3NBHv7E/7RaYl3VO7pVMc6jWaT3O0Waa7JSdNnuuONFRc1rbOprxnr57uKfOapZ8XajJPeswJuyjZsUqzjrfVah//ho2wXhq0++zn3szwRqTRrDuzqzn+iiyz63sarBP6nxmLNcT+HyJ616pJSb9LbVMzthmZm33kr329IE/6pfK+bbX/sF3PEdfxwW0tqEYN9mAMe4nWLPtbyVnEbuaJz3bc9nRZjmF/VoN+7Ry31jlC+1P75e1fH7729/2vO5wn3a/rN1mSk1jp3Fc9ZsRaW1k6kH/pLmK62jd1TzRnKAa+SxEq73Snc5ytW5DsYy313PipB81q1pkqpF+naea9HvPWbRv9U5od2r9Tsl6thX3xic4yxWu5KXWs57cKbWrvlM91qBm0ptb5xbUTHVEqyV9+n3WavM5WcUmpuc61Zj62nasNI41jefk6j3/UCJyFdyLk1nNpM2a4uR+puVPTNpWkz7tr8y0ovUyjrV61l3pRVqfFdLYktOZGyudY66vlb3ESR9qpntnXZG1sz/jp3PYdpzUXtVKP+f23pqV1kx9SNNMz8vQ571WWtJ8tzD1yfvnzyFSPDWKtb9OZ+h3LM+CdbNHwry2p4+47i6udVdrYjW7ajG+0iZX5jnV2ETOYr81jreZrT3FNZh3WoO65Xe0XHm4pl3ypA7zruZOnNbc9XA+rXFFk6xykp32tM7EPfnOfUSNCcUf0ecq+QV2yxdtm9f+KX7ax/nt/2wm9HNNM9yTyS9YI1dinc2+xqlOOLZ6fqt8Q81JP6F92oTmazNm3rRPHFvlT6SGtRry76wx+U3Gsx73pPlMxibt1a831vGe/lyTKSf1eRbT+8a0nFOcm6vQPs8nZJ6Ynnf6fdZqM6ltuDd/fWwfVnjfaH1WenEyWyNnomlum32JfVypyz3NvonUrpg0zL9aK3O92vLZyCZ2r88qd4rRv8qfcI7WZmb3fky9yHOSOT6vbNKdMuXsfN7T0m+4X5F5pvn0/PM1SN1pX3NVfy/T+59+3rPppxorXJO5urvNUEetsa/FxCpXTPH0Z5xwbs+eebyT921NHc+EOVyv4h42+wz34urZyE875dY8kbmZ3/w+878f3jvesJY6W/2gxUJCn/dNR3bxJPWrfMVsjVXuDta+pw7JOjxP+x077SNrXcG1tO7qrn7xepWory1pc1M/5Zzi+q3PilXfad1BPc1wP7HTrOItdtLzlKmW/I6d9DudKeumkdX7ibTcV0nOm70nv2l65nDv1Xtif8boo2by2d9Yafi6cE891/SJ5rvKVNu091Dm8PxIWDN7XO3ne/A+7Ux4XvXzbCdmvcneWnOOCeqmPPZMy9/s0aizCfdgL8dS6zWZ4pM+OdUJaad+5kQjrEtzzHBvpteHtDwx+c0u3nCOVtsVqM8aPNO3o+WkmeYjK3+L5fs6dd6nL3UkX/PMNVM+aXVyXZH3Iyf5J5qJfA6G/rb3Obk6S9ZhfRvZxcUuzhlbvJE1med6jK2+02b1jKgT097Y5zzaCsa9zxzPTly75ZtVzKTfz6r1JCe1jeLW5J44Rsv/5soSa73nao5+RksmvUo89JWep9p77rGaa/emECeaFat8x3J9q2j9+Jz47OzPnCszS3uqP9FRw7nF1Kv5Mlc03ynsnStxD640clJPrHJNxs1Uc0Xrx/PUi7iGjazuyfVRXK2n+Tzj6vm1u5lbnvu9rOZJqPP+NFe415TLeMZOyddAa/Ndoc3CuoKaaZ+czHHyHG69l2BO5uuc8fSZE5/PUw2xu6/jWrn3mmb/KZN2mtewp0y/oeOe52aCPVo/614lnId7snsWjZOcR93vtNeq36Pu6B7ut+opqJ/Y1TiF87Am/StOnxF13mfuST9B3aq/dbyL9z6TNiPzvNJMm0O+VnPFTnNaI81+w73Is+EdV3en6YOJ1V/vIdTQMkbaDCZzJi11OSvNsUbrb1+L7Zj6iJN69/Qmu3zFs5fXvIOf4+puV8jZWNdz+b+z+d/fKXZK/aDllos551EP5V7umUO5tgYfMDW7nqx7JW8ia2TdFac6v6GuvKlOmWY4nU2stIxp37SnvazLOqf5p7CP2fnoP6HV23Gac3UWo7xbcplzkt80u/c2ZzvpQdrXzqof+1ztZa7mpf7Wvmaql/7dc7CZzL9Ky1/1YYw+ro2M8az9Kj49E76PqHFuq2tWz9m0XNbmKrTPM9ck/c63rXxtFdxfoT0PP18ZfyNls2aCulOcM5nmsPnMeEPPJG3FLr4j81f1dvO0O1G/yk34nGwrXJtr+k65qhctZzf/lfmm+g1pT2q+Kqb+9nFNn2hxk+d7yOfHfq33CuYlJ3Umjfy2PNMvuD8h82/BNdJ2H7bYl1r7vNJM+5pquoY16um+uTY7wbpcxZUaK23GvV/liBbPWmT6tcWs4q6bdsKub8PvhfzvK8/532CvxvO1VfbGBy12WECar2Fdrlfx5XwRXqgx9Un/bh7Fpxz6m6bpruAazE9fxrymJn0mz1fJ14H12NPWaH77mJer4F5Qk7o8G8dSI/i+o70KphkI41zTZ/KcMM4atBOYS3g+qdc09O3yG6scxpruUa/1VIfvJ+6NZqLR12Atw7yG66WurelrUJec1hDWMsfQ1+LGsdTwzLh9hr5djNZ8NMeTFm86ku8ZwVya4Z6kTvicq8mz2Gl41r7VmMj3eLs/uVLb5EzqIdNvpvI3VjRrk5WP62Tumz3J6p6+Dy1pmsmIz4xNGkKfc5uukbpVXj6nW+B8q147ptysn7r2eoumNfZzpaXP5xXU04jP6W9Qm3sa8ZkrjdBHDf3G5ym+Y/U+m3rdwpRrv9bc00eaT6R+yt+ROVlzwv384UV+YGFNQk3quKaP6HVMP3MajnNWrpyfesLYbvXerLQmcxLFr+Y5x7ZiF59wHnt4n77kll/7Wce/7vq/u0nGbYYz2uw/+qtDrxIPM8GLEF7CaG8zzZfs4iY1zqPR/ypofWgTq9itTK/Nozmd/dY75hdMwvhK2/qfzCSNzecdqT3NZbxp0+f7TnduZI+s2eLUcW8Y42p41j7jhDVSu7rvVJM5LW/FSj/1OyXvJjjjVP/evoI1PIfthJZzmkt2OdmDpL9peV7tuQrub+H0vTb1uaf/rfe4ktfudnJfoh7u0/oxbvxc+Zup/I3Vzj+Z9au8jOVZ8E7tDqcw/9QS+1KTq6AmzXHhe5LUrmj5O6ac7JurmOZtq5h6pZ9n5mvf6pr0US/ynDDetPalX6xigv4TzYQ1TSsf4ystuaI1q/cN1xOuaAX19+QmulN7L9rHNXW3onmamZM+1ucquBesd/UOqkXzhyv+gMWaxPokc6ybzoQar+kz7Zxm/xWu6lfka9FqN5/z2mvJe9kM82xJ6tMS6r2/+YOW1iC5RePhbSZ1ghd6lZz0kYZG3ymrO7OO69J27J7fSY1XDe/f5iW7eXf5hv0mY/yURzzP7E9OZnF+anM2nW0+7zjRJJ5DK/Pd2/Yqcf2TXtPzM6uYWMWI6+zqEet2+qnm5D8hn9uqTj5nn7MGWcWukHWunldIS/2UO/n5zK70Te55HRuu9ciahjVb/eytdWePIJ+/a+tDDn44kpY6+vOcxjjNMesm7nnPJKplyzPtKqucrDtp/RzyWTBXZHzKM6vciZbD3FWdjOmclv4k73yVq/nUen9L/6t9SXsOSau963lSd8euxtU7t3qPmNOwVtad+sjf8ib9ivY8bqkz4VlbzeZvuqtM7z0zvQfcO2eQPo3keUerQRynnXBFa3bPm8/EZqZ+1FqfeVwbq1xbfpcS/xvNfMeNY2980GKhyYQJ5nnffCekVmebz6+Cq3WnefhC5P4KrMv9VP+Uds9dnSs9Wv2kaeSjP/dTjrHGvrZ6L3xm3Cv9hufUZKxx7+vEXlPM5PlRZO+TPqt7K39679k/xRureTLGulOPVu9Kj2QXvwXW3M079ZffZiZtw9pWh7TnzPOuZ3uNVpzos2ebYZpLfsZ8Tn1qJtrzIS2WtVv9qWf6W37zCfpaPGGdtvdZcG+oSX3SYu3ZTc86+8j4QcjKrmhlqffZfWm34PeUbYXjbV3l3jqbcf201b0VvwJrrea1bqWZmHLobxr3k+Vrb/xMGtSZ5iOux7rM8X5VR7E0+w3rX4E1TPOZU/3Vuqeohq2dr9ByTuqc9kqdzvZxnzg2mTW3kvVoxOfU2E9OfYJ1bLfScndfB+1rxb4WS67OmzXZh35x7zM5ybMmtc2vvc1nr96f4pzM9XPgdyrlc+F/uw1rsO5rTx/4o36pnG977R98h1YXa4UbJxpzRSua3j5fiJpdfcVTwwezyyervuxzpSbZ1fd6a/0rrGYRfIbm/d7vted1mk/+lmec53XSZv1VzYb0NPtWXJ1ph/SuNeVmL+t2vRS3+dxIP8+7XLHTaP6TOmIV53No9VpctJoZbxpzEk/o835VZ3qNBffWuZZj1Ow40eZr5n3OyXlOSB3rsd8Vmv7WeSY8Z94/8zNuTnViNdMU281lVrWF60hnrdeTu1lD7a6nyBo2MtWZdE0vX5phz6xpMs61WcZ85pqk3zN6nfIM70TSP9XLfqnzKr9jhHGvTSeav+mnGpPO/rb3eQVzdmTd3etjqMtna1jb9RPlOLbSTf4G60yzkSk2zWP9yUxZo80z1ZvO07wicybaTI2p3jTLdJfGSrOaSTDOOtqf3MfrpF3NtmPKbb2o1d4arTbT8oXybDusYR/j2FRH2qZJ/e4s3FexjK9m4pp5gr62z5XIt4qLlebqszSuSbPf0OdcrazDD1ZkeU69kJ+rYP3tXx1qBW7hlnxfyEaf4Z5kv5P+Uy3iOtMMilvD1fsVmScyr2neCtSv9dw9M8Vp5iTPa+7TZ3JPnaAvY8a+XYxxnxm/QtZakT202u6h1cjXnL1ojpFb3ivmqk6rjUx1Jr3w3L67rdFi6eM5Y7fyiBrTs1nBnPYMT2ryWTR2NVZ5tMau9gmuwT7e0yfa2XDfWOU2HGee9z6b5puwjjneT74G482s2ZHazF/Fd+85ryLz0/zdB1y9T5v8tOzVuPVrhlCb/XJP8myck2Zynxqvulta+g19zb9iFz+h9U3sm/rls+B7hGR+xh+J+7NHnnmvdrdWQ+R5xckz89mr94J70eIr/RVcyzV4vuKf2MWFNambzid6ag1zuDYN46S9n6knze+zYzwb7h9Fq9l6N6b3c5J1dnUZ1z5txYmWX+O5b1AjJh2hJmeyJe5js6/B+KQh1PO7WfLDFrOaUzh29DNaXJgNRJ4N/dpPumTS8TK0hL6MN/0VdnfKmay5Ys7zmnufd3iWe+9sbqk1zTDV2d1t1b/1YT3Hm27iyrM+odW7OpOx/iRv6pHz7O6rODWsy9pTn8wnrc4Oa5mb1pj8xLOmMWYYb37TYmmJZ3Ws6dpdqTfOpe1omvb82gyEsZWuwRm8n2bPPlOvyd/qt17Zp7HSTDkTV/Wi9bSZ1PD+7d4ic0Tz3ULrOc0hbum7u9eVmlMOz02T+tUdxclrkTUbrMO5bGaKUUPSn3li0nhvNKPnzHtPz8E5aY4Z7k/ImRP2uULeu92ftbOH9LvZCLWneac9crZG67+rfVJXsF72yR55nmi9T3MbU27z8zWnJcqlmeYTPjNuO2WaxWQtn1c9WM/zrPQm87i+CtivPQPOPc3jvJZvXGeq0Wha16Cdovmm+7bZrU8z3ueaZN4JzPF+V2OKZx1Dv+G+kc/7TR+0TC9Ia0bSr/NumMaUwzeMZ8yzyPM95B1O7pO9neNaj7JHsHtWJ89yNcvprNalkTwnLc5atluZ8unf1c8aOz1hj1Xe1Zqsx73IuODe+H2S75WmTTLH5/Q/Es9qM+2+hH7qvKcZnulv7OLJyTNi/1NS3/Lb81txqmvwDt7TyJWZROZPdR/Jqvat/a2/kk8N89Ju5TS/aZjr/eQzeW4w7xY9fROMNd0U155mH9erTPUSf93QrrDLY19rqM+83bym6bS3Ge6TVUxwNmszZ1fD5H2zdrPvDnCWnM3rBOOrHPls7Sy4N/neEZl3ytUc93Feyz+pSQ3rTaSeOD81zU/sp2anJembauhMX55JyzXOsy9jhhrB/aNp78Vbab9GNHgfaa/MYD1zvF89wxVNZ1/Gsrc46SMNa/Kc0N/2zGX8lJZD33P9pw/+9Pfo8I63v/YBz97XeQ6U5Hwgj8B9TmvnXD7n2mDM/aYXOeu0+aaZ2wzUar+a85RVDffbzWJO7nsys/P+N9/j+Uf+vAnXOJ3LTLGTmUTmM08xfuu3VvvNqs9Ue3fHzBNTbstr2qzpb3/jt75dJevbfBauTTM5E2kx52aN7LmCNaY6JHtOPVjLTNr0M7fN5PefUJwmrLPGpC6Z/BNZP+Ec1E4zWOOYV+ZPdVb1jOu0GszPPNH6WMea3tNnWIMx71sPQW3GzNSv6a3Lvg3GuM9eyarHqh/rcu+cXLOP1tar1W06o7N93itPxv8GEOtbL+H4LajOSb5nNcqjGWn8a72hRmvrxxrC/VLrWrYdrY7zmE+N19Rl3LQ5XK99y3euos0kmla0ng3qph5GPbJPkjO3WlknNdnDdZrO2swxzplqtN93MGdVn7Uy7l42k71I68VcM/VKpj5NmzD3ljpX5iFTTedmDeszr/XazcR9ale5JzOt+th4TtqvE42MZW1hTdZqfZPUsJZgL5tJjfEcjpOWL1ot71d1TmuYrKW4TTiuNbUi64lJR7/27uP/5ruWe/G/o00rS61NMfOsmz5o4WqY/AgeUT9nzZqG8XwIhPncr2Zb1UhaHc60yhXMn7SrWc1JnYa1zGn9pg9axJV+Ynefk3qthvLkl/kLKL/oyNTnipa0POFc1rA2c1ofaxST6ReB9h8S6pJdjCZY22asmci4c1uNk1qZn3VsomkI65Gs2Zj82dPz5B/yFLcJ66gRqRPcizyvyPoJ56A2ZxBZy3GtzJ/qZL2E+aznGpnPPiZ1rJkrzZz0cVwrY94zbthn0nld1ZzYxZOrPRhruca6rGUd9amd6mYtIR/NPuXpa4//DTDWEfYxTSekvbUGNYq1OE1YR71jXo3iqxhrGOmmHEFf1vDqGplPrWk9UrfSNHO8wbmaVvvWL7GG2imPfdhLMGeKZd2s0/pm3EZYh/oGa7iO81lHOK7VfsZPYC/XE60faf7MTxxvul29HczX/iR3p2kzmVVu3snaKYd9TupOMFd76le5rWfTS0ezzyinmaBO2G9Yz3trcs1ajakf+7LXqqZizLeJKZ99TOtB3VSjaXKVZtKlhjpjTWJtxu33yv/u29xLf2Yi1BnrnCMj1h79jBbB4tnsVrLmRLuA8Sw2P7h8KLme4PxdzjSbyJjvQqN/R+Zdgfe5xVyDq2izTHPuzo1Wq/lWpD7zJr9hnGYfybNgThrx+cSf+6YhzT9pTXudtWae3yPNHkH2ppE87/B8OSdn956anY9+kTquifNt+etZs/x1j/pWc2IVEydx2gRjTWffrs7V19tkTfdZ9SLuO/WnP7VTTiIdczKP59yn9lZYa7dPI7t4w5rMYW7zM25aDn8jZd8JqVvlndY84fS9SZyTuZ7rZD5pqG9muCfN33z+GpysadK3grrUTmf66Zssfw3mr8uJn4HWfB5Nf4pybW817S4Tnm+ac/KzB9f0ey+4N1m/9WO9E1Kn82TJLi5Sk7Zi0vnc8pv2xCeaL2HuSr+rxXjTytf8es1X7zMy6USr/arwXZoZ7id2Gt/Xz6hZYl+LCebadjTdKs96mv0T1Mj86zZ//bZGzy3/B3ZirXjTP+9sdonGuhYTrc4O1WLe6SwrVONkllvmbTyqzlX0XKZnQ/+k4dxN4/jufm9/+9te7N6rPc3bwVq3MuVPz0RM80+1mn/KPfGfvF6JYjT7kuZLTjU2n3PurHPlPaZz+kTzGdZa9RLeWzfNzhwx6SeUf1qD59M+irc8kX0bV+sn7jH1nWaQ3rFcyZRPqPHe87S5smbTmpZDX9sbnafaTd+w5kQrJt2tvbSn3Ypzc93hvrYJxrzP//tkv14LGrHGZFyk5hZ2NTiv8J7zWEOd414doyZhndRzZdxMceq4N+nLuR9Fm8e0Xqc6o1ibnXU4A/fmdA5j/Upj2DP7sI41rWb68qw6ruEYNe1+O7KHYB32o3baE88rJo1Q7KQeOdG8FeQcvkvz7zjRmFPtpHsVvUS+19NWOD6tYqrB99qOqS79NPsSxkn7OrTOsVxbHeK4ezLf1si+hvXIVIe0Wq2OddTbz7hwjWbWcZUdfdDCJgmLT7DWDtZyXq73cFKjaTzX6QyTrt3vFqZnbv8uLlJz671bjB+0TLPsuOf5rNA8qp1z+ay1zaycnKnpSLvDyb2aZpqJUKNYs0bzu5ZjU27D2t3zaez6yU8jeX+ugneif6ozPQOt7MX9jqyVvVjLGrGLJ9QZ+ZqfnPbZ1Umme4vstbqXaZrscVJrik/zNdjv5LlY45Uz5DxtPvYTbdaWd4WWzz6r+ie6pqHW8dSd1COsnWaUS9thDWtwL6RJn3Au+1jntWnMqo9W7qc6WSNxnVZLtHhCX8ZdyzVavsi5hbVep7u5Lq1hP+tobz/z2jxEcZvPImtpbT6RucQawX2StUT2OclfaYTj6kNLWMdx6nZ9TPbzXpzWIG0WMdXKXqnLOoa6SdO45U5X0TyrPid3usK9eZwnZ8/aqd3dRatNWO+V9blvtHj2p4a97M+VyEezr7GLmynOuZum3WvXy+y0jGnPXqu5ciZirTRpE87x/6zJ72ZxbtbSWj9oceIO60715ope2qv1G6yzq8e4HxY5nSd1J7WomfrwBSQ8t16mxU7vdIJqvd/7vfbitGaa82SeplndW/opTr/3p7Wafpp/NfOqnznpIY1ik1lj7GsxkxqvpMVWtUTGs0Zqed4xad2z9TCMMd60rse7TDXtz3g+h0bTtD6NzNV56slYathv19u5eWfmtRlSN2laPTPFWi1BXWqmHNJmYN4uLqSxbjWPOKn3KnAP9s9ZTuaY7nRaizpqUm+da6cZ5dlWOK6V+dw3Mp59HN/VSVqdVS3O7ZV3EpnX6pBVXDHHvXJmziOyVp5F8yXWaKWRPBPGvM/nRFqt1Elj85mr4D5h7i2wH+us7rPqd6KZWD3LxmkP6TjX6m5XZljVyXqCe8d3ZI/TPDFpXXMXN6ue7U7UO541Tat9MldqrtQXqdfZPq3O00pbcaoh09yEGufn2jQi+yW7uJjqrfrkvRS37Wi66Zz+1pf4bJ3ONPu1spbzUi+mD1mMa9HEmz5oycQV1F7JE6d6667WJznnrtZJr9S0nFvqkBbzC8cX0eT5Kqt+p7iGPmjx/qQGNatnYqyh1jWy36qetKnPs7nSc0fOlPlT3GubRbQ6tIb9jLMf47sawvucRbT8aeYdqdn1a324mubXnn7GGqmlnnvN1OYWmcs8QT91YqqZNN1uHu935Ex5Fq2OfVrbLKzT8sUu3jjVeiavzNN+9fxWKG5N1pmeg2naXT+S9afcNofhzE3nmk2jmOOsI1LXkIY647qTrZi02ccxr9O82meuzpmfOEfxnfZUk7Q7sdaE45NuqtGeEVfmNH9qEsXab4ppO051grqW41qOTXrujd8jtgbjk86+jE/a5ud7keuK1KpGvt9E1tr1anVaL7KrwXjWyFoi64mme5WsZk7avMnpnaybaipn1S/z3WM1+6TJWmZVkz7lsQbrsAY1XBurWKPNeNJHZLzp05f9FF/lOU6zn2ScMIca7g01GUscb3qeMyb0HPwsUkdb/fdEuI5MP9PFPvHSD8N1QtL89HmvddKmTaxiwnHqdjWvcE+dnOlVwReUNsWSNtvpvK7H2t5Pvh2paTmsl7bjRLPC+bneAmvYdjDHtLyTWqev863v33vf97qDjdDvWGpWvZnT8pVr89mr94L7pOV6pTU4F3XTauhvJnjflVnjlX7iusJ79mTc7HzeT6vI2SaYcwpzMr/VY//V3ta4ZU4y1W1wlpO81GQez7mS1DWNoW5ipcnXMC3JGtLoN1HNdrWE6mXNNqeZYlP9HczzflpP4Yy+n82+hvpMvbIGYV7uvXovuDfUZJyxFU1zmkfL9441JJ9DxvOcTHH5Wy36dvFbWOVP75eJq7O4vt9fNPtXTHHWoWbSvyraHJyB/sYqdsLV/JNZtO7q8n3AvBWnOnOqI1dyTt/Lqrma3fHUeX/Sp+U1XCtXc3onMdVqNeSz8ex9I7U0+w33iWL5339a5vIZ5t688UFLJq8GIdZRP+0fjWpnr5N+fACP5nSGSWd/i/lFtE2+E1r9W8i+uzl4P8+Qs+T5lHvybD6TVd0p5yrMv9J/hfLSTqDuJGeqP52bdvW+sd8aar1mPUFf63eV1iM50Zi8C1Ed12qr92Lan+L+ue7gPF7TR5qOrHLNajbXpdHvfTL5mv+U3TM8mWfXn3HtmZe5GU8cpzV0L5vPt5I9fM7+0yzEOfzNEPc+azXeO25z3mSpN9wnjq00oum03+WtYM1mDb7GiWOOe221ZStYh+zydvEkZ8kzsd+aZiZnb1pbi9uXMN7IXOvTGFvR9GkkX3tjXeZlftLi9O3yzanOSH9Ln3zfso73aY1dfEd7Ha7Uutp3pc+Yzlfri1aH8Jzvv8bJDKs6zj+pY6jNfTPHSJuJrzetwXpZW0x5ouk5p+0K7MdaO6jJvc20uPdcJ5xja//dty7h6yF7qcYLzUsPwbBYK5yk/iTnFnZ1T/r6YVxhekan97T2VE88b9pV2Nv79N06H8n5prr2Ob46n5Ja1rCZnZYwRjKnmcn9dPae8R3UZp0dTdPq7ch+PtMM9w2+f7znyrjJPtw/mnvqen5ag/fgmshPzaQz2XfqP5G92K/5VmSuV5p9Sc5NDXMbjHtPn2Cc5PkKWVPrvfWyVprJfdM0HM+VsE6LC2uom7QiY8zzauNvil577bWXztTZiM7Up2U9Wavn1eT5BNZq+auajOV+Zyfw62369SNrXe2xw3Vynbi3r/JbDd6d9xfOaUbyvCP7JNnrpD413nNtcTHd3zk0433Gr5ppe/oSanLfYiLjK1Y61mm6FqdZs+JUR060qVn1kW8ywnPGfbYvzydQ2+owPtE09l3J17rSM3ZSl+TXn8i+tIZrZJ0TVnVXXM2x/ko/a5mT6wTzbFdx3kt/dagxFfcLcssL8yrwhTxvns2t8+Z9ubaaU/9b2PUS7Df1tJ/xSWsyvtLnnNO8qmFr2J+6SU8mTfp51t424dikWeWKrD/thc9cbTuoo77lttfGsEar12B80rreZCs8L+c+uYPY9VjVSXZzJpx7MsaN++TacB61tBOyv/f2Z7yR/bhvuU1L3wRnybrKX9XI+Ep7S22uE6c6Q93JPlFsp7WmmeNcBfcN5ierWNK09sn8wcf0YYj3ziPWcN/qeO8PXdqHOa5xhZOvC9tVWk7Wu6Uuv/a4J+zDXt6vaM/kKtkna0496GeNk7mJ9as89WI/n+kzqUumWbN/y21kjawjplmFcyYz3mecZrynP/de00zu0wjPLT5hbVrjNJbrjlPdjiv9dz0Vt52w0k4x+qbcHfmedq9b6xnWoTF2Sn7tTV+HSfZtZK3sZbLGVNO5rNPqCWtanPVbr6nmI+BMuz6ajfbSBy23Dnna/ISs0Wrv+uQLkGeiWjaevW/s4o9imiX7tvs138m8TeNaq+donK8fBqQ9LWk+k71Oeq9Y9brCbmbaKa2m83d1pnmYf1rrreDK67CaV3Vci3tzclfnZe6rwD3Yk325N/RN92Ed7lekpp3ta/Uy3jQJNZk/wfct78/cyQxzWWOF81mH+4nsc9ovyV6sd6XmqXbSuZ/Nvh2pOXl2RPpVTptJ5g87vNIM90nqaPxApRm1zhdX7564jsnzjl1/znvayzVZW3tag/W4P8m9lbzD1OfW3ldy2iym1bk6T9Ovet6D6jRraAYboS9jjaalb2XWmF2Mq8g9z/eyem7GPe3LdQdfn6mf2cXJFa3hLGRVi/e1EebeMhM5yV/1XyGdjWS9dkfRfML1Wv0p51ZyduM+0+zM8775TtjVP+GKvs15mi/d9jtaBB8gac1PuKIlyjvN9YvdXhDRavE87Y19Wm1k8q9gzmTJdD/R7j/VIbv4DvfQhy1pjrkHV+9PoHZXg3Ez7UV7pqmfbCLjJzlXyXrttb+V1ftsh/vm2ri3T+uRNe/pcUp79mn2Nya/YQ2R+l0+4axZs5mZ9rfSauxeq908V+fKPK2s0eq1Ge3T6v1Uk5xoiHVNf5IvTnWnr8VpvaTl7Wr5+Xo2rvQb1cua9tGfGuOa/nCFKz9wSVqPiZM5Tsg6PnM/4TvkXdr9plq7HhMnedN8t8B+2XuKTTOm38/r9JkZx7XaeDbcizyfcEtO4hpad/XyWUyv4a6W81p+xlbaJHsy5yRfeHbWWt1lFUuu3EXsZph8NPu4GuoyljA+7SdO77vCM9qSkzluofV7Vb0S9jl5hm/VXOSenspl/q218tm4bppjXIXyacLxow9aHk1eaAcvY+SzEV6S2NdirNF6TaS2zUMcbzqeU2dz7JGw9sSV3q4nmz5goTnHZMw0n7CPMWtt9nlte7N6b6ZWZI1JY1pcTH7j9/X0/t3li8xd3XXiao7n8ox5Nrwb98Ln9BHW4p6wRta7h6wz1fWd23yPmuUE391G7p2Dd2u12t2bb6LNzGfK/VVYI1ebzyecPMuTWuy70jtOM6fn9JvpLqndnXdYr7Xl+vVPc2zFrbMY9pHlhy25l4mpr+ON6e5ep9yWR5/2PnO/gn1J87vmVFda2j2s8ll/18da5uyw7lSfZN6tdUR75tPzN7s44V1Xc2b/1oO1uCZZi6toeVPtqceONn9DujSSPuroT1rsyl1Oaq80K5inPS25+vxZp9UzrW7qWSdjt74vrtDm5ywtzrlWM04x12efRLm2E6g9ydndi0jL2K7Pqr/75mqmPmkr2t3MVOv4gxYnfFdw2ps6X9I2Mb0g99BqTT5bntP3qjntMelyTp9t/NAlP3ihnqx8jDUfybhtxfSemWrs6p0w1chZdu9pYY111O9yxSPuY/isuL+F6U5J9pxoNU6ez8kMiu1qUXOqpU04dqLPeNPxGeazbc+XNVo9kvGsp7gtmfyizdVod/B58p9wRUtaHn3ea6UZnjOWrOKrvFPytTmpOWn8Wqc9Cj+L1YzulzP4O1psjImsaT81j6TdgXdjnPtpnvSdzOx+rJ9M/Ror3RSz/54+uzuQ1RwZs6/l2NdiZjfTKncVM1N95bb8qeaqzq2cvh5k1W+qJz9j3tvPGGGcmqZvPrOKNa7oH6Ft/qszk5Ncvv+8b6+ta12Zp9VZMenZc9ob+VYzrmZybDf3rv5JjxXUtF6Ouxf1GfP+lJbXVu+J/f5vdvtv9wnMoZnL39HC5FfB1fqp9wVbnau1zSrPXyQ2095sJzgv693ClRrTHVv+lbk8A81+k3vqBPdJi036VR3j9w6NNN+EddSf5k6z7vIVT03rb11qzeS/BdfinbxvPrOaIWNX5t3lTs/+Flb3I57hyj12tFrysVdqMsbzjna/zN/VmZ6R8poZ7pOT1zPzV/XESc1bYe+pz4n/nhkfeb/dszxBNZqRdvdH3qPRZmoftsgS+lr8VfOIZ5P3u3IPald5u5q39kwUY1zPx+azsTZzkoyv9I45zjV9gvsVzrclzZfvDWtYJ62RdU5Y5Sh2WtO6XO9lV2cVb89penZG9bLmLodc0U6whvY+T7U9b+qon3JPaflTTc/T5rJ9dyDnOiF1eeZ7R3vGW4/Tvqbp1Yd9xWndK7oTbWqY573s3g9bBPNk/r3Amz5o8cPJh9S4OsSEhzIndZnjfebluXGiEU3nnqc1VvB5nzz7HY+o8Ug0j2fK2fgMrz7Lpp9q7GorvjOT5wlrdvl5bjhu7cr4i0WSvqYhjJ+8r9zXRh9hrVZ316v1mEgN84z6ndxvh2twzb3PSdPeyiq3Pat8RhN8divtSnOSn0h7alewvq20K9zzuk1cfT9w5rxLWtJ8hrHUrWJi8q3sjd+shDVtQl/T7eInz9t6rZ4rZ5zYxR+B62cv+rkKa+kzTS8mf6L4TiP87HMV034Ha+3yrEltmz19PmfuxJR/pZdxv5O+V+BMJ3Yrq1zGbrnf9GzumTfJWu1MM3kWmjNntiZzuYrc2wx99ItTn7jqyzo8e8+4yNfLUJ85PHvffPcwzUWyp82s5nBsysl4+lek9iRH5J151r7ZI3hkHdbSvW3Tf7N5Zjz9XtPu+hktj7q40UBJ+nbnU27JUw6NNN+r5hH9dnO32OSbjLT3jDW5GvrTmp++3Dcct/E3yxmjZa7PXtNneM4Y8S8Iu68z9/Jv7tv8t7DKnWai3vnpS1jr9M6J67b6t+D+nGXy5f7ErDfci1Vsh/TO4Z5MfnL6LE900jzitWk17Htkfa2y9mvAFficmev9rl7LIfLZVucdzFvpHaNuWsW0P0H6la1gvOnpa3GTfn7NtBoy/jpMo76xipFbvnbZm/srZA2SfmpXpM538/3ynlMsdcmVvNTS7BN5v7wHYY2MieZL2vNsvsaprsHZVnWuzjc9C6G8ZsZ5qxoTU67rc82+K6jLXJ4nM95ztryjNcxlDdN8E67FnOk8mTUTGeN5lSfyGRDlphnuxe6c7OKN1qPVse9Kj11Oxk9qrzTtuadPZ/u4rvY8r2CceY9E9+fzyrNX7yesSasftPAB0Ow7gTk7VrXp08BebT43Vv1XvVZ5t5Izcn5zte+rmPNR+H40w7ntTx31Iv1tTZ/g/gquZ2usaudrY23LYY+ppuq1miubeNT75kqd3UyC9Xjf1odx4/qtV6uxgzm7fMe5NjPe09/Wtp9IDc/e0yem/YqVzvVtpp25EmtbLNm9p27B7x8b/5BMuwrvc3K3hvu2GejLuM+Tj35y75zkSi3ne7b2YQX3J1g/5aQ/zzn/dB/38MycPbnyTE767+7As/ZtJqP6p/PtdIyf1jSeI2s0n2G8aeiffNPPkrsC86/m3oJ7ZK8rvVkj67FOvpe8tvfUqo72tgbrUZuvjyyxL3W2W8i72prPtmPScc6cmfVb7iNpPXj2/mSOlTZ9TXP6uimX+a2W2NWb4qdzEM+Us024x60zth6rWquZlMfcPAufU2du1WeeaL4JadNeBVP9154+8Ef9Um3e9to/+I5nDzh5I1x9IclUP/Otm/Qnc5oT7a5fcjqvzraJ02dnVrXIqW5H1pnqvu1tL3+GNz0j0WrY13QrX9Oc0GruXosp3npTO802+ZnrvbVaV2aNcX6rcwrnIbfUMlNNo/hOM+F5dnPv2N3vZD5pdnXMlT6pPX1Wq1lYQ/FJm7odU77XkxpXcD3OqT37tJ7y2QjndCw1gv3EqhbnabXoo45muF+RutO8xHnM572Skz7STEZa/atkTXGlT8sXbV7CmtZRP/WUxjGurME6EztNi2dfIn3zC9bKGiezGmtbPSF/M5IzUpOzJVlL2NdiRvVW8anGatYVTeNa2Ys9uGeNVb0dLVcon0Za79TbGsxv+ilPOHea2yhOexTTrOxz2i9riF1ui1/JJ6llHbOqt8rX3vErM7nGNIvN5x27O3lP3Wnd1Rwn9VhDcK+Ya6z6NE50rCnjvOxLHcnZhPeOsaZotaa+ZHXOXq2HyFmENZc+aFkVupWTfGua9t7+7U7iUfc6qaMZpjl2tPpXXidrT+9L3SqHH7SczDPVXfUQjnt1L/Zs/UnWSNozavWn/CtkDdfOO1jH/8trE23d1fIqdnfKWtJlHcWa7oRdX5Nn0mpQn/Mm6b+qb1Cz07d+032nWu2+SfZhjvbMW2kN9Rlnfss1rGGaz7jW1I9Qw3kS+la9xSqufq1Wm1kxx9uaZj/XVwXn9H7Ve7rfCtaz6dc4+1bkTMkunljH+bkX1pzUZD0baTWsWcVYRzpr2Y+0WkK6Ey37Zi9jzaoXYR2bafuVTyu/i8jWaH7eT1gz1WG8Md01YR3m5BzCe8Wy/gk5w1Qndcmut/NZx73SkmlGmb+bxX6x6iW9sV5wL7KG1tQYxWinTPWM4rarcA7nX6lz5R67XlOtE405uY81u1rMa7VYZ1er4Vqn84jUtLmu4HqZ32ZpmpOZxYnO9axlTvMzLppf+/Zs5KOeOablpY41yJVnZS3jxx+0tCFFazYN0DjRWsPVtoIz77SNKzn5cHNt5DP1OWuZ1JuTOZsm692qabz22vVaPk89dvdveVNOMvVcsZtHnPYXq3uIrOXfSPI3lKTVcw2vLS/ZxUXrZdRLttI0pLM2776j9coaqaGWPpvPpJ3TzLQ39q3yGpm3ys2zsI+x9qya7ipXcqnd5U3vj5N+1qT2NPeeHoSa032LNVZfP5m3+1o7qWXNrhbxHZoZ7s3Uw9orMwjn5Zp3arrWy/GE2qwlWnxHq2NUbxVfYb1nujJbxlmD86SO54yn1liXH7Q4ljQfydzU80xN85s8G+ZPKLaKT/iZr3pMdenXvr0HVrSeyqUR6WyG2vYhi2k51Dccc272nrCOeWLVSzCufTOjfZuFGrPSnepF+q/2ItQxrv3UXzg2abJX00vTZjKMM7/VusKUz1lWPaxrs5lJMzHFlc/61NHvNTWk6VKbZ5G6k73gM3AsV9F8Is+i+RrSXdG+8W0HTqSRPAv6MifPyS6eWHsl54RVPb2AfjFXUMMXn2vCODWTfsVJ/i11G7s6J/21l01/x9brBLUkfTw7J+0Uv1/b+yXr5VnQ18waribPwnPs5kpOdTuyv/dEdW0+m8zL3DyvaPOzp63BGbymz/DcYs2mWPM3n/07Usdc71MjqCFNu8M9bFdxTsvfvY4mdTv9ipbr2VZmuF+R+bda1kr4bFa24iRuDbX0k8m/u4OZ9qJpd2Yd14mMr/R8XXwv3m/Xq5F1Wl2h2q7v/Wm/zHsr0Py8S96nxbynpT/P9hHeseVMUGuYR2vYnyuZck/Y5U5987x6D/g9YtuRehqxT79fnD5ksWZnhL4WJ4xlDq39ntbG+blvcZv7GMYm/SnMY+5Uh7rU0M+Yzy3OGM0xrjtuzWuc5LavJ/maX2TNK3Om9iRnx66G75Fr0nS05muWrDTci91Z2KfVtoOaE33DefWH4U6cDpcDNiPN1zjRENfd5VFHM3pTXnlz3/KF4JzWX9xScwd7ZL+r8BlxL5rfe5r9jcn/VsDXJO1RrJ6D+2Tv/L92slOov5Inbs1rsBbNPpMxQ9/qGU5c0U7kTMTzWZNnkr4TTcLa3q/MOsIzdROTZpdnqDvN2eE6t8wgdN7lWjMZNd57nYxf0/m1fWKu79V7wX1+nfB8Cy03e/M8YZ21JzmCdzGss4P5tuS0lnENz0Hja2tN0mLOyRg1E+1OJGuLqW7TXuVKrrW5ihajmRZfofjqa/AE6zI3zZoGNQ3HJzPcmxZ3XtOvWOlb7Er96euRJvy1S0tazq2wDz/08IcgtKajlj6b8Jxm0gnuhXOzxopTrXtlz0T1dnPwHt5n3St3aDDfM9luwXkt/56arJtnroLxK7RahK/FRNZgrRbLPX23kLntTJ/PKzNtn2vCuM38A08f/Onv0eb93/G2D3j2bOCDf6kQ9mb1IpnMyxeYA3Mvsr5jJ31PYS32TpouV2PttE5M8al+spp/4tae73j7ay9pWh3FbfwNjfaOC+fuZtGa2iknYQ2xqqO9jP9xJK5hHE+doI8z2ESr7+fllWRNx7XmLMxlXDAmfM4ahDmK04TitiTrrTRas5dhrNUgky5nIU270otTjWlzO551pG332PUjmWcj7CO4F3kWbYbUreacYld6UWuNV8dSN5H5DWpSx34JZ2A8e041Usfe2tNWsO5qDtJmom7qKb9ybPx1bYI9BOdijPvVLHlWns1nIV1qBfsQaTPmP1TlH67EVMe0eJtHcGauRvGst9Im1pzMxF6MtRqrelodp451bHr/+L1kLetwFdwL5nEvWr5IXUM5O43i7ME+zmWNNofJmGkzTFrj+E5Hpnllfv9rFdL4dfNrJ9rXinDcPq3y0Z96xgU1fL9Q57i1Pk/cGqffvTmHyRmsSTPWTn0T53rNfqb1ENpnDWNdq0ef8mhEOptjubKWtd57TZ9y/R7g+y9Jv/N3pM51vOY8J0g7zck6J71SQ6aZpN3VYr2pzlV2PbmKK31bXsunbsddH7QINrt6sTZoXkwam8+EuqTNQN3JjEZa5nrPGjlLrsY6rS1/RWqytjnVNaRdzdVqpSY/aBGtjo3/kWu/yDl3mqXpU2uu1OBK5ON//FPDWo5RM+2VR0vsz98UGNWa6hnGBWMTq/wJz9L6uZ7XVrPNNfW2v/W6B9bLmY00q76Mt3qZa1ofrkTa1F9hN6/juZpVb8476SZNziHaDFd1RPGmJcxrNRLO433r0fY5A2uJU53R2T7/miVSZ6b6YsoRmbfqkz7l6Nc0W/a2vs0kWr0GddNeuc7n3prUGu0ZI4z5D45/7+/9vWffVK/BOPO8b/mOpYZraq6QPVkre4mrPVKf/Yhi+T6ynnNx33Ae880qt+mvonz2YB/XvqWH61zNnWYxWS/75Oo6+fsnxWX5a4C1MuOYkcYr87y6ts1kTZv6E9Ww+Ux4zphgzxYX9HMW5grpbEYavt8zR7S+6XNe5rd+yUkta6hte+bajDTMoZZYs1q9F+yVv3acwFrCuenXmXW5T+2KqZ9odfIuV3oJ67OOmPo1rbjSe9Uv61g79T2BuVMfcaXHGx+0vP4H4+cPWnbJ9zZM2qWE9o5ptZGc5WpcrDQZIyc6appe66oHoc77dp9E2hOdmeYkrV5q3v8db3uxW6NaNv/ixv/Iap3mMNYSaqe8JOus8hSz+TcMhLUY8775jHLTzComspawxmvr9yiyh1ab4Txtpt081lJn39TLMCZ0bv1SZ6zVSk3qp9kazc8+JutoZTxzVnV3KDfzlZs9yGnthnu1Go6lJrXU7TREGpvRvmnZwzjPKzVZI3uYaS+u9mzIn2b/xNRDZF5qTeraWTky/bqff1hIvVFMMO5ahOfW23jPGlq5z3zDHiJ1jCsm038z9EFL/rcjayVZq9E0Tdt6nejavF53/Zq/1TNTHWKN/DK/j/heEtLRDPfWOo9nYW2uIrUrTjT39khcZ8plHyEdZ+DeSLObxXGvrpUm+LppdWz6OtHKfGqEz9LRhPOaRr0T6p0jcs+zcD/2PYHzMJc9vKbWtmKaw3les1/GBeOiaYh1JvON8m0mNWLXR2v2oE+wl8zvgan2VdiLZP1J17C2zbjq12JTrVUd4Th1jmk9rSdajLVM62laz6s4P/tozXm0tjlI/VeHpiF3xaa8q7gPL2K7h9P8puMDFtM+SZ3vtnuWSdbJnvY1/xWanr7TevznnSdcS2szxrxvTH4zxdv7bIXiNkIfNZPf51x35t+A0E7Y6Rg/rTnR8tPn89TrZIarNUl+DWq1mVVMpHbSGfunuMjY6i5XtbvncvLcrMk1ST9nvdJnhTSn/Xf1XIu65ms43nK990rLr2XDfZL6lVZQ38yaidRc0U5k3Gc+j5Pf4E6x9POs/XTOlTQf2cUNddOvA6e1Vtwyj5hmEtY2jWJTz92vPauehhrXavN4jmZTn/RL65X7RquZOStNI2Or+ciqT4s1Usez9j57VX0bzwnjxnv2YD61iXVN22KTCfYXjHlttFjWMrt68meMOff8gf+eHK3tTqy5qq/YpHVspbnCaZ7vs7oXZ2Jd7nfP5VXAuQRnWPW27kSzYlXHsVUd5Z3oGHOvk56pZc6qn2k9hHIzX9pJ3xj/eecrRe5h1ccxXsrryYObuKeGcwX3K1Lnvrmak7rKmWY5nauxqnmlrv555xO9NbkK7acafmapF3ye+WzN6TPPPq2focaW58lOdNR4PzHde2KqdVpnNYu5qkn97jU7zfWevp2+1WYd6k3WXJH5zl3NlVzpR1Z57sd5Jv1p/0foVnPkzEJ7+/kMXcda5jRafMqlP22ixSb9qo6h5kpt4dhJH5G9pvdq1tNZxg9bkvaakuw16QzjU09h/5V6p2jmk7mn59jgvM67kn8yj7BO8Z3mkfB+xGe9h2yezTHNYzPUWCe8T79Y3Su1VzjNzZk8T86VdxXNJ+xzPHXNR3Im0vy7WhOOrTRGGlues7/21gnrzDSrsC5XM/nNys/cSbdiNfdE9nEN1mqzTL1O5l5pHKPGvVoskdbGc2Oqs6rfaLNegTlXeqf2lt5GtVpv+3ZzOX+n27Hrl/FVPz+PlYaxfH46K77q1Z75+EGLWA3zaNyLQ/Iyq1lOHt6jYA/v24MlbS7nrHKn+0zP6CqtjvB+d68Vr7+fntecSzXTl71pxPO0uSbtVVznpAfhvNTZf4+xjveG+1uY6go9g5PnuMrneoWsuaqVfUnmrWZhnd1+1VMxm2Femv3kil/71BHdeRU31Pg5Ze12TpovZ+A+X5uWn1iz016Jp3aXS6S90ou014dnP5ckc050bYbmM4pNfdjPmlUt4rrNHBftTo6Z0+dD3Ms2cWtM5FxNv7ofY9MdifPY5yRPtF6s02ZKJs2Uw/pGvjT6vTf2y/zhCteGYl4nc5yr2fmTvP+kM1fjrr96bRRjnOe2TnuvnkErzRpBnfCemoR60nLYb1XTSN/qZ+6VGQxrc2Ut7k9wftZJPFdqds9mVTPZPaPstao9xW7JEYxxz5m1zxkF99mDsVNWc56Qs7W7WZPzOd5mmO7StPLRz7rce/VerOJtn+YY2flF26d+el4in/UK1j/OyZ/RYlYFOHDTTS/qjlbLvtMLvSqmO2vPmPc5r8+Oa828dkf6mEusyR47pjq3kLX0w3BP4Oz5GyWbme5/C7fU4CyCNa7Ua3Wcr9XxXEnzmdUsGVMdm8+C85yQ+aLVuFKPtQTrsV/2tPHs/QRraN9y2NO4fupohhpjX4s5t9VIPTWm1UykYW7WaX2saT0nXKflOsZerfZqFqF4akTWan2oSX3Ldw2trEFtzpJ1RGoE6zHuPet4r5jjqaNeUEejT6zyqROTljCWOuavagjGOUPOnaS/1ZnutWLSsI6R1j30cydsTWsYm2q2VUx1rXE8V8NapmlWutQb5kz7K7laZfz9A8l5Mj4x6XazTfEVrVerwx6Or/qdzNLq5DwZ2z1rkTHBXnz/t5rUitbLMdH6CftZ171l8ts8A2Efr4K6Fk9WMeK6nsln5acZ5nA1k180n2EPkVrH2yzitB/vM9VqOE6da6U5RpiXtbhSN3GimTiZT6SOM5LUaU1Ny53qEGtYmzrWzXqi1TQZYy2zyp903uc81JzM2uYxba7tD8PluRW4hTpIGTgv8ypmeTSeK+/js+NauScnuST1p5zWoW7Vi7rVBy3SsY72Nv0Hjv+hlRnXz7knsk/jtJZotU7yrXH+VIe1dnOLlWY1V+uj1SasWdVJWEuc1JhinMVIS7011FlDs7/B3OwnmOe4Vta1GcVpK1iHq/OmfPYTqWOce+sy3+zmzbmon2o2Wl6bM7Fm6t9mmGqRpqGv9WEvxXd9Wnw1r1bGsx9Xx1o9M9XT2vZi1Wela0wanlf5hhrO4P2qxqpX3umUqV+rJa37yPhhywTrtJrCM+Ta9DmvNbmmzmTN7Gmom2ry3PZZo2m00uzjOsF43otknZW2Md1fsNY079TP/lwbGWt3OtEI+08+aBFTnB90CNeiMW7kF44x7jzR/IxNH7TQrG2r45PO8JyxFTmHUQ2ayFkaqUlty+W8U21rTrRi6i94pytkTdfga9xqc4Y2D+vadpxoGp5tNaNIneOcj5qsZ5hncj/lEvYiWd/rqiZj2mduQv2kEauehv12nOrE8p93PrmYSN3JhcTqUvbnSqY+1u7i4hGaKW5aLa3cE+pF9tnpTzmtQx01OZfw/vQ7WoTq2Pwf7tV/wHPuU1qtRvM71ys1qZ/6ZI1kmsfcOxdhTLk2n8VpLZG5ptVo9RtTLdaxGcXSdmQfnae81GYvx7XafBatLn3cZ65pNYy0U70Jadgj+yU5V/ZsZDx7tPyrGsWnPllLWNtigv7Wh71WfUTWci7XrEGd2PXLmqcwL2tMfahrmiQ1K+2KludZkl2PjE91SNOs+lBPnfz+gCX/sGmkpy/jDffw2nIUy3iuxjrTdNmT7OoZ+qeeRBqafVwJfW3PHu1uomlPWD2D01rTfMLnVku9dj2omWoYxuWnmV0NI51M738irX7/5711Dfut8Szul3kZsxnF2u89reHq+E4rcs/zDtfPHq0ONYYa1smV0Of81PnseM5iVrWypplqTX7Rakovm36NNczRPnXy2XyeWMUSabMXz9q3etZ4lcY66lOXZO1WQ2T+qge10k01G8zNOlwNNcS6KZ7s6tzL+EHLroEGW2na4NKfXNx1c21kvaalZhcXVzW7O2U96W07Wp+W12ZOrGE+91ONpkltzjR90JI61msfsjhunD/VST/JWg3ma8+clj/1m+ax/0qtnIlM9aZaosWUb0tWtZJb83f3crzp2FNxmn0idTyf0PTZy3Cukz6Zb5irvXWtH5nqJbs6ieO5TpzOIaid6q40irW41qZttL5Tn6lXo8Wdn7OkNnWs0ertkC5ri+xj2MNIQ501k5bxplnB/BWe50S70vBeE+3uwvuTGvygxX8QMG0+xlt956zuJqba08zUW0et4tl7qiWkyfxkVYe9+AfyCcWYw9Ws5hWt/mo2s6srqJn0zb/LazM3pGu1pnzGbWQ1i1dp0gRr2lJjfGZMev/+UbQ8x0TmppGp1qQ13ueaTPHWg1rvcwbDetbkKqZ803JIzn1C1mw1prrpn+aTLj9oYW7maWVce8amX3OoMz6znmi5CX3U26/Ve8VtSavdaLnytXxqOQ9XYV3Wbr3Mat6WN+mlXdVKUrua0VCznPueD1rEpNsNvRzqhTbXpNWYtDt29xErzXSfSWv9lGcyf8o7uTc1rc6qhnSMT1rXe/399LySnNmoli0/ZLGJnJn1rBGrPoZ7w7ysYf3UZ5qlsYuL7O9zm+ukHlGNqc6VWllDOF8r462faDVEm8Nar+xlFKPdQ/YROVfrJ02bjdDvvMaU33KsXdUTp7qGc7VOsyWrWY01WhnzfpqV8VZDK+sR1pw0zc8+3rMfWZ1Zh0iz0jGW9U3WPKHN03o1nVjN4lirl2TdJPMm/VT/HtjL+3Y3kjohnyw/aJlq2i+4Fzqz9jSHYe2sm7Wlsd4x62Ss5b1pta4y1Tj5nzHCsab1nnrvqRN5NjmfkX6KEWvaDOZKHdHu2Gix1os6x7Xaf1JHmtRJQzPS8cMSQQ1XmntMH7RYIxg3zqcZ1phyfBbUCOabncZrqy8UzxoiNUZ7xk72iWO5ilUvYh3jqWUtkj2IariOV2maJatcYh31E7v4RJsvWc3mvTip9SimmbjeS9a5936qlzV0nuZd3WM1yxs/lr01m2BM+2Y7TgY+qZNwBtqO1TzipEbj1jyxm+lVkr3zPN1Lumlux9Iaq9iOKY8za593uNrv1vl274ldPKH+6nNzrlbbKas+uzqnvXif3b1c87R26k/NcJ84xrzJTPMzbppPME/kWexeM9qrYjVDxq7MsnufpH+nT67qb2FVW7ErszYzzZ++5s/zzqw3fC392ubry9wTmv5K/qOY3qdX79Ngfqs19V7BnJafc2ffNscV1POKOYfkDE03zZl1mZPnxirumOucGj9wa+cJ3dGW5zR9EDH9Dy36VzrZqyBrsx8taRqa8TP02jSNXTzJmj6352sfY4b7xk7PeMb4vjq1/EDYa5K9CGe6ypW8abYVno1GfHfbilv6r2jzNE40SbuPfc2S5hP2M3eylc5Me0F92kSL6flNOVM9+qyh1X/emS8U90q4lXzxT2opx3m35Deyjrlaj3V2uZP29BmcsHo+jnmd+rJG66u89DedeL+3vfYca9Zomqb17HkHahnjPuvxrH3WTKzPOo3UuPZJbvLIuVbPhrbjdKadTqSGM+xmYVx1bD6LViN7ksxnnazV6uxmnmAt1+DKeOu7YjfTST3Owv3EVLPl0Ke81GSt7N9qCvlbbKrXWMWMNZOWfu1Xz3tXa8UuR/GmWeU5NuUK+le1ktSe5l7pcQ/uk6/X6ftnN6fq0MiUS91pjnGcOtfIWmZXU0hzomu4b5tJtDvK8g+mvId9jvs8kT1E1jCr2YR8thWOUzftRc7hczPHE/qopznWaP70tXuzdoNx73nmOqF4+7AiafWYk/sV1k46xq1Jn/2J/HqWjlOXeXlOMtZeIzHVkN45nmmqYf9qnsTaqaZZxVUje0pvS9LnfNfwal2rYVLr84rUsD73Oc+E4tSu5jX3anYzmdU8WSN1vFPj5A5kN/M9951y6wctYlewMT2gU5zvvGk9fbBZz+T5Vlodzjb1yfnzfMu81OzqmVOdOLkXef399KaZTvKksfmceBav1HJO7m+h5a/mucItdRynjndPmk8on7Um3Q7OQVhv0iTWMdf70/lUw3Wyr2u0+Gl902YkzXfSzxrHte5qJS3GeknTr+p7Jtba1eWeuVlnh+us8qez15wr9UnmT5zoWozzmFWtfJYTq1jDdds84qTepJlqinafrJP5V+/2SDiL95xnmq35lU+zT+zuaN0K1aBuVZMzGOltO6zx6lqtpki/yV6rmWjE5ylOpjnNlDvl0b8z60ieCe+T1uIT1HulfpXb5lvpRas93dPxXE2eDb8zxCa0qhfPuXpvVrEdt+qZt3rGbWUucYzaW+A8bTb5aFfYzaR61rC294w3FLet4DNq9U5qnML63rN269NmSqxJ7W5uxqc+TXMyk5Buut+uH3ullnWSKcZ65KQWczJfrGo87IOW3cWu4jyt3K8uQ5qOdchU8xF3mrSuvbrPNG/DmntnfpTubW9742+lLfG8qjeZ4d3yntRNnDwb7VOnc9ZPXavdaomsRVqvkz4Jfd5nLs+7Golzs2bLWWkyJhS3+SyknfryTJ1gP5G5ghrureUsWc+sYqRp2kyGeutyLsEajFszaSeocR2a4T7JPtZmjRVtVuezhve5JtPdJ738U8zsepoWz+fMlUzPQTiWeTxnfuaaNo9Y1RLZu2mmGXI11Gs/6cRupql3Yt1uFjLVEo55Va7zvacvuTKHWM0idvM0Wk1rs56ZapmMtx6CfdL0h2uTfv/Bu8He3udqXMOr4pM2YzxPOO7ZbSRjNMe9ZqzBeK4TvFdjqjPVbXWobftWSz6afUnqaMnkN/maed9Y1blC68W17U36Mk4Ya6/59PonqVNd+twnZ9nVd7zVIoo3rVjV0LqbyefUaq9Y5ieZY5SbvRSf6u20GU8c1+q8qRfJPiZ9u5rN3+5kpjqcP2l385q9khbPGmJXZ/wZLStWzV8lV2ZsOP+kzr29RHsmj6grWHvar7gyR9PK18zkfrIG/amdcm6h1UzfbhXck1v9Wmm3wFyvq/cG+zCPftN8xjm0ZPI1a6x03K9ouXo++YxOv56ocx1b+ngmbaYVmZ9nk/VO658w9Wx340qszdVMPVbckqPZ0gz3RH2muc2U+wjanO1Mn2napPkmrmiNc3a5p7pEeluy87W4mPwTV/TS2gx99E+knpbQ1+Jkit+St8rJryN+jU1YszLD3t5rTcsfUvwIa7RZZf6wyB8Y2ZxjWox7kTPknmtCLZn8xP1XeN7UTvWt3T0br4Ia2ord3Yx1npc2+WVX4Kzec6U138pWZNxz8x7+GvHXC79uvNqIz/SnZgVnYy1Zm4G0ezeNdV5d37Sz18kcN9wbakXTTDjXOXk2jHMVvLvgfodzM8fnjHNP2lyGPu0zP8+rWivaXMlJzfHbDqbkVdGToVYo33aVzLulBrk133NM+bfUnZ751Oekxy1zJK0GZ9V+9X65Bfe85Y46n+SJU92KK/0aJ/kZ9zNfPXfX3dWeuDXPMP+eWrzr7s5X8LOh2b+CWmI/zXB/K6yZ9a48k6zBNa2R8dwnnC11zBUtv9F0ruXYaa0rsDZ7iUf0u/reftTXArm1Zj6LRzyPU9yv9Tz1JalpOXpW+bx8ln7q3fzGceq4vwXmrup4dt8r77ai1d3N7HjOl3ltjl3tFe2e/AOb9/TTTPoY8z0mmz5goblOQl+Li5yTq+B+YqfhnMLnaSbTNOqV/VivfdhCGJOtPpxZcfJcklWO72VLVjMyZpv8aav3lYx12r7h+fNOJ8Y8kucdWUvGD1m8Gt9rdzfqbBOOrTTJTptzv5XwvlfuZJzfatAvuDd595Nn0XpdZTeX0CzTPMqhvfRByy0vqAtN3FLTrOpOnOZwrilndzdxRUOd97vcZKXP+rf2OGFVu73m8tmuwrsQ+1vMUGNdO99Dy6ePvcRqTzMnGtN8hHHWsdnv1XuRmhNL7GN80hLGT95HrjnVPelnTWpP3sPOz1zBWJrxHXnXXBPmN6Y84dxpvcoteex5Yiekzufmp51gXa5mdzaTnzSNfLZGe73lu/X9wzh70yZS084nrHQZ250npLMRnifNFViDdXhucTPp0kzbN90JrVaSGpp9K6hrWr+XafYnqbMZ9mg6Wn7gIiOuxZrpS/MffvMPwekn2ZdY6zo+O6fNbbIP802eV0y5rkszPNMvWowax69YI/2nuhV+7tPz9zyuuTuTjPHcfHxvtT01k63Ie/LcfMlJ/VOo5eze80wY57Np2M+1mWNkd74K87W3EZ/TnzCX+93zz7qthvCZ1nA/9s0ZnMsa3q/yCGtkPa9XUM7yB2nkMCfDfXfgloci7aR3LDWTnqSGNbim7ipTrSt1J236d+cd0xdHgzHvJ738tEZqqDvxcfVeNL/3LSbSnzH6GCPUUeu9SP+tZlYxQR819Jnc85ysYmLKt98xrt6b1HEvTn5NtHbHqU64z/RrsGel3UurKSOr+085KzKHZ5pjXr2fWOX5TCZ/Yg21zPWeccG41+Y75UTL12p6H4krfW9B9dPs97ryGfvon3xmiqePpDZhvuPcmzwL6yYzLZY2wTh19FGzYtLZl3Gec891wjlpRu/jW4ywnvfU+oOV9gGLzHC+qzbl20/ynHOY1Inma0y5Np6932E9jTR/ahor/ZV6jqV+ymm6SXuVrMX69q/O9hHG/IEBPzzwequ5xyn5NcSzfRO7+Ak5f5u9aWSrD1wEtSsyzpyWy1ia8Z4+k3qu3pNdnEyv2yqP9bmSqS59U99V76usak0zOuelD1p2hU545MWE62Xd6WL3oj60V0Wr/ch+U336b+k35ezq7vKm+ET2W+U7vrOk+VZQfzXXtFl8nvxi0ojVLwBaJ0tanCv9Is+EsZWO5D14bvmtrs9TP9ekjlrvpbOW+1Oyvq3BPuRKz6mGWcVzvpxzylmxm0ewp2j7XR9xkqcz7VaYm/XyfMKkbf707c4Na3J9BKq1slNu0Z7meBaa/WbaG+aRfK+npuWlz+e0VYxGnfckzytYJ6E/dd5znXxphL+G2NoHIZMJ18w+9rc8WYO5/APsqe2wjv1z7zP9u9rUEvejGe7vYaqzqp/35Pyru9xD5vusdYo1Mtbmzdp59t5Md97hejK/X2mMp01x1zXcG79mzcjkM46nRnAmmlnFkqZtRi2hpsWvMuU3v32tL2MmNYK6NJOvyy24XqtvXHvXo+WaXY2T2rv5kjc+aJkGU2JLtm83lDjR3MqVOW5h9YLdCmtm/d3rMN3z0fe/5d67nBb33G21NSa/YXynnVjlKZY9rvZZ6fWsbBPOtybXJGd0/bRTrmgnTmt47umZTf4V7j3NQL/2p7MK6q/mkXZv7af7sq85fTZN53o04pzVTEnqnNvsKrfk5J0mVrUdmzStx6rv6UzSXa19hVue56uGz9p2D6f5fqbUr3L92kyvxZS7y0uuaCemfM14+nwarMs5c20oln/48x/wHBee8dScY1QnLaG+4RzOyH2rm2fCWY3PzvO5aZPW/1au1lnNtpub+J7O4dr8JLWNk/wV7bmc+nZMOZxrdS/bFdRzsozz3PbGM3AmmT8gzQ9KU8sz4bnNYJqvMfXK/KyVc11hVXfiRJea1kfrqtYqtoL1HwWfsV8f2opd3JzWE9ZwzbzlXx26yr0P0wNOAz/yxSLsy34iz68a9rvae5d7Wu/WL46sr/xHvmaun31O7nV69x2tN33e05++FruHVsPPnX2amel1oob7RtZMdrVOZhDskzVTu+Pk/dk0J3nitH4zx0i7b7s3a5jUNFb12ipSe9JHZB+f02emfXJSY4o3UssaPJsWt5E8k1XsHvI9cQXeo9mOE809tHnyLHY++slVf4P1vV/lp4ba6bWc6rFGq5cwdqInqVu97xSz5dnmDy1o8hPOaPPZTP7sZzPeZzzNGs9Hf8L+hvOJPJOsa631U94K1pjyd3VbjfTZSIu187SuLNnFDeO5T5rPrN4HK1bvnasziF18BWfxPtek+T2D73DVEvsY41y2U7Ke1vStalpzQtOuZr1S+1ZW/U+e44lmQrnNGifPYqpx9TU61afO5+13tLQhzdR80q+YBjRTL3KiIdK3HPt39U50uxo7pvypd/ORVeyEW/L5fvA+6+zeM9ZrTVvBeGqn/JOazG1n03yGMRp9Jp8PdV6pn/aGeQ35qdnpCTWZp7XtT7iqN7f8epS093CuV/A9WKOZ8Z6+R8Nnu+o9zdBeH2lthDrnXTHmed9ofufZbmGqa6a6t/abUL3dLO35PwL3dq82h6CfetPO6UusoSUnvlVu819lVd8rjfC80hHHUke/yf3ua5X6CWmybuOklmfJDy2aWZ+4T87VYJ1mqzkyL8/2nZLz5uxX6+2Yns80Q2qdn35hX2p4to9Ql2uzVSwtaRrZxOr5n+TtXj/Gd71O5hWOn2gTzs19w5opnuRc/K4W7hv25yo4x+k8WYffadNmmeqmztjfYqec5p70umWOdueTZ9tY9Xcf9sv9iozv9Mnu2ZmpLnPf9DNa0gz3K051ydX6O/2p7gqnD/6t5lEzuc4t9W6dQa8PX6v2et17P+ZrbzNT/VveO6411XRv6ngW055cnY19XJO1uTfU206h/iTvlvfAlXlOnhfntZFpNnFSf4K57pHmGNcJ5tlOSP1J7i5+Sj7r6ezXhfHUEs6XutMajbz31fxb2D3r0xlUJ2vx7H3TmZNezJWeOT7bx9itsF5jF9vlT89CrPJEi7NnM2q8T1YzCeab5nurmeaW38azv4vFRp3jPO+Y7s8asuzJM/0ywnPGHknrveJEm++PW94vuxzHqKM+faea3DdznOurYlc/Xw+ed6/VLbMrh3dvdsKVORPrV3m7mXY15E8zWduW2L/7sIVkbNI9ilZ/1ZPP4QTfp9U8qeU8r1MO6/P18p4+wfgO5p7oTWp3z4B9kqPvaDGpmXLEKm+i6XS5vKB1Wk/6WDfFT+AM7YFPrHreM89bzaNmnZ6d6vM3LTbHGldeh52WcfbjLGmNyW9Wcc2wm7PlnzwHz3w1/9aZGqzj/ZR7WvMK99Q8eQ7G2imHPu81m+fzfjJqrkD9Kt+xNMe8Np9p956wVqvNZ8JzaglnE9yLlpeaPJvJfwuntajT/uoMvusuL/tcob0Oj+L0zqe6Hbu73NIjc/wepE1MWq/Cd2+zreZ1jZXGMdZPPWd5BO6VPXMva79vkCXN5+eZ80vrulxtOjdLmu+EKY9zWuPeq16Mr7Ssn8/kCqseZlWfs75Krs5Ivfan87W7Zq7PrEvNpM/a97xuYsr3XDnHFZzrOvx6IpphemY0+1ac6JqG/T1PWuL8FrvKNDfPGXsEj5idnNajTveiNV/6ya5n5tJInkXWPsmt39HS9ob7HVe0jbxQvhCPRLVtbwXTM817Tfdc5TyS7HPS68ozdM1mjnMl9O16tnyScZ1Pc6ylPnMzlvGE97GWK/NbrVW86U/wTNNszRr5WlmXeVO+2cUnVnmarZnJs0lt7pNJe3LnSdP6TLBfmv2Es5Jd3q1cuctEzqJz1uXZ93BeO7dVcP8qmOqv+t7yDPNOzRwjeSar2AR7GfuaNdK/0iZ+dvkMne9atEbGvJ/0ZhfP9y3RmWbfFZgrpr25Un/Syp+WtNdjl9OQLmv5zFr+Q2B+wMK9TLBe1t7BOhOtpnNyNatzxu5BtWwJY45zb6YztdSkXli7MutMxsika9p7aPXs2/XbzcI6XE+RfmU7Wk4zfuDilVCbMG8yo68jG6HGTFoz+SfaPMT+XA3PpzUaO83uXvlM2j41Is+i5QrO1uaUb5q/Ye0u50pNw9otv/4w3CZcNZ8elFjlnaKaWfe7C9ODFSd3t4bakzwh3alWWH8l55R7anIm7+kzk3/FVX3CniszPGecZ/tOYQ2zq5Nxnqf9jvZ1uKtzUvu0/73c2se/BqU5RppGpC/jE9NzJSc109+07OV1qrebSbQe4iQ3eUTOaQ3pqJ3qUJc+n8mpr5G6W/MafI12esdP+wtpV3rGcp/WONWJK9rGVb05zbPOs63y8nVb6XfxHZnb6ky1d78GuLbNPtJqmMzPXJ8Z06qaNmIdzf4drLWambQZTrkym+B9ROZxFq9TTvqFfbT0m+l8YknT2MxpjKR/d97RdNNrn9rs1WqtONGfappul6u4P7RMc03XYC3uG8y1lvsVzGs5LeavERvJfNP8kzZZ6RQ7rXOFvCPN5Nk0zcrH2FXy7quaTUvbsdJMr4Fy3vighc1sJM+Cvimn5V2h9bi3pli9MR9dX3ua8T5XkdpXxavskc9xeq6r5z09h+Z7xOu2I+fxfvKbjAv70n/LPVgr6wn6qEntpEtyxikv8295D9zKSU1pbI0p1vJOfcJnxm1J80+vi2l1duRrmJzU9Kw0++9hdd9We/d8TOp0pq+dr2B91lmxemau02qd1p+48hq51zTLVdh7N4d70hpNJ2usYlefy1TnBOeuamgem8+G+bTGlXuRqzWbz/mu1cxxozrNkpYrXNeW7OqJjDvHfsab7xFcqbfT+m7teUxcyZm0OtPn884aLZY5PF/1kfQ1za2014q+qfduhivvl1vuo5xdHjXe74xaovvYRNNmzq2s6nEGYl+LJSeaxnS/yX9lphNUZzKTZ5M+n7naHsGVOqd9r85Wv6PFuCmLnjaYclzPdgK1uRLrbBOrL55HwLrZYzXXdydOnuMK52WNqab9NLJ6rajN3Kwzcaozt753lJdmf+KZ8k630PKzJ8/TXrS5rs7n3Kwx2a1k/qrWro9r7XTiROc4dc7b5a5ouXoN83WcaDrX5HzsM/m4TpzOlbAf9yJ7Tj1SZ3b6KU9Q0/ZXyHzaKU071Wm+hjXWt3OzhP7cJ813C3pt0xpTv5M5djW5XqlHrXNP8le0GlfrTvn0p4bPfzLj3JO6wrlZr5nY1UtyBuEzY6kR9FG7IutxTZ/gXuR5hZ9JYxVLrJ1Ws6q5ipkrdzOt7kmvR8DXizb5TJ5XTDV2nOZQl/sVfsZa0/K7WmzEvVY9mZOxqzC/zSPaLPalNU41bU3oT80ut+E7nz5T6jLv0bT7rGa7cm+Sd2h9xer82tMH/qhf+rx57R94h9ZbHsw0yBVUY5XnHux1y6ziJG+nWcWnGa8+F+lXfVxvNys50V6pZ/Jub3vtfX/fUmRcsdM+0u2eXdZq+pXmZJamcQ2v1HB/tZeQLrVTv9OaDfaZ6kzz7/oqj7mGPc2kE1OdHav5Vv0Mz95PNeVP27HTXKmRq9Ce/maOcZ3I+Oo1Ycx79rFN7OJipWEsNZzNOmpX9zJZg+uKE4041a24Za6Tu4urumkGxVNzMu8jOOlHDe/M/Ukd4/vSSNY4qbki6/ucM7d5FLP5nJoJaZwnWIfYn7aDmpZHX7MkfTxzn3fnPVvdRJr2/KZca1c9st5Oo3jT0Of9pD2BNVYwzn17TkJ+m1GebcUuTk601kyzOn6lbyPruF/2zT5trkmzmnHqpzN93Ksejex6OZ4692OfK7Ce9m2Oqb59jLFGxluNBmeYenA95WoN6SfdSb5itokW95n+fHarmoS1TmtYd7VHMj3vNz5oef0Pxs8ftJAslkMb6ibNCg60YqWbctsDbPspvmLS3VJLeNb2DF1n93ylS81qhlUvc6We0Qctomnt00q7wmqm3TOaaDOsno9jtzwfatrsLb7qRz1p9cSqT5L9zKQ3zGszJ9S0eWkrHHeNXFf51Gae4F5QR+ynJc3H2ZiXe6/pMzxbtzLrGppppTl9PQTrrGquYmQXF9Kkbpr5pN6tuSe1CfXZs9Vqc1m3qjWx0636ZWxVK2M58xRPTnVkVSvnIO0+0q16OkcrLckaTSNWvSZY67TPxKRvPbTa8nzq90q/4ZmalaV2osV8R6+st4K61O5yBfPNySx8TYRiqaM+9zyT7NlY5ZMTTUMztFz52r25ktQaa1u81Wmc9D2JXe033ekE1WC+9j57P8WNatCS5jOZ49rZZ1c3ZxJZ23utWV/wvOrt2JSvNWOEsdRxRsGahvMwnrmrGiJ1J7QeNp8Jz6nJeUzGuWYNr4L16DfyNf+K1LeZrbn0QcvEiU6ayUieyU7bcu1jrOmE/Cc6s6pjJk17UV4lu7sk0u9mdM2mmz5o8Vmr7QTpVvOwzmlNoZrWZ5777Z6DYS3BPWtM/RLFbabNMtU7nXvi3nwx1bg6662z7J4N60qTeq6591nQZ//qbJ/gnlCXa9Li2qfx23MnjYzwnLGrOH/Vh/7UJKu4Ymki30sZT53PJN8/mTuxi5OcIzmpdTpXkj3bDPRN9TOPuuleotWTfrqPa3ltumkWarKuzukzUy+t7JV7n+m/h2k+wVj2W+UR3svkHRjL/YlR2/ZcCXWJY2mG+xVNZ9+0TmRcZ5vxPrViFTMnGiONrZG1+B46ef+y9tSD7DSKT31Pe6Xm5B4k3/OrXmanbf6cq9VYPYsrsE7mOsb1pK/2PnPvXMaM9lNtsYqt2OVxBmszp9VQns3xv//3//7zOtUR8tHfzjtu1fCuYuprXeqJ705Ny2s+wnibp9VqKJbxfAarfMM6zs9ZWCdnZkz75c9oSZh8hVvzknxgeZ7Y9W9x+17F7NPcj+rVOH1WV1DNVV3eR/tmjAnXbPYI3OcU9vV+5WPMnGgMn0njZP6pPnOlseU5/YZ+4fPKrBPqb7sC63ifXK056af65qRPu2PzCftyJc23YqrBHs0c43rCTntSq2naLLtaq/eIeUSNV81uxsZpzpXa7Vnsng/r33KPhvvlegr1V2s8opfIOno2k33Mj/zHnz7hY37o0/f7R7/nC/Ue1c8e9tHvHlfJWl5bLfdwjGd+2Jsf/O6wdpdztd4J1qbe59M6Imu18yM5rccZHgHfL4+izbea2TN4jlx3POp5THWu1t/Nz3q3zN7qyjdZop45Q5vDuVmj6Zsm8Tw24z19hLV2WtFimcfVpg9geM74ZMZ7+r33mTSfmLT08+w9z68K1p72E34dJ23z5/tI5+m9ZbxfzZSxf+Dpgz/9Pdq84+2vfcCzB+waGup28aTlTheY6tC/6mWa5k0P5mCuK/Ps7iYUO+m1qrEi553qnPbKu5HX309vxLOvkK/5XctxmX4zZp/j7NnqGNYjbeamSZ011O5qOe5VMRvJfo57zTqGup1GKLaqQajzPjUi6xHqV7ms0eawJdPMWhVr/VmLNa1nDuOGdRLHWo3sRVKjeNaipulIxmnCcWO/YH1CjWnarOXVfq1ZizpBLWPei6mGUCz/IOf8VidrmebPfDHlk6kWOdGIK7W8tjqJNVqbvvmyj7nSjzVYJ2u0XlOf1Kx6OTb1I9SyVsJauf/8X/Mznr7v9/meTx/2Q77f89r41z7rC59+z5d9ba3DfoybnKfNJ1+rfRXXnno0S3gvx71enSvzhWtMtejXPmvsalHX4qLVmlCuzUz5Ux/SNKzn+KoWNambcB/WEa7BOqkhJ3O0PsIax1Yak5qMiyt1qG21iOPUndRp84iVjjHts4Z8NMN5pr4txhoiNeyTK2kx12JN6rx3zKuhxrAOY+xhFM/vaGm9pn32Foq3GqllzEz1uEpjHfWK20yrN5F9TOslTvpkLdG01rVeirU6Iv3KownmU88eyfZfHdoxDUxO6ohdranOaf1XBR/8vbjOqt6jejWy9tSL/qaxj6uNf/ihWWf8uuY6wTqm+UT6m0ZMuWR3vsIqd1d3ej5tvtMZqbuS13D+VVvRtLkanpuerN5zWWfH9Lo0P33a++z9qeX/PaEpxvirZvWcXzW33E9z0iaarvmuMOVkXeranppJO7HTy9c09tPar/W7X/+9N3lu3JpHrL+St9Lme09a2of/sA96+vh3ftj4IYuwtj0zkmexe+87p+UmradxTDM2c3xlrmM8u9bpHsxNmN/WE1Y5OXOur4pp/qmv/I+c7d4aLd8zrmozllqf6Z/O3nv1foV1NPvNys/V5FnIR7OvraZphf2Mpc/w3PbOsZGM0fy1b90pzve+YU0a4deK9vm1s8oVGeevZa+C6dcZ92Pf6dcBMeWInb/hZ+ee3K+g3jSfkc+WZ/tOyLtk7qreSZ9VfkPzXPqrQ/cwDUf/leGTKzXu6SP04Pxi8kWl/xaypuu1moxNtuLKM2Ctqfaqn3PSGJvQnDYzzb67U/YWqzP9op2p5VkwxnWCulXOpGta4zg16ePa/IbxSWNa3Hm0yZ+2w5ppJfIxnpqT95xRnEaf4T6ZYq5Byw9K7OPZvp0x16uM5LnBZ5fPsZF9vD/ptaL1Zs3dbFNcfpvPhDFBHe0Ku5wpvuvjvGbE59SkfwfzmuUfxpkzMel8Tp/h/oRT/RWd7a9929984Z2R7rXXXnvpQ4t8XjTCc+4nrWNpq5jM89GabmXuMZG/ZhjmNE3Lab4GddO+kfewnmvavfg5tmfYfMJ9b+nPmlPfRuYR10kz3mf8ip1gHfVtr5V+M/nJSQ2uxnr6p71o2hOzNkndZNR6v4Jasdtbn2a4X5E61slfz/jrmmlnrzT6ci98TsuYzw36qbX5TBin3Qp/PeM6+XyeSP1VfJfMdb3m53pKe2b2Lf/qkGGBbN6KXxnw3nzzxoViXWHN1E/xVeyE7HFytyvaHazBmafap/dqsOb7v+Ntz7Vcj3uRfaY7Zw0x3SlrNloNk/nSTLqmJYy3Oq2G2NXh6tgtvVir1SGtHmHPScu15XOl1j5+CGCfYD3qqTHWJU2bWMN+RjHW4DzGcdbhynirJVYa6sRUp2ntazGhOvZPcfYSqXPca+uVNcSqjmNepx400T5QSk1CP/PYi6uhdiI1J7VWsZxJpF583+/zAU8f+sHf78Xpfbz+ZN67vqij5eu+4Vue9+J9/veuRj1an3e8/f2ePvojPrjGhOv8t3/uf3p6z9/69ue9yV6ukes73v62p4/+8A95Y3bz+kTPq/3f9Gf/0tPf+Jt/+3kvsk7eaYI65ybScO7U/c5f/zOfPvnHfsSLU+dn/7Lf9fSlf/hdb9RiTeNzi4nsy7P2zOE+dSY1Nv0hxD5rvFLnM5FO75NP+tgf/vThP/QHPX3PD/iHXl8/6Dn23v0Pen7d/ts/95de97wvV+/Lv/hX/penv/CXv+3pXd/455++/Tu+89nf+nAm9XrnR37I85m8kLyx+fpv/Nan7/w7f/d5z/nb/bgKxWT6jqWP/ogPeb7Dx330hz7HfsTrd/ter9+LvPvb3vP0Ld/67henp6dv/ta/+vSXXr/b1/+Z//F5r7hQD/ZZYV3Oa7JW6lovxbIOmXqwFmt4zT5JxlnDsAdpOpNzCMdbLSHtrg81U50Vyt/NxDiZZtvN4XrZg2aksfm8I2uIrOE418xjr8nv/ZTvD02Mf19gFKMpxt87ONercExmGOde5Fm02lxdu/WxmdQI1jKseZVWhzAushfj2mdcqzVap3qCOuZTI7KGWeX7TE2rkzpx6YMWFyCtkWjaiaxxJZe4zjSTYMz7W2fNPlMd6Rw76UXNldkazOe8q7p5rxOyHj9ocT3WzR7KZw3tp1zhuMl4ckvc83Au61LfNKbVEdKt6hhpWo0pn1prmo44vtMZ69iLe8LaNsJckRrH88MWa6aajdQR52Rv456tV/Zrfahx3KtjuRLGGPdMrEWtyZ6G+TbCc8ZaH2Pt6SypU2zqZ07yaeKWD1qEY9nHOM4aqWlMdUT2JC22qpXoD/n6w/4JH/zxv/jpO77z77w4vbfPaibhvf6Q+Yd+xy983q/4F3/ub3362ne97wMd4R5eXTPXH/wDvvfTn/yyz3rer/iEn/prXv/D7F99cXpznXanBnWtRps7df/hZ33q00/7CT/6eT/xU37Ob3n6mq//5ue967qmYJ+MNXIG0nLb3Kmzhlox6bwXet0++RM/4umT/qkf/vRJH/u/f/bdyjf9uf/p6cd/2q99cXpfD+KZfvAP/N5PX/8HfuXzfsVH/8Rf8fSX/sr/53mf9Xg/3k3ogxy9tj/pn/sn3/hw5V4+6zd8ydPnf9FXvakX8Uy7uLHOq+NZJ+spnrVM62EjU68V1mSuYR+tK52hRsZ86oz1GWMP7lnPMC6mWq1Xq9N0K051RvVtRjVcJ+tJ13pkDbGq4bXlJa1O1hCK04Tjtp3GMC4mDeE5Y8K5jmlNnTXsI061rJ1kTdL6NaRbxZLTmVfzOtZqtZ5C2swX3jvGGtkntY3tXx1i8xXSUXuaJ1YDXqE9lIlpvpbru916P3JrHvGMbdbvruS9V3fg2Xtq0+d9I7U73S1kbp7vfc1PZlu9N5W/msl7rukj9E37FZylzSbo4yzskXUm3CMtyfqC54yRVUxM/cyqL5lmF/S3fOem6YOHNPkN9w3HXc/kmTCnrROr55yxVit9u35EWuu5pu9WWh3WTzLmPf2MJ9/wTX/+xW7Ph33I932xezPZz+b30gd9/3/kObajfXfNyWsqPugH7Hu852/+7Zc+ZCGe+YRT3Q59t8IO3Z/fru6zfd6nUd/M8My4jHWyPs2aFY772ek98Zs++1Of/tR//tlPv/oX/uS7P2QR02tr+Lq9+6/v/9qW+Gvf9ree1939yKd84kc+3+vX/pKf+rAPWYQ+SFrNwfu19+jKp5V703LMNMvkX9USu7iQxjrv6ROMT5zGct/OzT+ttoQxx6nL/UrHMznVTeh1pRnuWfe0/k6XPd2DZjjLo1j1moy/Lt5q7mF2ccMZyamWPXZm2tlrxhJqaBkjeTaZx30zxhvU5Gtqv+GeyP/GBy1NNCWaXY72tFMmPWu1uOAbx18Y+WbK3FarvQF3TDMJxla6RNor+mTKvVqzPUdzy7Nacet9OQfn5V74TF/jZI6se5VdPmc4mZf63fzU57ojc0/zjO6Sd6clU/179C1P+D6ukbWYt6slVjHCniLPRDVP6rYazmWN9NEewb118rlwXdH6trxb7kvttCcntXeaK3HvM0dn2buf/6rC+g+n5kM/5PuNz81kH/NRH/7BL3ZrfsQP/YHPq/pkrzy7l++y+oGyRn9QfavYPSvxN/7W+/4K08TrT+LF7n3PxcYPO04t89uelrl5lhHe0XFq9Drpg5U/8ft/2dNP+wk/5oX3MfzFvzx/cJXPnt+dtUK6vOOEevymz/60p9/x6/7Pz38t79H8d9/83g9aTud5lXgGz7ObK5//FVoufdrTrjLN7VpZd9WHOV5ppPmuwvzcp9FvuE/4mrZnlL7Wo9W/8rzZ32aoE01DGN/phOtnH5F1aPlrZcaZz/10bkzxnFPsdCd3M9wT15jyrpJ10k5puSdG6M/XM6GPmpe+o8UBCkjzNSYda1NzVW9OfYYx17RvlXeFrMPztE9aTD77M96+uAhzSfPtOP1CFlPfCWq952qbYGylu8pJLT+X3WtxBffNNXnkXa+y653xK88ntXwOre9Kn/D1spms02DOiV4wh+R92nkH61rPOt43M55vMsO8rJF76hoZn3SCsWn/VrN6TsluTsWtaXXsu6XHlPNVX/ffv9it8Yclru9Zp35Gff2zNnboZ6zcyj/xYe/9kGYFf86MWT1Lc3LPW9B32OzwBwLu71nS/Jt6/uDcnU01vG/xjBk9x/YsrZO98yN/yNOf+P2//OlnfdonPv/Vmkejn9WyY5pzgnckWePt7/e2p9/8Kz5t+1fBbuXd3/aeN/1sIVuj+Vc+1mo6s4qJqcYu7xauvI6naM7VrOx5S3/l2B7J1Xq39p9e30brscubctKan+TZNO1E6jyb/VnL5xOjnuT5VvI5tp7U5D7thBOt45OW83k1eU5W/V13V4MwJ3Mnv2i+u/7VoelSIhs12kBXcY1VLfqbbsozfgF539XdV+QsE56TZj/XW2j1zK11XZNmuE+aPnHMuvxNoGMJNRlvvlfNab9p3hOcS/1Jrt/P+b7evc9bfDXDahbVotG3YqVh3+ydeblvNdPXNDtcu+VyxtWzYuykTrMJzjeZyBo8t/0UfwTs0fZmd36r4GxthlvmWtVLrPnK/+obn9cdH/fRH7Z83W0+G+3bDx1t/Igf+oOO/gDuOciHfcib/9pR8hV//Btfmk3kOdnFRc6T9/c5a7374F8dWmlc28YPQtJSa2sa7Vt9+xrtGdA+5RM/4ulLPu/nvekHwD4S/cDYUzTv6jtgBD+44V0aP/vTPvHh36FD9IOipxl8brM1/T20r72J7H3rHC0vawvNRluRua3eLbjGqhZjj+gpVCfrpu+RXHkfNG6Zy/fJX88Y8z5hXHDPu5zUsBmeGd+ZybPJZ7x75o5PuuwpqNWedkLT73JPaws/m/Z8xFRr1YM1V9aYYpPePOxntOhivhz3ZBryCq5xWse6q/qJ6V5k1/N0liTrarXdwiPqMHeyiRajL/e0/MV2smTyi3xt+X6+l+zpM/1ttvRlXLNN78nMNc1HWC+1LXf1fFYzNL+Z7nUL7NV6uheNtDN1eb4Xzjg9I/Y2nIP+CT4Xw3z/rBb/rA2fbabVOSFzfG71sueO3TzZw+dV3hRbzbWqJxx3b1tjFxeOpW7a64fPnvyBX/9iCj8Ecf3J/Ovzh/+wD7r03Qv614nElddafOgHzz9DRui7R/SH1RWa9x5yZj8L75OT72iZngPruc/K9HrkfzOns2sm6dNstob1n/GpP/bpd/76f/WVfBcL+Qt/+a+Ps9xDexZG/fTzgX7xz/rkF55z9LVne/eLf1FoQv8a0cmz1trmZXzFqW7Fae4tPZRzz2wN13Ntmv2Ge8Ica/IsMkbso8bQN2lM+qg3q3zi91uubwVtNt+Fv3Zpb1oOyXi7FzXusbLGKkaoafpHP/fst+uZfXluMfsyRtjTOalvc00wP/dvJauZ7/qOFpGXWV3uu+riuZ6w0p7c40qvHay1u4v8j+xtXJe1V32aNi2xj3Hvd9a0k2+FXlubzytOapLTORq35iXTnXZ3JXxGInPbPX2mv+muzDHhutnLa8aMe08zrHIndlr1Yr9b7t/mdl3bFZzDD1lWH7bsuPK8SOuRva/OchW+3qt75EynsD6Z/MQa6tq5Yd1X/vGz72ppP2vFNSb7+Hd+2AvlGR/3UR9an93qeeqf/9XPkFmh72YxmouraD6hvldeS9NqE9V89+YP16e0+dTTRtKfZ8EY8bNIS1jvX/6JP+b5Z7JcQd9p8tu/6KufPvcLvvJN9vu+/E8+fe27vvlN342iv2K1+g6V6U6P4DM//Z/bfoikv/bzhV/8Nc//itQP+NH/+rPpX9myfeQnf9bT9/+YX/Bs2v+cX/6Fz3r/DKVv+fPv+26d9sxPuOfu2ZPn3TzZdzrv5rtn/ik3e1OnPf2pydVY2/yNpjW7GFdBHy19J6xe88ZpXc7DVWhvm3A8PyiWJc0ndBffhyv9JnvYTriqfxVk/2ke3j33jd2dMq/1nWq0ni2ftBz5Jms03WRXeOOfd37/d7ztTT+9i5dy4anB6gFc4aS+99R671iuYtqL3f0S5WcNojq7ONcVrkOt9pk73anRahLWahrHs6f5h97/5d94TLqk3SlNrO5GTnWN03tLR23TiFW9E5yfvbJf04mpl3WsRbIfUSz7TX3sZx/ny/SHeGONdcIa5pim515Q7z19xnlem4awFnPZX7HUUWusMcxJI9lvomlYK+sS5eo3N7bV3FMf6xxPXeu/6iNWNRSjCc9hE6kh6cv8rOH/w8Y8a0jrteK0RtORzPmkj/3hT7/nN/3sF6eZX//bv+LpN7z+h93VvbL27/nNP/vpx134F2X0f/f1B0/j+uzjHl5P/pnqn/vv/O6nL/sj3/C8dy3OurpTkjPlPF5bHcb0TxvrX6dZ8aN/0q9+46+wrOqtOJmXGptQLHVpRnH+4Uc/c+eLP+/nPb3j7W97oZjRBxFf8Hu/+vk18l8Bct8J/TUk/XUz/bW2f+x7/8NP/9a//5++iLwX52v1nFzf9Qd/1fM/8zyh5/4x/4df9aY5WEP2TX/kc5Y/jFkfAP2MX/wFT//tN//lF56X7+Z6DcU0o777yT+jhfcinGulYb+mYx2RNQzr7FCNVue0l8iYcvj7Acf5HiTuYVa9JrKGYB3trWlas+u960NOtVdqJsp1vlblOZc1qBNNI7KWmDQiY4JxY51i7OH9qo5XIV1aI/2sccKUr9V7a3IOa6wjqc08wnPGnLfKX8E84VzWYA/vW4+Mac16rOH1XlazCO6bVrzxHS0c+hG43knNK1pD7ZQ3PQxxpddVXHvqcbW39XmH1f1E8xnVnOZY9RE+06996sjJna88l1WvxHelXYE5J7lNw/xVDcdT5z19hrHUUc+9yXjTEMet5XnHicawdmOK0X/SL99HPtOfe5p9bSVNn3herbZ7aHVyP8WE4zR/V4vN/qT5iOOTjn7tbWaXN8UnXL/l3VKLTPnuZ7uFlje9v0SLfc3Xf8vRv8LyIz7sB21fd6M++r/8H3/xn7fVXx26+ldM9NeaVuhuX/HV7/2OFs6c+7wTfc0M9yLjZBVbsau3MusM97tfkwRrpBnls8b3/Iff/+m3fc5PP/qQRd+98gn/0uc8f5CXH7JkXfKev/XtT1/3Df/D0+e+nvdv/wf/2Qvve2G+V9byuuR913sJ5n70R3zI9l+8+twv+Irnf/GKz6w9Q/oY0wc1/9/3/K9vnL02UrPSiis1ya5uY8o5rbXTOb7SKXaim2jvG9bhfvUeW/XOej7vap/UdL08r2B8pz2Bvcmqj85pjfRT633aFEv0zG99TSdOcqi5pUeSd+DZe9616SebaFqb42Z3R+a0veDeqO7p87N20u/qMF/2pr86xALc80JJ8z2aaS7uRZ412zSftLbEeTTjfctLX9OYKTbVbf6c7V6mWu5zT6/pDvR7387pN/ST9PPsPeO3sMpnr1vhjCf1ruob1Lfc9GWflnPC6r1nvG/a1n83C+Or2vLR7zOtwRi19BHegSZavsgaDdcQrGny3HCejH/YbnZC6nzONWl5Np+9en8vUx36U8P+3tOSVWxFy5neE6nT+du/4zuf/ouv+jMvPDP6a0DulZbId8uHJtL757Sc8rEftf4wR/+ykj5s8ZyceZq9+TWbeukP1tY03SknPxvn3h7C+bfUWuX6Pdbea/qZLPqOnR2/4Fd90dNn/cYveemvUbW62tPfYrQJak7+lSLBe2ftk39W/I997f/7xe422P/KflpNi0/aFc6bzJqk+RLWEKt6JOPtvLPGVf+K1ofnVc0pL1fSclZ6s/p62pH1W79V7wnlpBnuTWqpaTEbmXyJdVdjj8KvF3tkv9Vr6pjWq6+9c6Zc+5rOK5nuQG3LW7F79qv4NA9p/vozWnaDPJqrD2qFatGusspbxfTMTh787tk6vqq3wjN6zmneR3Nl3lPtpKE/9zRzcr4Ka3BtPtP2UzxJfVvbnlx5L7R6zWe4P8F6vldXWHeq53zcC/oT1171om/am+xNml6s5iPKdw2u6Tuhaad834nWmPzJqkZjda9W50ptcpK3ekZe08zkF1fPovka0tH0odlXfPX+g5bnv6rxYT+wflcL6xn9vJXG7l+HYZ6f7+o1331Hi76bhXOalU9/gP7pP+Xjn/9K0v/8p3/zs/35r/ncpy/9/J//9I1/+N97eve7fsuzfelv/8ynz/wZ/1ydQbVoycl3ESV6/v/Hf/6jnn7xz/qUp8/7nE9/+pLP+/nPs2mV/dpf8lOf/ypV9m39xeQnqdFrwdeFJvQvDH3cwXcy/dv/wX/69J/8wf/6xellXCtJP/u2nJP7rZjy3fcDv+f3eOGZOf2Xltr8YvKvaHPfUucePANn2b0ek/ZKDXOik6aZYxOpFSu9yRxhH/1Nc4q1uRqd6fM5/Q2/7xu73F1ctBnso6XfZ9Hmy5zcmzzfy9V6nP3063XKyfxplubPOleswR4rHXHONDfreD/VnWo0drVuYfxhuLtLPhpe7pEXvLVWztPqNN8pqzfPCSfz+HxLTe1tjdOaRvfdvZce/V67pR/vzDV9V1nN8uh7m6nulfu0GrvntmPKT+jL+j7T7/VVPU+zm19xmml5jcxnXt75FqYa9E9GOFvOeQ+tX/bOc/KoWfKOK3Im57bv/mlkzPv0Nb9hfPWMpOEHJl/+x/6bp+/4jv0f/PldLXmvZPpOk8/4Jb/jxa7ziR/7w1/sXkb38Z286md06IfhTujDjK/84y9/iMR5ucr0Q3W/6D/6OU9/5iv/3adf90v/T0+f8okf+Ryf+PiP/rCnX/7zfuLTf/l7/q2nL/5tP2/5AYN73YLm0oc+f/SL/u3nD1h+8Wd88vMHLu6nVfbp/+InPP2uz/1Xn/7C1/6G57mu/nPK7T3Mlc+fP6eJ6y/6jE953q/Qz2LRD3s19zybhupxdtopf+Nv/q/Pa+b5rqforxc1VCdr2ZexyWe4J+2+k5bsamd8qun++QxvYXWXqb/ZxQXr59w2+wjP1KaO7OKP4pEztGeYPtfb9fV6olcPm0l9y2/z7vqxV8tPTjS34Lo5R/Y71d3Kqs7qNWtITyO7ea3PPJG5PtO/2tsaGaduymmMH7Q8iivDkMyb6sg/mckzabGV9pT2hhBXajwC99OaZtqZ7M5XWH2h3FJ3lXPPnLuZdrWnuO6/+kXjKrs5E+qYa5vg3Duu1CXUTjnWZDzPq2dMLe/FveF52ospl9bIu1iX673k8zHun2a4b6zulmRtsot5pcbn9Is834JrtFr0aZ8aP5c0xl4lrp+zuTdNH5h8+7d/59Mf+qr/1wvVjH7waKtBdNaHH+1DB/1Az2/6s39p+V0t+iGq/PAkny35lB/7ES92na9517e88UNEE8+tVX8t6Ff/Gz/56U/8Z7/s0g/vJbqvPmz5Zf/aT3iptve3oA9KPNfuQx+i++g7bf7E7//lz6+Z3werZ5kx3oGwls1+fTfL7juM3v1t73n6Ff/hl704vbmP1uwp7Gds0hnm2E75G3/rb79Jn+fpvUX0gZd/6C6fldG+GWNXWOkZ29XN3u1MMn4vU63s4/1J70nj1/XK++NVcnKXFat7tGcnrjyDe+e7FffN/tN5txqdV3Yrmdtq5fO+t98qn71Sp9juPWANdSfalW7FvflX8LOjkTxPNN0r/6DlnofDgU/q+OE4r12YMJ659+BZb737NEPOt9pTy7N9Is8iz49iV9fxSbd6pqe1iXyrvFWfXMlpzal+M8faSppPyM8Yz5mTWtHmnmo0n6DetGcgUpewR6vr81S/kVqd7cu9oZ/Yv7IVTS9z7B7yWU2c6DhLm++0F5leSyLfVf+trHKzn/d8Fs0M9w3Xm2aY/In7uL+/k8Vm/x/6Y//Ns27FJ3zMD31D38xMf23oXd/4Pz7PrQ9bVkz5gvfe/XyW//yP/D+Xz0kz68OM3/m5P/PpZ33qJ77w3sfP//R/9vlnlBA+myvoO2XumUt/Beo/+S0/5+nHf9w/8fwcbLfAfNfI82f8y/tZ/+Mv+do3/dPW7T1E0s+z902zslMyh7l/8S9/24vdjF6D3/W5n/H0YZt/gjzxM72Cc27JXTHVk59mn1fvb4X5WWtVv8XsS3PMrN4bq9gJ7JNwngn3T93uLOjTvmkM78k981b5yarfyTM96bvq0bDepu/Q83fpTf9yVdJm3+Wc1BVNM/Vb1Tx5voT609wrujT7T7mivZd8rtMzTlJ36YMWJ++aPepBZJ1WV7PQTM74iJluqXGSs7pXI++ZZ+J4atIn8kwYu/VZruqvcL9VX9/HluziRj3Y58pds+6uF9ndra1m6rHStX5TnRXO0dryp5ruf/p8Uzf1S5S362ENLdnFV9yS2/Ter2ow52ou2elY72rtU3bvHWKt3xe0xuQXV+/R+vi5rMy6e3H/aQbuZe2DFqEPWr5989eHvtcHfI+nd37kD6l1fRb6OSGNd33jtz7P+VVft/4Bofonp3fsfnDu818b+q/e+68N5bMx+pDlSz7/M2/+LpYJfWeHfo5K4ufzVqLnpA+S8o58zVYmpudH9CxPfpDx7/6Sr32xezOtt0l/xk9mFO+r8XL+m3g9nD0S/WtC+leBdui7fP7oF/1bT7/6F/7kox8SLHa9T+5/+kwehfrZdpzOtqvHeNOmz2f7prWxipH3vcfezGmNlY61T+Y20qyM5B18pm8ia53Q6uZcbX/ay7VsJv35IYvXifZMmN9I/ckzvQfOuOpFTeozZjshc2xXmHJO6lztRZi76z+95m980OI3xsqs80r/insuuaLNYjsh59KZRvKc7Ho6/2rdq6zqtefTfPdw5T4n2qa555nxvrt7n/ZZ1djBHtpPPe/pkWRPk71XsRNyZtWwraDuRJ+k/pYaV+F7aXqtPMPVeZr+Sv4K104z3Bv7uDZLmi+hJvWsy73h8+frYVKftJqkva70OZ/fJbIz5vF8hZZP8zz8cMVGnT5kOfmuln/243/E88pcm2l/bUh87bu+5b3rN7x3nfgkfCjAuuSdH/Ehzx8iTOivDb1n81c7Pv/X/IztX3UR+hdq9OHQ7/vyP/nGHXbo56jor+2Ydo/Tf/nmXvScftvnfPpL/2KS4Ez072C+Ta/Z6vUQf+z1Z/ju+G6WWziZs329etYjXk9vNQRr/Bdfvf8rd0LP5md92ic+/ek/8CueftNnf+rzX5ETninNcG+a74R78mwmz0TPzebzq2bXI2cS3udKMucKq2ck8nmS3bnBWb2/dXbSejdf9mrnNs90t8nvGlxP665yprNX1Wt2Beuv5k55V+qwhsk7n9bawbrZw7TZJ+3kvwr7ee85mhnuRZ4Tznvpg5adPZLpEva737SS1QNRzJasYmLyT1zVJ7t5rnDyeq00qxmmOX1mzHueE2pWuh3TfXbvmdOeU1z1bSeozq7XLWRNn9mPe5HnKzC3rd6fcFUvbsm5Sr6mPrfXPLUrss4j8XO58mx2+lbT+5P5M9fY32KNW57Xaf2VxjVs7YOMU12zRsaol7m27O/9vb/30pk68nv/wNe92M18/DvXf33oQz/4+9b/a6/vMPn6b/zW572+C2D1IYPyP+j7/yPP9SY+dvgwx+ivDSV8f3z6v/QJTz/u4/6J5/2EPhj4kZ/y2U8/+if96qdP+wWf//zPEf+Un/Nbnr7fOz/z9f3v2f7LQf/uv/GT33guZnWniXd/23ue//Wkz/2Cr3z6V/7N/8vzDFp/++/96ufvEjpB33Hymz770573ninNMZNfS5NOnHwX0ld/3X//YvcyV79mJ/z6ul47X2WX81u/8I9e/hekftpP+DFPX/47/vWnL/+//uvP+1Py+fM1yNfjXrI+yb6r3vn8rD2pfYVdXXLynsg60z1OkHaaj+dWM3Pb+Rb8DGwTrM++CWusdCua/rQGddq3PM843XfqlbXbf0ebrXA81ysw55b8ZPdeOIH5ub9aO/U87+57+jzueW7OzTV56ActtHuZarC+9zzvuOeh7rgyh+Ast86lvMy9pdYj6jS9665iJveM85xGVs8+tWSK2b/KJTvdW/FebbV5j2ZTjOT5FOflKlY1FbPdy6qOntfu9VjFHePazHC/utuUkzim9TTnlKm28XNtdiu7fPaYdJ63zXzCqj/JWVYfZNBnnbV5pmWujDrmcZ0s823i//Gn/uwb/9rKhP7q0Dve/rY35bs+vxuFfP2f+dY3/kCq1+Vr3/XNz/uJH/dx67/O88n/zIe/2L2Z5782FP/aEN8L+uGk/94v+ikvTp3P+o1f8vRpn/l5T3/1r/+N57Ofkdff+wf+66cf/2m/bvkdGh/+wz7opX91hjW836EPWP7pn/prnn7GL/6Cp1//+f/F81nfVaP1s3/jlz79C//Kb3z6nN/6B1+o1+iZ+q91eQbOotXPKVfScj/5x+5/WK9ec+YI9qGR5iOMee8cmv0nSLXK8R3e/frr/1t+13/5vL+K3hu/+Vd82vN3uUwfuOzmzeeZZP5KK7Je6lcxsnpmq7xTVINmn9fcN7sX12CtVd0pJn+a/SZ9XG2NyX8V9musZkj03uD7g3vXYa3ma1CXevfI96V1+d/EpOm8z1yZc0j6M06oWenE1XpcT8nntiJfW5vPJ1DP/FOov5p7C/k8eR4/aGk/DIjxU3skrJf1V71OdY9k1ccvwL1z8YVsL/LODPdXyLzdHdibue1MJm3qsv+ka2TuldfjtL5rsjb3qmMz3q96rGKixbOu1pVOtGfSclY66ptPtOc0IQ3NvlNW2nvqaZ3Mcd7fZlrOKdS3GvfU28G7+D5eT+pYK7h/FKzpeR7xPFQ3bfLnb860Tjbpmad98zeztiG//vrQl//R9V8fev93vN/TOz/yH39xevMdp+9s8B+yhdav/OPv/fkpE9MHNsrVv0qkf9p5Qh9CTP8ijF6/n/2pn7T8ay5f8dV/5um3f9FXvzRvQ/960m/5wvUfsvXPMI/0sm+gD1L0nSu8i2ahif/od/3fnz7zV/7fnvc79Af6rOE6t35NCH3HzA79TBOy6tNip/MpvrM9L2szh+df/9u/4vivlDX0HVz6wEX/rLh++HG+NznDNI/w67ii5d2De570fgR8v74VXO118nx9h9VdVn2n3FWO2MUbt75fpl6sp/2qfrujYZ51NGKt+9mEtP5vI/8bmTXoZ5zrKt9Q77VpPd+OqU/ielNd+qe9mPIT6Wj2eaU/WemmHJGxpl3lr7iSl6/J+EFL8638zai9BdbaWZL+prmXqa/JGcyrmEWcfsG9Sk7vttJlzGfe76266+4+iu80xlraRN7P2lWOWOlckystfSLrtDN7ZnzC9UnW4tqw3mafmfwmfdQbnlucz8q0GpnrnF2+95mfZGzSst6EYrTJR3gP7+kjqzonOK/lX627qrUjc/Le7e7G8fwAxOdmLZ41uPfZe9uOL/nKP/1iN/NPD//60Nvf/ranj3/n+34uCfma+A6WP/a1//3yr1ys/uWhVUx82R/5hhe798LX+fv9o9/r6dP/pY9/Pjc007/5a37fi9ObyffMF/7+r1l+V8vH4+e0XEV/NUjo2TY8g/h9X/6nnj8c2vEvfNJHPv/1Lr5uRDXTdvifLz7lpOZEy52eDzm9S3Kapw/E7vmwRehn6Dz/c96//5c9vfMjfshLvb2nT3BPmv/Ut0J65+xyM970J5pH0d7zu/fObp6W/yrvkOR9BPt7b83uvhO7Oym+0jDufbMrUO/nwPsxPu2Fcvjfyokp5rxd/i1o1pyXrGIrWJdr1mv3SY3Y3Tt7mVZLNN2kTVa6e16fNlPS6i//6lCj+TMv7V5aTdkKX5a6zKc1mk7mGOG5aXkmk/+tZJpvN9sUc17Gd36S2qaZyNzGFGMe10l/FddKY8z7ZBUjqaN+9YsMY8zRPs9J09uX+xXW7nIyLuN34TlG6Jv2fAbat19HJqxnDeWtejVLTnqbe7X2aW3WYqTdR2ZS32o0rLOWa/rEiX/FTsM478i7NqxNHf2TtQ9QtNIct7m2yDvxWXD/J/70n9v+9SH9M89ZT3zM6384bN8pou/I+Jqv/+aX+n3n3/m7yz+Y6rtW2oc2yl190KJef+xr3/uvGvnuwr1/0j//Ty6/m0W5f+1/+ZsvTu9D+a5B9MHMt3zru1+c3oz++tAHfs/v8bxv+ffiuWS/9Xef/bwQ/fUvwhppjpPUfK9/eP/dLP6ZPK7lVXBv+Nqd4vd9vu67XhNXtHrf/Ys/97c+fcHv/eMvPLej73D54s/7154+41N/7PM57yCa7xTntvxVTebkOtF02tvaecWJ5oT2PiGtD2fMNbG2xRlrcZGaSXdK5vPuIuPsmes9sNZunziWcb+W+XqmnvsJ1mG9JGubnINQn3n3sKrpnrZHkvV8dxqxvs2RWuGZm/4eWq/zxDdwAAD/9ElEQVSJ7H/LTG980HIrOYBXDkLNCcyf7JTTB5p1Vz0y5nPWECvtd2c43y0zM8dGmp++NMa9J3kmmXNSI2MnKOeWPMFc1tjVm97frdaOzNHazLSYjPicsaaj1tCXNvkns/4WVr+OKEZb4Xjm5B+Sr+KclkvfLbX5zE6en3rY2r38erS69OdqrLHZ16B/p5niZhf3/Vaoho3wGdHy+fHcPliRuZ5hv+zPvdD+O77z727/9SH91SH9FSLmik/5pB/5Yvcy+mtD7Gm+8o9/04tdRx+oZA8x/atG4sv+yLve9GEDn8cn/zP9n542X/cN/8OL3fvIGfL8F//Kt73YdfShEe//Rv6br/YSzEma793f9p6nL/zir3lxmvG/hqQarONzWsZ8Nt/rxQdJK/RzfZizIt/HfP30V2z+5z/9m5/tr/yp3/SS2a9/Wps55rS/aTXMFPvs//BLn37uv/O7l9/ldII+DNQ/B/07f/3PfOODQc1v27GanbCm67L+yjeh+KTf5Z7wiBr34P5tDvnSb99JzJZMGu4fBeuxD1eSPp3T5/djvi+pY573jCeq1cywRtaZ6jZtq02mWiZr5j7zfXaMmtXe0N9YxRqru+/Y5THuPs0eTavZel3pb51zbJc/aHEhk+fpxb76whrXaEZ4KZOzJa3O5LtCq/FW8Fb09N1WvRxL7epMf9J0tqT5Vpzq/V7ie8y50yzt/cd84VzWWjHFW68Tpv6tD2MtPpF5q9zUek8mTTPic/qNn6FfI9qO1KxyWFd/WOYfmB0neTbOaXH7uObeZ9I0TTfBHN8r7ygzfK34unjPdWUmz4Y+9n8UU81pnh18Tt7zbBhj3H2vmvmSr/z6F7uOPmT5mB/53p/TwrxPGP7akH7mSWP3c1o+9sV3rrDH7uezfFn514aEnov+wPrRH/HBLzwdfyiUz8TYx5j+FaUVH/gBj/2Olqyjs+0//tL9vxz1ET/sg17sXs49xdorefprMSfwfcxVaL971s9Ezj3s8jmn9/qraz/6J/27zz9j5913fuCiH178eZ/z01+crsO5vD6K3WvP9wf3ZFeDXNE2PAON+Nz8U0xMvmYZM9N58nv/SLKXOe0z5ZvT999qhuyhmvl7KJJ64pjM3xGd3PM149rGZ9oVqJ/2pPnTl2c+x+nuJ3HGJp3ZxcUVTWp1Tmt+03yntJw3PmhhYds9tDcBfSe9pM9c1jCZP9W7lVvreX7bo3kVNSeu9sp780z/VTJ32t8LX3Pvd++z1l8amvGevhNS77q2e/Cz9T14pu+Ulncl/xbcM+0UP8N8rrYTUscza02WOp4nWrzlpqZh/YmWpF5nf8jSfiPUXpcrr9WkzTmu1DRZI/FdbPYR9tU+58h4I2uSFms+1/YMtMS+k78+9DEf+Y+/VON7fcD3ePqIH/6DX5xeJn8+i3n3638Ifdc3zf88sT4U0YcjvNfHfdT/7sXuzeivp3zdN3zLS3Mx96M+/H/7xncHTPzqf+OnPH3J5/38l+yLf9vPe8nk+0O/4xc+/dWv/4+eTd9BsUIfDr1KdEff81u+9a9u//qQfnCtnpGfU65Xec/wg4cTf9jCfq2n7+J78X76AcSnsM513tdzotX3/tu/4zuff8bOO3/ir3r6rN/wJXd94KIPW37RZ3zyi1OHs6zmYnzFre+FxqrWySyG2um9c5VW4/T5nM5AHfNohvuk6U5zyZVnLiZ9vh4m58h8nW1kd5dWN2tlzR2qmX/tvPVZwXjLb1hzop240sdcfT7Ua3/lWVzpxdre0ye4572om/TCOhppfvroT1Y5d//VIcEGgm8g7idajL4Wz54JL0kjzXcLrOP9I+ruyB6P7HlPrbz/7rVfxSeYd0t+w3N7dt7BpCZZ3SdzuXqfNH/L90pbsYvvyHu2vt5b156LNcy7l+n5N1J7kttypjzer1lj8k9Qv8p1LDU6n1hj5U/LD1xk5OTZ78iaE+w/5dxaa5Xn94rves+dT3LZZ9K3mP71of1fH3r553x8wsf072b5pj/7l5bfhfCHF399SB+K5F8T8ne5NL7sD7/8Q3CNX5cf/AO+zwvPjPqdGP/Z5lv5vt/nA17s1qzeU8T33H3Xxw/+gd/njdedr737nPYz7/62N/9Mm8aHfsj3fV539fP9SPyzXnZcvUPC7KlWztl0+tDr87/oq54++if8yucPXI6+I6fw8z/9xz/9Y9/77P1CNBPNeE8fmfxiyqV/lW92GtdpuvQ3zVWmGulfvT9zLrLKI+1rUkx1zS6eeNa0hv25iikv70Ed1/TtmHJzP9mE5qUJ63MVrEe/4N3J5D8he0zkjEnzea42n/SrHLK73y5+Ou+j8N2yB/2Mc59M/od80LJCD9UPtu19Fu1M8nwL04N4BFl79YKscN4tubey6/cqZlm9npznVfQ2u9qc4Z45sg7PJM+EMeaf2qPYfR1OvThHm2mKN53XjBnNaDshtbtcx1eaZJr1FPaaeqdmx24mP2PbitZPOe27Wna1yHSPVudqbWq9T1/zC8doJM+nOI9r+nZc1Te++CvW//qQfiAu63/8O3/oi93L/NGv/e/qHPZ96R9+1/M68Yn/1A97XqWX+eeLNH7fH/pTL3ad0w82Ho0/iPAdfPfdd9dQe4L1f+HGP8wL93Mtnk1q/upf/xvP5x35IRlr+ut89+vWu+/8qzhi10O8/+K1Uf6uRsbf+MDlJ/6Kp1/wq37Pm/6p6x16r/y8n/7jX3pmV/BrZbOPa4Mam89e09/2Cf1Nkz6fp3pCMcZX2h2Ze7WuNNad6EnmZa08Jye+pjGMtf0UJ9PXh/Sswz3Jc9JqiPS3+BSbSO20b6xignHXSt/ESpd1rsDX7vTXup0muapfMdV6VA8/Rz7TK8/2lX/QIvwi7Izaxq1vmmRVhw9y4kRDrurJ1bxb+jAn97YTptwp3/6M85x75nDv1ftG6k60CXNphntjX+ro51nknucVJ7pV7ZafPp/buvIZnjPezl4ZS02eV+zi/PUnf206xTPRTmn96Et/+kRquJKWa9rseY/Mdb2pLmvadjQNc72nLuOPxLXZw/jMNe0E6071hj240p+0mM67vz7kvyrk/H/6Y977gUjyVV/35n8ByHut+g6F1R86+cGK/rD54cPPZ9FfmZGt0A9k/a5Af40k4fOYOP0OBtWi7f7aV8Jcn1dr4+Q7TT7qw9c/H4e/Zqx+HdmxmuV99dZ1+TNlnNNm4Yy7uND+P/mDf/Lpx3/ar33+J6FPv0NH/LSf+GPGD+c4A/tNtNf25HUWky5rrHRm0qzYaRVn3bRT/n/k/Wmwb1t31oed8KoFNZjQlwHZBuwYbFNIVgyCcnBMOoMTCJQDH0wTg3BCT0wZKGwaA5UCx9gKjoFKLH2gS2KCQcEkiMYJCGIEVXSOkUjJ2KCAiEjplUASICp69nt+r5773DHmHHOttc+9cn5Vo2YzxnjGmHOtvc+5/3vOPqfxIuv4yPwqme9rr7NC/knsLs79FSuf8HwffT/JfV/z3vu773pY7rPu8Digxi5vhfurWO2xn3MfRbXnaB+DLtbxu8y79Tmwl2OH/B7bxa90PN/HRPtXfNyT3193d2igh7UftJCQVPuTPdYaV+YxUzzf7dsq77r3J+vtXsZqL+uf9LOqVdH1hL0Gq/N4zexj1Q+alXbqJCf3K07jJ2Rv3i9zX0/IHObq388wPc8qB323bj9N0FPalCqetY+5J3wOxFY+oHeRcZ6P+b7IO0i6fSfzWVeGf4r3fILXmOSe9CSunKXL0RpboXPorw998R9Y//UhPlzpfj6L/snbP/Gnv/Ltqmf1Q3H1wYp+pohY/XWd//D31z8E9/R5XkU/h0amH6ab9k3f9He3d17xyZ/8/g+GuvOgr/F7fc/v9DLv0F9fWelgrJ1uX/98947P++zvO/qhuNmb1uz99a/5+pfxFNfszp5UcexprDS7PczX/9Ef/rNvftiP+9VvvuALv+Rlf4e+DvRzi/LuXReoAT5/GvXjPVXz7DnJ/lb93j3LrpdE8W5TiPU85m53QeOK1lP1MdZ3SU3Itd6FNHANN6faq8iYql5S6U5qOVV/vj7VW7E6C1RnpodVn07m+xp99tLneAxW4fselzmsfd/9YnemjBeX/kTLqgnH4wTrnU2YxJ3owSRnFaOHgHWQu6pDjVVMRcbvenktqEl974PRoe9uFHk2yBqVvu91sVWtrqbwXJFr5bqOa6Wu52ZfIrWcXFd0ORon+XfhPHnOqzzVM3eNsecjeFxl+Vdj3GDXN89jFee+jGVexWC5l7iv8gO+Lm6Vv7qjCVfzEj+Dj4L+Kx909TM2+/W8lT6s6nR5XgtzVpqMv/P3rf/60A98+6/X/PDPrf80yx/80v90+4NZhf6VlhX8K0P6D/WO31V80OJnEZOfJfI5//wve/NdP/tnvdh3+5yf/ea7/5M/5833+Nyf+x7Tnkx+7Md+/he82I8p7KuLv+5CTyd4TpXPc959mPGNg2eyI+v/X/5v639BSvDXX07IM0/ep3eJeqqeRUJMxuo8v+o3/J4Xm6B/8rzC9b2Gr3M+weO6XK1zr/v+IlKz0mP0uY/C5yLXDl8b9OX9rfLu4nV8vqI6q7jTZ+ae9HX3fpSPho+dbtVP9utrtPyH2gKxHl+Bv8p1qINlPZE5u9odkzyvnX2ITuMkdoLnVjq5V9VPJjEV3Z1o7raDmEms8Hi39oOWyYUjuoNiwJo9X6cl3lcXk2TcJAfIPcl5V2RPqx53z5PcO+c8yT15v1x3VWOnKf+kLuzOMz1v9p9rZ/qcBForS3y/8zN6rMh4j53iOdO8XU7udXdIvhvwbviHJQ7rjFl9uILtyF4qXKfS3OU7GUt9N/Z9dOjBfeSubMfkvpIrOQ59+bjrVTW7upNz7jjV8N5X0De9+xmqXP0phdVfQ/nH/5Hv9ZKXPxgX9EELrHrTX/lZ/RUK/fUh5f+A7/+t/yyx8+e//K+8+Yqv/KtvVx8j62n91//G/ud7/DM/5B99O+tZneVJvuVNfKmFQVef5/m9v+f6h/7qvq5S9aHxS//kX3yZ7/gX/8c/9OMfBO3OcRV/v31+lUqvojpPdV9Cc7f/9Rf9gTe/44vXP2NIfJf4OUMrzcqIA5+vuJNb3VmVqz2v43Mfhc+Fx6RvSqeZ5HvgNXe1yXUN1wLXc33HY3xMfH8XC/JjvgafV3geVHui09rdz86IY/T9xPczRvU9v7MPiteq7/ee+vK5+Z6T6w7OsDrHRLvqU6x0vfbKkq5+2vJPtFQi2sN2ZBxFnVxXTGoBNbpaubeiyt9xoi88XvPTfLia5zyl0Z2D98GfZ74fjKnjc3A9dHJdUfmyTtaa4HlVfu75uopfkbluCXvu83g3fI77RPoTfxYVXmenBVX9VX7WXtVR7KnpAxY+ZFl92OL6zHcQnznVHlSxExRXxfodOx4/rVFpfBhYvROO4qaxd9nV8vtPyOvyM2/1HND42L8+9Kdf5hX660Kf8smf+OZz/4l/8O3Oe9G/XOT9dD1qvfpTLfxffP21iYrf9fvfm1vVFJN/8UX/lG4yfWfzXI58aTs+8zO+/TiPHr/fZ323l3HF6p/UXkFt74G5/prY6q+Agf5Uy6//137C29XHQENn4Bw5gtaT55h5zsrneFzOr2g4aLj95t/+H7/19vAzWhTv4w5/dv78KiZ+13Pw5f5Vdjqd/279Ln913+Rcya1wHc3T2Pdxwi42/b7WvMrPmA586KxiO7qcvF+v5WTdTu+Urh50z3+Xlyiui819X0/1O1b5ebbduz75WlAMBtWe0+2vWGl293dS5+ivDqXwqpD7Mu7kYRPb6aV2rp9G/aQ9hXp/uv/X7m96B9W52EO3ihHTM3T5U67c1fT8GdPlVPurWPcxZ9/9lY+1k3FX2T2LrMP67jMkv+u92xfKdZv8aRUZuYzMhc+djGGd8b7fWcJe5RNVbhW7uysfr3BaU+z8HVW/WX/aj2u5CY+/2qsjjSs6J3l+HgeN3/n7vuztTs33+we+e/nzWf7Il+mH6X5DqVux+mee9XNavtt3/sz2r8R0/6wztRj//Fd81fZfrfm8z9n/HJHurnJ+F342jaPamK+F6v6kH/fDX+YrvvTtz1Opeva58LmT+1r/ut/8+96u1vyIH/LfePMv/tjPe5lX+pyn4/SvPrke888o7rYic1kzzz0n1zu+4iv/2vavRsm/0vV+Vujeu2c7hXy0Or1pnVXfncbpHb829Ml97PqePqsKrzVhGteR+Sf1PaaK196pToXu0++U+FXNtCT3qhqrfJHPOeNzFNWeo/009h33VaTPz5d9C/dV/h2dputNdT0n8f0TvcTvr7qrRHtu2w9aPLii2u9iwf1o73KSVc4VvYqpRl58rlc80adY6fhL8jTTu+5ezioXzYluxlY5O53V3bi24C6xu7iOjyfaqZH57nN8v4q/Qt7Xa9wfemin/gqPdVwL833mjL5/SuqdUNVNPY/xeUXGVuSddnFoYVDFs1f5Jkx7cro+MOjmgnXuQ7e/ei9X9Tp2fezI/NTRGtMHJt/0Tf1//OmvD+mH4SZ/8I++968N7e5Af8qi++tD+o/iH/KD/6G3q/fyJ//s+/M4D6PDv4LUoT8x8Bt/zU9+u7qOn7c6e/evx6zw82jua9XQB0Q/5cf/sLc7NfrTIPpXnuhp1+cJ+itJkz/VIn7Fz/8xLx+4rKien3r864N/4nl3lupDrAl+796f72WMr5OdP/GfM+Q5qXGimUzzTuM83vcwX4PvOxn3mnTv0mn91PGzpZbvuU8aq3d79953ZP2nqM6QZM+sd+fEhPSzRup4vMh1hfup4QZoTTQnoHFV60reNGfSW+fzOzuhyvM9fx4+Fz7vICdzK/BXcdXepR+Gu2LXoJOxu9wTbXEaX1H16MZeRbf/FE/q+3l2PFUXHWpj7DEyd7p9B/+VbzgT/RWZu9OqvnFp7vvuS/B7XM4ZmXfseuVuiMu1yHUFvVT9kIuOG/tOriescrxWUvXNvNt3qr1T6C979HXXfwWxmbPq1XOqWrnP2s2hVlUzYysmMaKLq3oSK92pbxUHxExiRcbv8vJeq3zM+cZv/NtvvuSP/vm3q/fz7/4b9YcSf6DI2b1Pqw9B/r1f9ZPezt7LH/rj/9nb2beegbmPMPkg4PM++/u9+ZW/4Me+XdWkrtD5MNYd3+U7fdrbWY//yRrOJuNP2wF1fsI//09tP8D5Tb/9D7+d3SPPz3r6p1r0T23/+7/2p77nw5a8L79H933t133j21mN5/n4JJw378FZ+Sp+6Gf/Q9vnxz9h7vVPeyBnlQfEeHzm4cv9Co/L+PR1/twX7FW+HVXuiY5i3U4gvtLIuY+vwU57WltxWEXuT3WT6us6tTym6kl+TFQxDn6Pcw03sdJ6gqqfu3j/jB3u97ynSV3OenLuLjb3ujh6qHrpcrS3/aDltS7thO5w74rdJSbV3gfJST/vunfVoyZzXz+F3h23Fd6HG6w0PI65761AM/Wz1soH3X5H9po9a42d4HmrfPWLAbGZ1+1DdfbMrzS8fqVRkTlpvu9Ue8L3upg7rDT9jq7AXfqdVmScbHJOYle4n3mV41rVnDXk+gkmmtO6Hqf5ab9Vvlv1ockK/QDdP/Of/ZdvVz3owx/6Y9/6ocmU/GedvW+0vYb+SV39iY4dn/8Tf8SbX/Izf/TLn3y4+3XofXhfOz7j0z72py48zz9kcZ1/7B/++9/8rJ/8I9+uavTXTqq/ZlV9X5iemb6Y60+1/Orf8MUv6x36UOG3/tuf/+bf/td/4stfDRPZS85lH/36b3i700Oe55/wXb/zx37obObnWv/y1umfjkkN3dv3/T7f9c2v+PnrD/fE7ufr+PNw/Bk5VWziMa6DObmGbl+kzip2ykTjtepoDzvB8zyXeY6vReprfbW256440dXXD19DzKu121WmOpOYp6nujPs+uc8TOJ+fF4NuX+S6g7hK4wqT+8h78/lpD67VftDihzspcPdC/GDOXd3/KsIzwlZ09/o0Wcd7W/XoeZqf9lvV8NoTqJuWdPvgvioue/U+mbs5rN1X7QnWvlfRnYX99O/OtyNzVv1lLda57+RaVDWqOCdzuEs38LmT+1VcpVWtfT9HqGIqVr7d/XX6XUwXX3ESK9QrdoL3BacaYtpnxZ3cq1CzO393B1/yR84+aMkfgruDuvqg5eSf79X/3ff/w49Odw6hvn7uL/8tb1drfvZP/pFv/u//h1/85l/4UZ/7dmeG/iTKP/ND/9E3/4uf/t9/8698iwnvb8oP/oHf++N5lYH+1acv/Dd/2vY/+H/Tb/2P3/z1v7H+J6793dg9Q+8BtPfvfOHvf/lAa8q/8KP+my/3rA+29PN4xKr2V2//6lCfy/n0J2pW6EMgeiCHtWD+Rb/up7358j/0v3zze//9n//mZ/3kf/blgxeP6yBG5/2Fn/8/ePN7v/AXbH+Q8ctfk3v7g4DJ1+j1utoen1TPUfi+5qyr/dy7wtU8kefr7sGZxAj1daK7otLpzq19fDk6Xb5ztf/Tet6nx3U6uxjR9az9ytyXZE3RxQFabpDrd0XeW57phC63O1e1v7sH963inImexipuUsM1ktP7zD5Yv9ib7/OTXn7F+vRP+9T3/ptxBdOHUcV1MZPYDsWdXsa7wHtanWV1B08i/d2dnva80/vUT/nYH3/1uCvnVb4bVBr4GU/qgHLc2HPt7t/q99F9Fa6XVBqasy+8J5E6HgtVzDTOx/SLSUyiGMzz3QQxzD0W8DudX/vVvxgEXuuEiYbHVKTfdfBprOK8lscK13FSq4rLWrCKWelo1L5MX0uYU9VEy3U8LmsyCp8Lcj0fFIsBc3L03mCdjuN+tFwfP+MkRrgfTjWAuMon/sj/8ZeWP/S24n/+S7/ozW/73X/8RdO/X2JeQ3PtCY3/wf/mZ775oZ/9sX9laMcXfNGXfPxPT0iH5yG8HoZPo35GyE//Cf+tl/UE/WyMv/iX/tqbP/8X/sqbr/4bH335j97P/oGf9bH/YP8W7e/1Pb7Ti33fb/mP5e9q/wTv7/ji/8ebn/3LvvWDHfUhFPsnfve//jJf8RX/+V978298we9+83v/0J/+eP9COt//H/jub/4nP/qfevPTf+I/vf0rJ/o5Nj/sx/3q932Qxd2AamCAv4pz3K8Pff7P/7uf93Ifp3z113z0zV/8z7/6zZ/78r/85uu+/lv/mtAPefuvT32v7/mxu+74Ob/8t77cu/CenP/3f/Lr3856vvs/+XNextTg7Orjy373L3u7+170fnzT3/67L/9y15/iT6F8i873+h5/37fYx/75bX3IMv2hvOIX/pr//Zsv+g/+yMf7qfpKut6TiZZQHL5KS/7Ugmp/VaeC/eyBNfUz3+vg8xjXgIzD38VBVStJjYrU2fWT/iTjK1Y1PE9+DDyG0WMYq5gK+TO30mAuqjiZfm2AjBFouC81iBHuz1gf2d/hcakBnVb2NaGqJ6q+K82qt9xzpn2tNETW8Tk1GPHlKL/3k37YxeHzGPE+nZMPWkQKiF0RWDXspF5FpZVMYq6Seqtaq/N47NM9fpDog5Y8d3XW3b2lgWI9Pv2QmivQdG3P9z7chMftIIdxR8ZlrUqn6qfT2enJ38VoPNFx5E8dN/AYwM/oPnCf+/M/kv0XYFHV2+H9QqVTxSUekxr4NDKv6giPEfJXMT5WWq4BqeO4RsZ5T/j9gxatsyex0nG91eh4LnOh2F2+4v0d4j0Cj/d95l4D8Gl0X6d1Qldrh8dJ41/9n/3oN//qv/yj3u6s+Sf+e7/k5T/slccHLYxQ9SH/T/sJ//SbX/HzfszbnTU/7l/+DW++9E/9xRctmT8LaaXh06gPJn7nv/cz33z2P/ZZL3uvhX5mya/9jb/37epbn4f+I/tLfssvfJlP0YckX/ZnPvYf7Z/zj+tDnvkP1P2JP+c3vvwMHO5A0Auj8DtivosD9wv9yZ7f+u/8jI//KZV3xS/9X/3ON7/5t33sn0rOnuDuBy1C/xT4F/66f+ll/tp86Z/8i29+7M/4gpfa1fNw8rk51XMTq1jwGPkwRzFdX76vObmrOk7uVz0QU2kQV8XgW2mtYhLFpE9rz/V5h+vkmFrTOIc1scLnQjHEaXT9LpZ4j2F0LZEaFTsNSC353aCr6XUqLcdjIWMcxe38kP0K97uWx3lMR8ZUOoK4Lv6USW/Q1XCN7Dv7Tb/HZS87LeExlb+j/KtDEkEwmYhOOGnyCqn7ZJ3qbriz7t46vC/NV33i38VNuJt/Ba9ZnYG9zohh3Nk0TkZsknvdc65yE681oYvPveylewe7feekPyCHfjHfY57Qk/dW5XQjVGdTTBr70N2JxwjFpQHz9K32mQvvLfE40cWx3/mh09O408hch3z/j2q3j3zkI+/bI0eGhpN+4bG+D+73MfF9zTFg7nsdmeuk5i4u451VrptT5VR7IvNZs/dHv+zLX8Yd+vks/8VXfc3LnFzXBdfHxB/7U/+vl3HHR7/uG14+ZHFcR/g7qzk+jfrQ4qf8K//bj//Vo9eCv+rhqP5nfsb7/6WmHfpg5fM+5/u92MmHLP/mb/59H/9Bw34/OxTrd+bkfvrFV3/NR9/8cz/l33rzu/6v9T+//Vp85qd96svzxpJqr4K4jOesP/Ttn7B5bfSh5c/55b+l7TvvXmvf83WOwvewXLMH1b6v088oco84rNpj3+l8rNPna98Xvt/F5V76qljockDzNPY73Hc1TuupzgmpW/FELTS8ns87Vt8DPBetyvCfMImnt1Ptd4HfW3WH2kurmMRM6e7J971GVZNYjZUe8ateuz7e90FLNvMkU73sAXO6/Sdw7dT3deWv2MXlw+ke1rume+EcYjKuy9vpQRXHXjcm3X6Fa7n53o4upsqf6HVU7xLvWOeDKm7VS6UHnldp7PydNvvk5NhR6SnH8zqN1TkdxRHr88RjHF97TBVX+TMOun2xy12RuZWWPx9ZfqDChyrdftLtsZ9+94kurqLS+rCx6qnyaQ+Dau2sfPAn/sxXLv+ZZ/gjf+JjH8h0Ojv0w1T1IcoO/iRLhddWTPfe6ueV/HP/01+//NeO7vLVX/O1b2dxz4ufI/Ik+pBFf6rmPbW/ZZ535FT3BZkrVtr6QOtn/JIvevOrfsPved9fW3ot1LWfIW2K/voT8VXea/9pKKEPAn/s539B+0+fi+ytOyfPJceK9Gnt5uRe5T/hNH7H03qiO6/mu3rT+Izz8ZTUwqBaO6xzv2IXM9HoyHebee75uiPjvK+qR+2lvSbdGaibY1L12MVO8H6Yc4fZq+/56PtOtScy5zT3Dqu7Oumj/WG4kIl3G5+iOh9E7aoGvbivm69wncyZfDF4Xuafcje/4s4XsHLdcs+p7iBzrkCujP8IxJJqr2IaV6Hz5XPys0+MP0rvlvheFet+MT1T5okq1+tVORUeW+WoDuZr8Dl0tas6GesxGc9etWavw/27WNHFsK9xpVPdS+L53OvK/EMVn7utWPl3uR1+HyvyvnItqpgdkxhYxeLb3WNqnNQHfcjy5YM//fHlX/lX385qds9Mve3+ZRWhv0oh8g46/e7M+lBHf61GP+/lNT4I+Or/z3t/cOvu/E/xtd9yrp/7K37rx/+5ZT+/5tV9ZIyPFSdn+YIv/JI3n/s//JUvH/xMPkh7gu6Mf//3+PvertZ8+qd9ysuYOlrrTxT9wH/49f5KlN5F/fUnfRCoD1m8h+pcQvtVXBcvVs+Qr6cqZuXbQZ+rvpyT+JM4Z5LjnMZPyTu9cr8nVM+QdY53uKtRPa/JnjPpQTG7c1Mn661qwySm41Rf8zv1OtBM7Wp/FevGXjWC71cx1V5SxYM/78m7MmX7QcuE1aGSk9gTUne11ryzCVWc77meW7LyV/Gw8j1J1Vfi/klf0979JSdHo88h96uYKapbfcjia/aSqt6VHhLOdGr+IYv/LIlTc/w+OjJHsOe+1PCYtNwHn0P2WPVa5XWszgrdWRL2T+oLj9c81xNWGhX4c6yoPjzBwPc8Ht8pmXOqsTu/o1iPr3I9pvKLSmOSJ6p4qPaSnX/CV2w+RBF/7i/85ZexqzfpY/V/7yE/jJnoKsbN0Q/V1QcBv+m3/eFHPnDRBx3/0R/+M6OzVOgef8CP/MVvvuzPfuXbnTl/8I/9P9/88B//q9/8ji/+T97ufCt+7ryDFVVst9fpfvXXfPTlg5/P/TG/8s2v/ne/ePSB2hR98KZ/7ejzf/EXvvntv+ePv929R35P8XPpQ5aTv741RR9C6bn98B//a978a//W/+nN1370b731vB/uujNipmTsSe4dVnUrX2X4nG4/cb/mXXzq5TjF43e5U23FEeujm5M+9/t8RxW720t/F++We7nu9p1cr+h+P1FpdLWqPaj8Dj7iPNZ9Pk44iT2FO9v9Xkw9VIYvcX9Fl1/1setN/l3MCnpxe98Pw9Vm4kUrv8jGujihWPevYpNJHY85qdX50Dvp84Q8k6h6ruLEzi+e1BCrOLH6YbiuIxRHbOZ0dVKD/3BzFJNxQnGrHgS5boK4Kn6Hx4tcw0oLn/ckKi2PxZ+ja3ick3upAcp3vcrvdPlV3KSWx3k8c3L40Ck/fBKpAx4j8Lu2jzDRwSBjhMfs/BqJIY7R4yrcl7mpwdecf+3hy7mDTkf6O42qr2pMMs/xnFV+9Q45Va7HnPg1x9fVqfQ6Uis1vEbGfP9/8Hu8+W7f+TNe5t+q8zJ8HH1A8NGv/4aXHJnej/xgzfF68L2/53/95V90EfJ/PITJt+j8qT/3l14+EJHmt/by3lFUNQX76VfuJ33iJ7z8y0eyz/vs7zf6KyJf+ie/4uXDFf2Vpi/9sq948+e+/K+89XwrXlP/2ox+SOzHz6fx5S+9fIz/4qv+xpv/8qu+5iX2x/x3P/vN/+i/84Nf+tAPmK3QX7nSf6Dnhzt+Pr8X8J4+1svHTGjUvscQJzxWENfhOuTprn/ED/lHXn7eyQ94+ydEdOcVOpfuROhfY/pPv+KrXv51H7/rqifvSz7V/Bx/pi8xb+dvkcTH/uWgj33oVvX+Xb7Tp7/5Ad/yDKX1g3/gZ718+NI9nw7p/8k/+5dezvMf/v4/9b6fUUQtP5PwM4mM834zVqTeilW+Rtfq6nVkbkX26nHUr3pIvV2tro5GfBkjKq0Ju35EFeOx8mdP8ld6Ve8Vnk+O19GIf1InY13nBK+1yq3iNHY5ivcefQ2nvRKfOiK1vLag1ypuoieqOEgf+VU9H8UutvKnjnyYcD9zkVoTf47yZZzI2B2eq3mVnzHwof2gJWNE1hDTfgSxXc4HSXd/uzvY+YG4yR3uNKCLE/zzzklqCOlgHe6TRurkb+SrmBWeq5F8N3weC/g1ps9xXxXnOhXar2ImWoohjnGnVc1zBGl0Or4P8hNDrhsQ57GguftyTBRf/UcympWWwF/FQRXD6D7mAh3M/Yza9zFjPJ8YQRyx4DEVKw1q5IcsnsM8R8h+kl2/+L0vUdXLued4LmQth3xRvUNOpeMx6Z/0UsWIVc/C/Whc7Zex0xHE5DvC6Ci/64XRYxgzBrq4jkpnV08fdmhf/xEuprVAccRSyw2II5ZR6D/mv+9nfdeXH7T7l//q//ft7sdwDeG1QPPU1UgPxGYcc/BYyJhkpcFIrSrWx4xxLWcXgw5x+D0On0b3M3cNffiin+8i5H9Zf9qnvvnar/+GN3/uL3zsQyHJ6Z+w/uqvWf/VMq/leNwqBnMybkfmC2lgTlWvo+qj61Wj+zR3n2vRQ6clOh8j/lWc+6q43HPQcbpa0OkpjljFEMdY1YKqhufj9xoaswZ4jEg9kTEdruGjWOVmHMY69bqxA61VXBfDvpN1FYM5GSeIYXSf64nKJ1wjYzV2sc4qxrWE9jGgzk5n5RceozFjNLr/BK8DrpG14J1/0EKc+9/XVFEv9Z07ta4inVVPO6pzVefOfrPmzj9hqnFSa/dBi0byNbqJrCXch4nMl2WM0L7j+YxVvmsIYpyMSz+wX/nJz3oifVWMa3ZxitnFdT36PuZUPUHVh49CMfnBh9jVSy2PUwxrdPM/kDFQPOYQx76P5LuOcA3yMfnSMk6wn37mnk+MII5Y8JiKSgOoof9o9g9ZyCGWtfsg+0l2/XpPHutxXt9Hz/Nc6OKTfIc0OuQ7aK18TsZ1vVR6jvvRSK1JT6sYje7XPD9gcRPK8XyBL+MYqzhYaQn2ky6uileM7/ucfOHz1EmfGygGY13R7aPlftfX3LWZE6PR4z3WyTiRMUIxOw3X8ViPz1qi0wPXwIdfI36PExkjGN3H3DU8zmMcYpLcJzc1qjiP9T58LlJrQpXvNYXH+Lwj+6hyvJYgRqP7XEs+LFFct+8jMR7rNSodrT1GVLVExomMPYlhxF/VrfQSz2euPCzJOhnnOq7X4T7NXb+q5aRfKMYNFOt2Suawzp6Syk+ua2S/Qv6sSwyj+zWvNHwUrpE6GrtYcD+4X6SGGzUwhxiRfvYZhcdorGLAtSrwe27Wcrpaj/yMltdEB8nDVHtCh8sLyfUTPKVzSnVm7qK7kwlX8qY5XV/s4XdzJnd99zln/Co/+3NWvinU1ujGXjWeclXH47E7cF/+3Hd3SKwb+z6K7Lfj7jk6vCcMfD4hc1mf6pzQ3QsfsrglntvNnTzfB8HkTj0GYw0+dzz+ClXuTm9SjxiNHt/Nk3ymqZN+rfOdcEuu9FRxJ15z1pWO+zLO90Se181JnST1PS7XSedb5Uyo8vNcE67kOJw/++n2T9nl3+1/x7T/1+7jCt57dw7t41vFd/krUo+1jx7j+H4V030NT6hip/mTutN3weN2uifnc1Z57uvmoD233OvwmIzTmbHV/4xzfJ2+HcRXmqdaTpfr51jhcbucyu/175xDdHdxV/cO1fm6ft75By16ICcPMKkOl1ADbZ9fIet0dU+QxkSHmCdqrqCfVZ3THjy+yqWeTP+x1sUwVlbR7e/egXxnoNO7wuQ99Bh6Yi/HDnqe3sVKT76JOaqLsa7w/SoGjZ0RC94P86rPKZ2ejxXek/B+d5zEwtXzOdKodNQLX6du+O7yhMaOrkZ3Dl9njEbM15B+J30ZU+Ukk5jkrq586T/pw9+r7j3b0dVj3/0nvdJL5q9yHOI8J+dOnj9zsKeotFb6+LoRqv2MeRLujbvzO/Q5THpJzRM6/Urriv4K1aZ+zhNqT3tQ3Gv066PIvconurnQOg1yDRnjI1R5FYpLS7r9ZBW3209/F38C78BK64m6yiGPuVu171R7Scaw9n2dN/+06urrwPU6PMZrTSC+y2HfYzy2y3v6a7uj6kWjz8WdfrzGk6inXV95DpH9vO+Dltdq+AQ/2OSgoouZ5H7YefqZSA875WpeBVr+H28V+NLSV9HtC/fxnkzftx3odFq5n/E+X0FMdU72cqzofNlD9td94u+s6pPj+YrrzPF1+sD1O7rcxDUq3a4GvVd1Vn2d4j1h4Gvfh2pPVPt+nu5c4DW7Gh8U9L3qX1RnZM/Nqda72Mqfe7l+bbI2ZP2M0egmXuNdyBqQ6yn05rpuFb7PvIrP8/sayFvpJKnnZP5OK+ni2c9RVHui6u+EKp+9PH8Vu+q1ojvHjqq28F5XVOfY5Ux7rLSdqc4kTvrYXbwe8xyT3NfaLWGvivG174tcQ7d/SlVX89x3v9j5d0yfW1dHY9ZEM7U9rsqr9gT77lvFQhXj76pG/7DFLUl/xlAn61U97HAtz+3mU05zOKOf18/t+0CNVa9V3h0qrTv6ntvpVHd5/CdaTh/IVXSI3SV1/i5XrHwdp/GvzZPPoNPS/ms8azRz7KCPlVWsfB08Z94RX4PPk86HFn5fp+Hv6M60yhHTuyCuivc+3apfjGROpUtMxoLnVHPhc6fbd6qYSV5Snbej0t/dw4Qud6LZ1c+1ene7inQxJ9d3QKsbxZ16d84PrpF6d+84eVILuh6v1Oq07nL1GStvkkvP3vvqHOi6NmevbEXVX2ozP9XaxYsqZpJXoTzPvaojqnsBdLPeXdDK2lp3/az6XOXtqM6VWqy7feekjy62qye6HH9WHXefofIx1o773jVdXd+vYlZ7mYslJ8/JqbSSqXbVX7WXSKvr1fM7DfLTruK5u76BuFW8cL/muXam5yAv85PTOzmNfxJqd6PT9Xm67/e3/aBld9kfFNVF5YF3645pXIfysY6d/4PktZ+59NNgci+Z5/lOxgnXZk5NN2CefvaTEz+fmE8+qFhxEjvB74u51/Aese4sHR7jBtStenHI8dwTpOnme8xPyHM4lT5M++/6WfV5cjf0nznZO5asfKLrZdXjyudkHOtuhFyv8LPtzpqojtfKuq5bMa1TQa3qrCtfxbQPxWHQnRkq7Wlfosq/gt+JW4f7mPvoVsE9YVM67a5OMo0TXezdO/d8P3/qTupcuYMnmfT4WuTd+drJe5ne0927JUejz2Gn2Z2no9LLvaoPalS17tTv+skecpxw0pfI+C4/ezjpaYe0dnqTmArl+O9FnTzr1RoVaKWmz72+7084jT+F3rpxR567Q3pu7H3Q0PvVe84zcL53/jNaniAvobuUKw9uetFT7UrH93Z1Kq7kOMpHo9K6o++5qcOd5QhdXcVV913tdXQ1E/WwsoxhPcVz0/CD70OuoYo9ZXKfXoOaO1tRxakPzNlpOSexjtdk3vVzBdc51czYaS51iL+js2Kqs6N6duxdfa5J6kz18eusft48u+tovlpDtefs/JC1Eu25scfIXFQxSfXcT94F7rK6w6zd9SAmNVf5wmt2v1FfQayPlYGfHWO/IzXA9SvrwFfFVPkZX/mEzydUZ17dw1W4Z+wOV/Lv1rzCac18dtWzvsKd90Pscqo+Ncd8DT4XuXYq32pPo/t931mt03eX7l3o9lX/6R7yfFWNjPGxAg23yf/4S7/uwY09H8E1c+7G3mo8YZKziql8fkZsReWv9ia9krfTrPwg38rvEJfx0/wdqfOh/aBFjbpV5AOc5JwweUEmuM5Tmk+w6kW+9LPX5bHf+QXPxZ+P63ru9Dl2+cI1Ki3iM7+a+56z6pH6HpN6bunfkTGeN8kX3p/3WdH5qVv9qRaMOMb0VWQ9j8+8SoezpU53jneF1/f56i7Az5PzHV0MOm7ga9+vINbtXVHVynfF71dzzPHYLgaypsdmXreu9ldUOUml18WvdCoyvsv3d8ANqr07nJ4DqvNU5lQ9E5N5boJcPz/WsfJ1UK9j5xdd3VXu03X9bnwufN6xq5eaU7qc3GftdXzusO/G/pTMP8m9S1VL9+/PYLKuyP3Mgy4/2el1OlP9HZXOShvfrv40ruLKu3KlDijX81mzl3MfnYyvDJjnvuNfO9xJjl2uM4kR3tNVlIs5lSZnuIrfxR2tu/likk+M1+vyPMbp4jvQkb3vg5bJQ0pOG3Cq3E7Pe5n0lUz6vHMWqDTU75WeJ6Dd6e/8V6i0dG6MNWNlzq63yt/l5H5XE1a107eKFV7LLZEO5lT6vpdavva4SueEVR2o9oRqT/5PQoU03eDueURqXqHqrcLP3vV+txcHreytmhODdaR/FTtlV8/HxO8xY7sc3++eA7i/mnf5Ve2M7bQ7uphJbsXVPDjN9+fi5nuOx6TPOfXl3irfz8hco5tTaXls/okYxZPD3PemdDnVntd32Kt8yZUeV7pPaHU9nWh3Gid3I9CptFZ7nodVsN/5nXcRk/ey64/96j5zz9fT+xeKzdzcE1Wcj0kV+1pM9F+7B6HntXr+E3b5lT/Ptrr71T3IhyXsVT7OXf3LirIk96sY4b1UdTs6PXDdCdlvcqJ1yu783tvdHlf5MImp8LxJv3DpT7RUxaYoPnMmGv6g/LInF+9U9RP8k75gorvj9CxPkveaXL3nyvJfGaq08d3BNaiHORmXeH/4U4d1Gvh8xVNx1N8Z+Ho1uuVe4u/U5P1xLTd8Ozwm41c+x/ud9DzlRKvqweewuxP8Gn2euP8qmY/mStv3M6bLqUgdt4q8R9HtsV/5BTV2NSd4vTtUffhe+jN2hffXzbMOxh5UfidjTyEHfV8nu3vP/J0WeqmreP36t/pn0pmL9CX4VzEVq7hTrSmpl2u/q7y/vMeOjPN8tw6PZ9zlOLs7m9ytfFjS7Xe4ludV84zzmB0emzpiorW744nGiskzPH3eHX4HVd/VfhXXcbe/hH68B99j3/1Q7Tmei0Gu7+DPLu+nquEx+H3sbAX+XdwJXvdJ3RV5f929Jju/mMQ4k3ju6Mr9eK5bx4mf+eiDltOLmZCNemPJ1focckcVN8mDKvYk/6n77WpqH6vw+l0vmdtpCa9X2YpJvHp0Szwn810X8/2KjLliHfhWMYnneN6JBuxyvJajdWUVPKMcIfN2a6Am1oGvi8t+vE9sQqVTGfhcuL+L8xjw852Q8dzPqY7wnqp831vVyLgTdvH4V3Hcb95xhethvj7B6zGveljpdj7fzznrSS74/XQ9ujZUe47nEZdz8Hky8a1ikq5upeX34nejmO7DFSdzgLnnul/kWlR7TudnX6PbVVzPxxV+l+DzFYqr8p2dVvpd8yqZz726Oaxzf0KVM9XxutiEjPPcqcYK1zjVq+JXGjyru88cVCvrscd++kW1B11v1f5Ux/tx2Msxcf8qJn27dVJpVBCzi8+4tBUek7G73BWeu9ORH1uB3+P8+TPXWL1HSRdDPn6P63ISz610VuzuQaxi5HOb4r3Cez5oSaevu3nFyo+viqkOk3XTVkxinsbP4A8J2/Gu+z2B/v0cfjbM97s/hifrwFfF8Ey7e6pyV7USxVbx7LuxD5W/w2N89P2KzBGZs8pPuMfJe0edVS1fu+auzk73SbJWhfeLVesJnusjdFra95wuL0fw/Som45/C63Ws/PkeVM9qp0+e22swreP7Xcwd0Eztqpb2MNZOtc49R8+CmMo6ds/wDlnXe1n1JIitzP3MgfPkuYiX5a+HMLkLj3dcK3Udj/HxLtRMu4ruIu/S9wTr3PPR8XiM/ST9K/sgWNV1XxXH3mv3nu/B6Tux6891T+j6mOhMak70ielip6ye9R1dWPV3qk+8azL3PeFr31+RGsB+56/eM+1V++SnJvsi574G9rq8CWif5u3o7iNhL0fo1rs4sYrRHEtWeR2TmArP6+ZCa1n7J1pISBFfi1xPqHJW2pXvKl2dO/onuZMvjJ2ea3SxT30hZr6vKx/GbyhzH+vIGJ/7WTX3tcclJ/e5w+vkWEGfXQ9d7qROl3sVetzdV4X3m5zqKq6LpU5nOzyG+SSv6snXzKs4wb7HTfEcNyfX4PvMq1zshEov56sY3zuhy5vorZ71Kn+VJ1/aKZMcYnaxVZzmVV7uVTEd1X2R3+lkjta5p1ws6faT1bOc0PWwq706C7mMxGZOty/IhVxX7GKyL1HVBsW5Tej0JvnKTXOqPej2BT7yV7FOxnlu5ZuARpefI5CD+V7On6bS9brgz3jyzlzpt9Nc1dr18RS7OvJjHZOYE3THbuxVTGtmXKXd1QDXYK5x1cPKB67VQb9pzqSW6OKm+ZD1RWponXYKOVdyr+Jnq+46yRjWvu9+J/erOHQ6H6PPwfcr3vNBy9OXTPFdE+7L+FUeeM4qfqK1o6vB/tUa07yrX0SVwW6e8SLj0i+6fT/r6tzkZnyXU9Vb6UPqV7h2Vcehx7QpnXZqnGhWkO/9daPwOMi18HtynbRTVncOVcyVWq/JlX7I4e7SINditbeLZc6+r30UvlftC5873T5c/ZpQnttrkXWwFTv/VbgDvwvNfd3VzrgdqennzhrEUqMy/D5CxnVU+Z7X7YOfw00QT46v2QPPczzWx27f2a2hqz3BNTXvagC1smZVf6VFfOp8mKB/7sXP053Nc8D3Mi/XFV2M7+ecdeZW+xmTrPyVHs/Un7GPkD1gV/AaWee1qHq92v+Uac1VH/K5+d6ULjb3TzQTz2V+orfL0X5axyQGpu+fx3W6d+uRP9F5F5z2ofhVzs6X/t1e+iaQj136YbjJlUZgmkvDT3FXa5r/QX+TX+F9ZZ9Vz8Ts4q6SWvnMWed+9gQe43Q6wB4j2l0dx3Wrf+Z4wioO3y6mMoe172ds+sDnMNnTOq1iEnMKOow8S3+24PuQa5E5jD6Hbt/xGJFxu7uY3NWV+8ycSoM9jT7f4THkTvIEcVX8VCOhPjbBn6ubU2n5XvpX8Z0Pc6pY0e1fIc+NObs+NGKswecw3ROVlsYqPvvuIN/NcR3mGQPsp1a3f5XU3eFxJ/W7O/T6qUdO5mrtVrHz+ViRMRrdkt097PwT8n7EtK7n7nISz038LvJeyCM3R4fcHJ0qr9rrqDRXPXfa7Hf+iio29070Ep2ju7Ouju9XMRlXxfuIVUz3u7gdnsdc40oPv8d5fPoxfJA+yHWH557mTOOBd6R7V3wUHu85VT54zooqLve6GF87eR+n93MaP6XSbT9o6Q73LqHhD8sF3iFfngnv4hxVL+xpdHOqvUT9u7HHyDzBl+ZMalf4vmtXJqiT9fAL5p5b/fPGPodcV3iMa/i8o4rPnGrf99jP+ZROo8J9nuOjU+1170YVK/wZ5zz3wOcrPF90Wqs1VHunVBq6l+5unJO7ftd4b91ccLfYDvKrsws00NNfmcS6Gp2WkM/9q1ix8ws03U7hLHke1p1feL1q7j353HH/hIzXmHPf2+GxzPU9HnP/7i6IYxQ+F1WM0BqDjBEes/NX4HeDnFcxjt9DxviauNX9+X7G+H43Yqyh2oPcq2JWVNqVRnd/sMtPJs8DprWnddPAdTDWSafRUWlUex27GpMenOw91yLXO/w83dlSb6Vf9eKWXN3r1hrd180T8rBEd8P9ZCyW7Pwn3M0HdLKv1E9/h/ur2Hy/uncs45LK32mJlQ8Ug7F2Jhqn7O5zB8/kfR+0eLN+qA8D0166uCfPckXLc6p8HioPh/mUq+er+qq0tIc51V5Fng+D3McSalF3Uluglbqsc9/rTHEN18r5ylfhOT4XqxzoYiqq2JN8yHvr+vFnyIg/R8d9mDN5blWM9+JzRuYi1x0e56PnZkwa+HxCFb/S8HqMfteJx++Yxk2g7kn9JDUqHT9z9Z6JSqf7waevDT12vYqdfwVn4Vz5oRJjhfsyzntZ9TftmTgf3ZJV35AaKx2NzDO2yoP0kVvtd3htp9JZ0cWv9oXfQUWVm3AGN/D5hIxnXWlqdMu9E07jJ/fieE+rWsStYpKul9To4qb5rE/7m7C6T/ncniT1Kn3fW9W/2tskr7rvqq+rPSTSqTRz7jFuHfi6d6jSWL1vvt/FrPrpcoDcHMHXK5+o1uzRh4+r+ArluEHO09/RaYjKpxEDnz/J7i46ut6YP/JXh8SV5lagN9FdXXr6tMYmdPmvwUT39J4Vjzl5Dl93+xUrX0XVT/aWMe6nHzf2X4OqVoX3K7z3al/4XKQv/U/hZ8l5xaSPzM01GnmuruaOXU9XdcHzO61pjYmW08Vrzpp57uXI3Kn2KjKOZ5fP0PGaPrpWN9/hek/Q6fj+5MygPJn/iRbGDnw+ruKTk1jYnaMic+izM6das5c+serPcxPfzxg0T86uWAx8j31GesN2EJPxk1zh+dUIrOnzKn5mr8E+viomexLEVXS5qaM1NsFjfezy8WVsGj4fnZVvxVQr51hH+laxr8Fr1Zvq+ruKVbxWn6t335n0ddpjxnf51J72umLSY9aZ1FVMxqkW5njcqh98lQZMenOdiokGEHuS07Hqx/VX54dJTMVE10fIepXOau9K7pQuV/uPfdDyLlHj2IRpXMfdfMgvEj+H18h1Mvliyy8aJ2s5na/qp9qbQG/eY64h19TU6LYjdXakdlej6rfrecpprx27uu7v5qcod5Jf1btSl/vmzqq7x2BS76lncAfvM/tf9S52fjGJSfy+/Y5Oe5rEf5jI83ZwLln+iRYZMdW4w+Mx6OYnpGZ1ZmJkfKCEeT4juA/Yc3N8r/JN8P6r50eNnV51F+Aa6Pi8wuPAc1a5E9BynSc0d3R3zNhp5P2mzpXeu+cFO3+S5/Ceqv483scrTDTkS38V71pVzgmndwjKIzc1vK+7vcnyr/Z17PzeSzd/LbreVrV3PszXFRn3BJxn8lyuQM/eb64Tz+l+7RZVv+7v5nfZ3RN3SRwjPZz24lp3eEIje9faz+W2YxJzt+es8aoftEwO9BTUepc1J/DArjw4neXkPFdfDup4raqux1X+Co9TfyvbgdZpDye4Nvpex+dJdYZV/AldP9DdX+ZkrtbuS39HFed7aK3i3J9xVd4plWZXT3CHk3dxhedr3q3TN+GJe+lq7nqh3zSHO+76nPTfaTtTHR9P6PRdE/M1cAfdBxEV7mO+iodV7HRvhZ9LKJ/z5Nl22h5HrM+Fz4XHXSH7F1lTVHuCZ4sB8ZUB89xPVjmrvNcma0974Z6Ir87B2u/U6fZ3VHnsaUx/tefQ++oMHTt/xaqXitOeJpz0wP1lTtWHx6Z1nJwHHTSrn5W3IuOY04P3onm39v2Knb9jcobUnvRCjM/v4BpP6HVU2n4G5mmQ9+kxk1+z3yV3+iCX82AfVlbv+VN9T76Wkl1t9/v8fR+0XCn+BKrr9hR39Z7o58nzOK+le/VFrvLokXvsrEOamK/B5x3od/VcO+lq+bzSTCptwJdjxcrXMcnxGM0x1kl13tUduJYbe09Afe+jq8c82T3HE1xL81zvOO3lteNBeZVV5D13cZD+XXxHpYPBRLt6TyptyBrAO9e9d+yvYkT6Vnruq9bVOAGtkw9YBHfj9+N5qbG6xx1VbsVOq9OhD7cnSb2VPj1OzzzBz9TV9n3V7vrwOHQrTTRcS+T6hC6XPfed1MgzQXUu0e3fZap7cs5JrPaxCvqq+vPc0w9CkirH9dzct2Ma9y7xfqredNd576vnAB7jcZmTcekXuzurcjpWsRMdj+l6dQPFut3lSa0pnCfPtaO6D59fxTVzXo2Qa1HtCe1jV7mTK7r8R/9EC0VOX6i7hxNo3NFS7hO9fJCs+q987+KLn3utLOEbEuZUvVYaFVkz87IutTwu59Xa91ZM4zroz5loZszdPmClQ69+rzk61d5TuLbmVS2dJe2ULsf1JrrEr2InOpyT2Kt68rnlv7oic3w/fWJ3/6yT3PMcfLmGKqai6g3Ic+vuAR2Nbh8EXtfn3u8K7x9z0HE97qOzxPczhnX6c7+i6rfDtVLXz+6ajMRnntPtJ2hWuMZUr+JObpI9sV6dY3pGMel1peeg5X12rPzu2+k8TVWv60fzq/11miJ1uf8cBbGeU+051Z5T5ece5rDOGMzJ9buk6ucOlZ4/o/z6If6khyp2VeNJurN5TT+Tx3ts2go0Uk/kekLW29Wf4ufZaV7pW5z26nfXcdrL1d6fxHtYftDyYWgWqof3QfX3VF3pfBBnyJr+hXf6ReK4rubVf4RhTtZPSzJ/RdZNA+pUNT3WcwS+tBUrf3XeE7I+69Ve+p3V/ecoqr3E7/opqp6wRHXToIoXue85wN5UM5nETfpb6VR978gc6cv8a7v6Op/gcSd5O9Dx0Y098H3INXj+zsDvsHoGxGaua4hcd7iGqPSqmIxzv7N6jzw352kOax87m/ghe131nqQWSCPtFO+1q5N4TgX+qd5rkPVP+yG2G1fkc/D1iY5T5Z1qvCZXz/UaqIeuD3y7Pt2/i60gZ5VbxeS7Ix/ma9itT8ncSitrrOrt3v1qz1lpJ4o9iU8yd/f9dFdr1Q++zlak39er3Mq3O+NVqOVjZWJ6z4wfNHf6ybNWZ+/u4yRWZH+v8jNaqktYNfVh4129VKd3onjPmeTrLBhrx9cZW7HzC/lX/xEGnCetI/OZ+14HuZhDzap+5nV2QlWjA99prSq224P0ialfo899FNyt2xTXgSq/qiu0xhw0vB/X7fKcKi9Z+ZwujvreR7XnrHoWqjXpvUP6Mn1tu7FPDLDv/qdIvayF4csx/b5OPI7R433t+yLvfHfv5FZa0O2D+5hnzirfe6Tn7Bs91/Xx1FZ5UPlkCb12vTtTvZXGikrb51DtTah0nuZE88n6Ey1/Lnee04pJH3fPfafvXW35satwt/S567erWeV7LPE+F8RnHOz6qvIyB18VK3ydvo4qR+PV/Gle4rk5JsS6P9fJyvdBQD/Zd7f/BGi67tM1KqiRY4V8Jz2dxvvXX/e1eAK1qx5O+kqq3p7u/X0ftDxd4C6THu5c8hVO70Xx2BNc1fF7ynneYXWnXU7OGWX5H1/C7yMN/w6v42MF9dNEVR+IAdaukeZU52Cv8lVM407o+gXfv1q/uovKJkzjHOrnOXd9QcaJai9xDZ9X7PzO6gxO5cs6J3WTzFW9/LAFw1f1lHu+ruKhqj/FY6s7ONHa0Z1HddPYr8ietHaDXDsZx+g5HiOyx90PBqy0fMx5ZVD5KptS9dydo4Ozk+fzq/gZujOdnBM6rY675xCdBr2krXAtj72SL1h3PWq/8znU7ernfhfntbr5U0w0FbOKW903uZmvHM9jzkhO932F/EpjBTo+ujk7vfTTD/s5n9DlTPNP2Gl2/tW++3b6Hf4cmJ8+mzt0Z8iaV3s4yctzJ/JX9+Xs/Oon7QkmOt5/1Zuz8ydV/avn89pVH3fv7PhPtOwuo2qoy7nb/LdF8i5297njit6T9+5azDViifqT6RdYjD2sotJagU7m7fryHhgFOad9iJWuyLWo9hI0006Znim1vd6qrsd4zo67sX4uzfMZkpMG5FS5O9BxvSc50afnKtZ1TjSF301+yILh89gdWX/aD/hZHPbxdXEndBq+x5xYN/8eSMwJk/sUfvdVjtdPoz//Xv1tAXqtDD9wP35PsMrz/R2TuOrZONNaUOmdauyY6nkvu3M6ij2Jr3j6zB3Z592+7+Ynq3vAN7krxaSB96y5m6hyZeD5jsesIM61Pdd7EV3ca9Kd0el6meSKd3WWq9BfNebeCuK7WNdaxYnd3WbuSgvuPGvY9e1MYqfvkMhYrdk70Unu5Cac18/9lH6nc7L/Kn91KLlz4NPc6ctYcSf3XeO9ao6doLutDHy+wvM8x/tyqz5ckT2FtKpzMGZdzGGdo5AO5qDjsT4XrDOuosvdgfbOwOci18kuXxBTGf6Kzr+Ld7rYCsW6dfjzzvm7Znq+u711Z8z6HpcftFQfsuQodncPPgeeHQa+9n3h+24rst+pEQ+a+wcsqw8yfH5C6kwgh97S8LuBr93vhg98L2MmNokFX6evgziP7/Iy1s1Z7fsIuRa7WI1dDHhM4rlu7HVkrFN9zScrbaHc1Kn0VjX+/xW/2+4Zid0zcNBxA54VVlHl3cG1Kt1dHc99AtfRHHO4m1VNfDmecJLTxU41PI555uZ++q8inTT2GdOcXE9xrYnmpM6Jnpho7ug0Vl/L3df3h40n+ryqcemDlukDXTWF7+mH9JTek319GHtaMamjGKxC7wi2+w37E+x0sk9qr3rKUazO6+RaVHpVXIXnZg57E3NyvYLYTkNjxrBXGfg8wbeKEWhi7K3wOMzfBch3fDf3vR0nsd5Th/dQ9ZN7HudUezvQklUfsMgmdOfsNKp47bFfzStLqr2O1CK3GtN43/L7kM/TTqhyfcSon/aRj3zk43OPl7mGz6t1te9zrKqzskoDw+fkusI1MPZ9nOI6nlutfYRuv6LScyYad1ENDJ6sy/eBbjxlmscZqrOkxmq9m2euWPk6st+TZzA5o3DtzFF8Gux6qfJyD1tBX6t66e80UyvnFR6zw7V87mOH+1ex8rl1ZByxPndO45j7KFY5GVfFVnj+ziZM4quYau3jimms/JWdMMnJr7/d1+EHzao/P8eKO2c9+qDl9IE53ty00Ss5T/JkTWlhTrW34iRWdM9sp4O/ivO99PNFym+Yd79xJiep9pwqN3O63tLwOd3+isypct1X+UXud3FXoC6avmYPPGYyisqHXeFqntjl4tc4+Q9JZ/X1kVQaVV6nNcmdUvWteWpWcVDtCXQwPmxZMfF7TK5XcG95/74P3Ryo67UVV2mJ3He/78n07vn3S58TszKofG4e49pZ240YN2Du+zkK/G7d/s6cid/Hju6dcs2pFjlYRfpz7mNCrPuvrIG573WsYuTDHF+7v4sjJv07quc3YZJ32ssEr9u9f3e5qunPIun63tXKOB8xh3eAHqr4zJmQOdUZE+8DJnlOF39HV7Eev6ux00YPW7GKyf2Vlvumeascob009hmrfej2OzyuyzndrziJTa7kKsetg6+pu1+Pp/lVTzsN+Yk5qZc5Ve5K79KfaDlp0FGe517VEXdyPyxMzpB3JqZ7FZOYxLV9zD3gC7P6jXpF5ld0uSJ9rtf1hrFX4fs+rzQd/JNzPYHq7M7pBj6vOO0fva6Wrzvu3JnXpdauZubkf2BCrp27z7l6fhVe/7Sm12Due8LnT1LpZt1d7UmM0z2rCmLzGXca2Yfnr0ZHe2n+7jF38zjmruWw5+Z5udeNGJqMp3vAnpvv+zwtfaydXAt/Xvnsqncq9SvNju4dRSf1ujlIr9NMUltUmqKKhUm9XV+u39VJMg4N1/G1mN7NjpM7voPX2d1hQuxJzlNUfbuxP4Ec/1OP7IvujolNq2B/FVvVyRgn3z3YvRP4PW6XI1a1TrWcKrfS0F7aFfxOV/f7FKtnnWfwfewuqZOaXY0nagM9uOZKf1J7qvVaqCY2pXoXHPxpFd1+ReqNP2h5+pJpmkZOeaKHCdnbtF/iutiJhjONz7jTOivQSk2ehcac+14iHdf09RU817VS03uckhqVvsdUeyLXFZMY6GK17+b4ufMOqjvJ/Fw7K71VXkLfXc5Ei9pVD54vv8z/I7P6D03h84qdH07jTno4gTue3OeESq/rt6rpe66VtmMVM8nvIHfaxxTdEZbv3uq9zHVnqZHmMTLv6ZTqXq7odEzv3Z8R87Tk9OyVXq5Frl375G5SZwexJzmQOVON6mx5xk5LcWm+f0qVM9XxuNP6XWy3r/vY3S+5J30I161yu7qrfvBpdOvwuh7vf83UUXz26jkZXzGJ8TpVfPZQsauT/k5TcR6704XT+g6+aS1Q/EmOx07mYqJPjEYMqrnvPUWnuXrOE7xnrGKn5++495R5xLklvl/5J3jeVY0O70+k/rRedaeT3O5ZlB+0XG0uUd4q15vaHexqD6dM63QXKlY+sfO/K1Z95D0oNs3JZ7W7R9dILZF7VQykVlqF97eKc6qY1Z6PWK7ZO8F1GHdaOz90MeS7v9pz8o4rUs9H6HKT0ziP5531/9hk7v6K9O3i8HdxicdVuZpjicenf3JfK82Oqla1J9SDGzCvfML305JqT7DvfvrsevVxxypOvs5P/epDEPbctzKPyzxGrMJ7ZF71zp7vn8w1+n7icdVYIV9l/n/SZaeQ42PudVRxu5yKLr/Syj2tsR2T2PRPY1dxjr+f+a5Wc9/bcRILysm8Xe0rdZzU3+lN7/YK/vzcEvWIJYpffcCSlpC3ixP057VW8bDzO17DDXKddLFdTrWfOSe5QvudT1S6VbzHYb4GnwMxla8jY33tWjnewXVFarqfue/t8Nxq3HG1TsLXSX69MM99yL2rMXASC8Sc5E7v7ZTygxYvNjnQDmlgp2TeROPuZVEja4tJ/VNcM2tO6xGX8dN8UHzm+H0y7+rB6hlUehrdfG+F+4mv9oB+c7+i8nd57PnoBj6Hnb+COI2ZXxlU6xWVPzVEtVdxGreLzZhdPBDn8bz7svyPUfD5lGlPQrEn8Qn9T3qenoW4jK/yPVaW9werc7J/5x7EKr+qUfXZoTzMWWmsfJ2ORiw/GGGvsoxf+WTg56Kn7M3pfF2urz0m4ypWWoCWG//X3P/DjhH8DoTnO6s1c/Iqw7+jisk9X2t+VbdiquecxBN7kpPPyNcrn8O+Rp87V3oTnR5QE3OqPeF7xFRxHdUZTvLhNId4+vXvNx34d3EiY3fxHZ7XzZ3Td0NxXWzWINYt8T2PydhqP2Ogyu1iO4jPEVyzmrOu6Hy+nzrVPA0fY/o63J/zST5MY4nZxaZeFb/ay/yKq19nK93d11rSxWvfzUmfm5NrYL/L6+BO3/dBSx5udUHJSQPiJLaC/Ls6FStN+Sb+Lq7L9f2cZ063d5fu+fs+dXJMlINVVNrge1VclQPyYU7Vp8dmPFQ+XzOv8t2XOav1hIxf5Vf6p/USNCud7q7htPYufqKnmKqHzFXvlYnTOl08eo7H7vIrUtPXnMGNfYd6HiMyLteCPXJX/zF/iuevmMYl5NGrG/jc6c5TxbPXaTkem3P/0KQy92Vc91wSnYuz5Sg6Xzc6lU/zVWwHeR7ne5WBn391F7CLcW3wmun3fY+bUsW7lvu72B3EpJ7o1rlf4bGV3YH8HHdcqdu9Q5qv3ped/zXJPitO90H+nREH1T57dwwdxjTfr+bO3XfSSe0Vqnvl/WXu+dWeyLXItaj2oIv3/W4uunxncm9VDY2V4XuXeO0r7HIn2tlDztPvdM9g+k67LjmeW9XtenmCad8ZV/XeaX38g5bVxSaveejXYHWR8mHvkjv1TnP9jJNcnm/1nMnP0bnyfnjNVf3Oz37lu8v03k5JzaqG7532kHfi+F4Xs2IVX/U50e/ON+2NuF28+z2HufqQ+X+Q7qhqpnYVAxnL3Mcn8PPk6JzWdK3OTiFnmnu1xq6Ox0xJzSr/jia2+rClMzRWPPnOiRO9aWx1BuViK/w+sDtMeiYmx3eB19L8qdrcm2ueaJOXNuFKXOb4c8en0S3J/SoGVj5YvXu7/Lvv7Q7pew3m7LtP+F7nk/F9S2P3wa/vrQxyngbdvsj99D+J13kC3pXJO9eh3Kv5d89ymt/Fr3Tu3M1rcfLcpv13mru7yfiqXrUnun2Y+InxMfNy/QTVvazqnL6rox+Gy2Gxjp3/g+LD2JPQwzp9YMndfJ5ZPrvVnVHTxyt9ZE5Vf9WHs6t/pccqHh33Me/iKzK/i4OdX2SMr/MeJ3piGieI1YhdxXPv6DhdX7obDDy2yhHEe57vYax3eE7Gs+78p+S5VuerqHpwTYz93ZgGOU+/qPZEtQcrX0fW4Q6qu8i1IH9aG41Ky3Fd11/NfYSqnua573tTstZrMOmJe8DYm3Aav2LVq9+zM6nb5Zz2rPjMrfZWVGdc5Snez17lC9/vYoRr+ByqXjweyM18Ue3Bysdd0kP2ssp9F1R3A95zZficjJF1H7AkHiPzPPyCO2MtPKYyx9fpm+C6aZBrUcVV7N6JXb4zqVeROaxXI3Phc+d0f8KdXNHd913dCV6jm99BOp2Wzo2xTtxX+QG/25SMPcmd4vdQ3YfXvFO//RktK1H8p3EeuztUxyTm2xJ+nm6eyId/FXeFTo8XMl/K6jnuuJIzwftzfK+LmbDKw5e1oMtdaV5BepXm3TqZ3+ndrSPQ+CC0/P1XTprwrz/Al1SxUzI3dfCzn/4V3m/2Xums6pCvUTb5DXTue2zm5Vp4LBCHnbCKX92r+7gj9nwufF7R5YlqD/Lc2BW8RlevI2tOezits2J6R76X8zu43o7TetXZUkNrt4pu/w4TTWLorct58h0Up3rEaHTb7TGv8BjRxTmewzzzcu13vCLzTvE6buwlXi9zMCC2OpvHQcaxJrbKWXGap7hJrMdMtU/xXqoaT9bt6uz24TQOtM69BP8u7sPOa/S/09TXT/c1+BpMnlX3NS7oF3NSM2OYr3qodCuNFcuf0bIrANO4iu4iKjvhNL6i03hCW6Djepqnflev239N9LxWL+VVXHeFx3TxrpUjdLkJWtN44fE531HFdHmumzErX7LyV+9YVasyJ9cdXd40f4U00nZUf7Q583ydPoe7XMVMQSvHU7pepOcGzH1PSEe2u6sk/awn+e5bxXV4Tp6Hc+d+hceuzGOZ+yhy7mvIfdadeYyT6xVdrOvfQflYt4aMYZ7w/nRW0e2vqGoLtCrNaR3O2NU4wWuu6ldxVXzurTThJOeJM8PJHXY9Vfm+xzzjMqaLg1W+cA3n6l26zzVWemLnTyY9E6Nx1XNSxZ/kP4XOU91Ld1ddbBfvTGOmeknmsD7RI7aLz33WVXyn4XR5blfo3qWpnsddzZnmdVR6bslTXz/5tbnSrfo4pdOf9rBCeeSeaLzng5YusRLWHIMq7jW4o5+5ndbqLE+8DFO8j65Xh7jKTvEvQqwj9a/WnLDqo4L4Sd6u55VG+k77nCJdtL3Gaf0ulzvwu6juRTmrGviJWcUmu9gTrRUrHe+7+sAlqfZWuA5z16jWzvQ5Oe5faU+hx8n9dBCbY0Vq53pC5k/Qva3uFv+TBpUvzan8lWWsk/6cO+53qlhnpef7zH0/5wnPVaO/l1eo9Fec1PE+YZp/JW6aI4jNnN16h+Ix1j7umMZNoRfsCqt3EeSbxImMdbvKVOP0DnbxXq+r3cVo3q2ZV/5uz32MSbcPnf/qu9Mx0SMmY6vcLrZjdw8ruvrYu6CrlXu7fvIeTu8Ffa+zq+mc9vsaPP0uiNV9aJ3+Vbw47ZH4SZ5iPC5zdhqjn9EiJs1AdQkriOcyT/NP6c7idV+7B7GrcXLnEyZ69HRy/pXu6Rmu1O+oNDrdJ+76XWg89VxOmOioL7d3hdeq6mbvVY9VHni8bPphQuXzvW4utMZ8nVR7HXkPvs46mKP47i79Q5bd/VR7jvtzvloL9nL/lDxngv6qDve1M/7JYczJ/YypfFctNVhDzt1yj3WO1VywdvN95oy+n/g7gOU+uIbrf1Bkfw5nxk7pdOFE80r9DvrycdXr7hwCjWls4vlpFaf34fFVrter/LmXfXV9fpCoZ/r2/qvzidz3fNHlOZnjsD/R2eFaWNLtf1uC/jnL6jzp697JTme6B67/5PufNac9OJ7zQX5tZu/q5eq9EbvKcX2PW80xyLXItVM9n1V8RRW/0+h6ZHzPBy0rMfnczzr3IH07MvaJ/Luc9HAS66zyntbbQZ7no9dpVi+29rA7rOp+W4T78Lu5e0cTVjXyfq/c+SSemFPtJ8navt71x4cJbortbEKV50YM7PxO+qs4fy8qf+75WvO0vJMp1dcC+VOtjDmpnzVO6pGLVehcnYHPKzLW833d7bHv+F4Xk5zo5Ci6udDac3zu4xR/RkmlmfrTeqtnL6oaU+0VnUa3v7qPJ5nUkW8Xt8qHjLmqJT8GU60uDnZ+qOJOc6fxQu9Jvo/57pzodVQaXrviibqwquNM46ZwRow9J9cV1bN98n4qst9Vn5MzVHie18l9X694jTtxzWkfU57ud6W36j3zWE/7O41PlOcablDtAXudH1a+ZFVHrPzV+L4/0bISEJrvYpxu/5TsAXKOXeVOrribn/iZTrRPY6v4nUb1xTvdc7JOV3fXT9LV3Z3V81Jjd5YTplpXapKTY4XOjq2otHY5HwRXe+ry2NfoH7Iwrtj5E4/X3I09xtxLuv3uXUCzymMPP/fgho/YCdnL6j3t6Oqt+tn16LluTuV3S3S21d0nvlf5O3Z3etLDXbpaUyb56ruyikpvtXel/zu5YnWGqbb7r/bxmlQ9dc/MWZ3F85nnXrWfZFxa7rPekTHdHbiumGgnlc4JV/M6dnrebxWbe6yr/Sp/wkrTuapfsdPqekryXXrya961JnV2e5X/DqfPY3IGsbp7cqZn8bi7/U7I3k9r3kG1vB7r3Eu6vSo395LTO6viqzq7ugmx5V8dQmwluorZrcXqYE6Ve4eJ3tM1PyjyPvNc6Resc19M8u/geq5b1bhbl1oTnSvf6E64q39yFye1Kt0u32OJee17e23UPyY4o0Y+WPAPGCp2d3ByR14furoitX29q1vVAu1hqw9ZfM/3E/WCwa6/q2R/SdcnZ3Bz2KvuwkfmIvfT3Mec0fdFN6/Av8vX6MZeUu1B53NN6PYquv2kipu8W1fzxLS3isy908drfQ29a3QOjDVUc+4sR8fz7uL6Va0Vqz6ktTrDFHRc74SruZmT+StNfO7PvW4UVZxT7QnPwbo1+HzF5J2rtCa1pj10KD9thc7i59mdbacnJveTTHRPWJ2d/St93uHpM14lnzmwV/kmvaNb5TvVs2Hd1dnp7mrC6hzuq/rRfPwzWhSMraj8fpjdwcWuxvRypjytd4fdHe/8FVXOqQag5fndvAI/Gr5Odv6O6nme5It8T31d6X8QrM50el5HuXfyT3lX95l1TusqnruRTT9sqZAW9b2P7CnXDvWqup1O1sJWcDYZH6xcObPwPrx27p9wJaeCs/i4OqP7PYa57zN/LZvUmMTIpnFYBz6P8RzmK+viVvvO6r24+s50eVV9J/NO6nfap5ro7Hp9DdSb93fae+Z3EHMaO83T3eU9+t4ErzGp5yNM+p30lDoaV5qnZA9a+96uR+LTHNbp97j0CZ9D7nVrje5j7XtO7rOu8nIv546v87lNnmPq7bj7bmS9ld6uty739EwndNrei+bYCmnd7fWps9LrrmeR55vkTHBNYK/yneC5rlVp8lz8brt7Tt2K8QctU/wASbcPK3/6qLPKyYtyVnorzY47uc4qf/LQ7/CU5k7nTp3MzfX0/ifPy2Pc8CVP3d8Kr1v18DQ609PnuqJ3clbFYhMm8enjXvwDB6wj6+TcqXxVzI4qRnsYVHt+ljwjlqQmdHPBWuNV8/wpGbvK5azVmXd4Dvc2tSs5J8b7O60ziauY+FZG3I5JjHPyvohVfPqyl6q3q++c8k57f9d4j95r9j05R+ZjHRNNSG3GyvBdIfN87foTVlqvAf15HebuSwO9w1jicad0tXzscH/2xjr3wOeiWmPObi2qvRPu3CfQO7Yi6530f6XXfN5PaECndXKm1+bkvJzzJMepzn1VqwKt7JG170G1V9HF+T7zjD2todFzMn/8QQtCKbCjinet9OdezjN+RRXbaZ9AH1fzd0x0X6P2Hc38gtSaveqLNfe4z6qHSrti1T8+r+Omf/0j/wWQiTm+npxZpMaErJ0aXqermfZB8FRdzvguz6GaWP4Jj7QK75V5jqLyuV9Ua4/zsfJVe6D+OZv/R3nS5ed+zqv1HXOtFZ0/daCK97i0hHehMtitRbWeGLGQ++mryDjBnu/7uvJVo0MOxt5TXNHKZ+rr6nk7WW8XD917lBBXxU9rPUnWnPSQMXnOJ58/qCZ1fT7hqVjqEuPzJPeJZd/nkGuxe4cqc3yvmufelMzb5XrsKa/xPgnpou3jqp77VnHiJDbvpbuvyf11taZ3v4tb+Xfn3LHKr+reuY8K9Ca6J/2s9Ca1wGOZT98tjSe1Kqr6FVVcNU7iHHIwqNaM7ssYX0P7QUuX4ExiYBU31YCMpw/MyXXi/irfqfy7nBXkTjVOYnfsdNLP2u1d0dU6/QZM33yo4lb52Juak+sdlYaz81fk/ez0oaslvemdk1/pTPcqdnHyV/YUqcWdyPjAxT90IcZBw3vLUWQcxp6PwucT0Ms8epflhywYeH4335Gxu1z8KyMucb9gXZn7wfcZOxN+Z9yb399rkTW6mtlXF+d0cdN8wf0wQqe7wjVSb8qVPOWQ1+VP7wNO+6jqa546VVzS+VwvYzhfnpOcjD9BmthVJj2kv1qndfuy9E3J/I4qzkc39pxcg+ecQm4avooqVuTc14I99/m8w/0Z6/nMqxjG9MHKdwI6qeXraZ1KJ5nEwO7rcaozpdPznn1+CrmT/Mn3opM+pnWvgLbbVfLcd74nX4He/Qx3zlPhNabaXQ5r7CNvvuMP+kVyfPInf+Inv0QE3YW6qNhd/OTBVDFXHugq51TvSn14F7n+HJ6qd0cHPukTP+Ht7Fyve7dSJ+McfB6juVt+mOIxsPN3qNfpuXdxnZ8+qEXcSu+qL6EeOZnb7VdUsX7fQr4TzQrXgHyWXsPjcx8qv0M8xl7i/o70q3fvf6W/w3P9wxX/gIU5cUne5VN4rZManlf1u8Pvl7E6f8YI+bualYbwfKeqlVS1fK/yQ6dZsdJxiNvFVz3erZHPwceKKmalsXoG2BWyDuyeucdn7FSzi0vkxwQ6VY/V3qROFbOaV/FJxlW9idTq7gn8/Jl7h6lGF1f181p9qZbfg/C4VV3id1DD4zO3q6O49LH2ffRS1/GYjMsanc40Dty/6jtRTNZyuv6rGqLT0n7ly767fMDvcbuzi9X5gRiNPheKw6r1ji7O9X0E/NDFQfbL/Aqu4aSux+Uo0u9r4XedcR0eV9Ht+33uNDoy3tenWs57/kTLU6JOpfOUdke+wInqp02YxsGujxXKxTrS18W61ioGupirpN60D2Cvy0kyXiMfqvCnVb75m7/54/M0j9Mcy/XErrDKXe3j62IEcW4rdn5x8nUx0XuK6Rmvwrn5HuLGhxT+QQX7vsZOuXKmqm4a/Xn/mMet8DvPPsl1Lbcduzivm7VP8NxqXo3Yjiqn20vLGPA9N6h8WEcVt4p3TuJS+8kaJ5pd7ImG8LhpjtjV4b3P9z/zNFZ74POr7DRW/snXOfjXu8+drKU1Br72/R1Zr8pN3RN9R3krjZOzM6/GCehgK6q+IHXSdlQ5aeBzR/1lvI9uq9/j8XvCjJnoOL6fPqfyr+IrTuKpR85prlPlnuqe1F+x6kVojrG+S+p/kHC2ro/8+l19PTvTuB0Tnbu1yNfoWqxzH6o7q+I6uPflz2g5EXQyj7Xvaz7V72Kn+ROm+vQyrd293OIJjR1Vbqfn+xmjddoJ0zy/E4/P0anukdzK/BdB/4Uzf3FM2+l29iTTd0Zcre01TurtePounOzzyVpoa1zdB34+lPCx+rBiZeh1dD7Pzbmb9+SGL2N9LZvQPYNVfup3sRnXQQ+v8e659uqs9ElcF89exviaPVj5dqxy2PeYHIXP70AdtytczYNVPs9x8t7dIfWrer7X9ZNnyXu9e1cr7txR1Vd3J7sz5JknTHuvdE9rOV3d7uwT6CdHcaIjiNfY9VT5VHNnFexnLFZx4t9ZF++/Z8SIXfmYg8dUPsYqJvfcdxfXnXBa29+PfFfEk2d5bar+O/xcr3XGXT9366LfjVOyD+Vjjq/Tn7E7VlpTyKlyV3uP/6tDq0ZE7muNOdW+77Hv847M6fC4Xaw4jRcZlxrp/zDQfXFOv2jf5bnUE5brat/nbhW5nzmVvSZ+p9P75VkQn3m7faG5m+89xRWt7OcK3TM71aMX/xCjMuLQr8b0M+9wP/Fu1M1eMPd5Hpa6V/B8N/C1+93cV7F6lpnvxn6H62aNSquj6i/3ujN0KB6rqPxd7IrUSKqzs7e6l06T+1zlOpMzVVpT/ddgVRtfxvi6y6/ugr3JPU1QbQxO+hHaT1+us8YJlf4pk/NB9sqcfTfwucO+52BOris8ZqWTxj5UPp8L7txthWsIj690PFa4z0nNzhxfr+JE+jF8kD5n5XN2fsF5837EyudMehGp4zmT/GTVV/q09r1VriB+FTfR8LFip3HCqZbiPeduL/kMU2+nT371Llztrcqb9OV7mqetwJ85WPpA8/EHLVXyCU/ldkw1FXelvlvHxO9jBzpuFd2+M4mp8Lyr9eWf6qT5/g7/QsZ8XeG6kxoTsjZj9rCrrb1un9HnUOUI4tO/y2XPx1Wc6GI6iE0NWOnt9snt4kTny2fmZI7Hes3K/AONyqqcie7Uqpof+chH3renWOoy5tzXU3axro1B7lVz1h3u72LZR6+L676uVzlOFTPJ+7aCnyXPpTV2lZPcLtb3JzGO9vFNdIA8jL0cmUP60i+6fWf1vQ12Giu8hys66g97F+x6nfo73L/SmOgQwzzNfSsqP3npY+1jFePmTJ9n5iXu7+ZALfnSj8/7Ys+pdJOuNnquu+qzo+u9Q/FVHfbx+cjc2dVJXKObJ/g0VnGrXOF+19jlATmneSJjVzrd/ileY4LHMz/Jfxecvmc7JmdcxUxyAZ008Pnxn2iphHyvIy90kuNkfJXfaVYPU7HYKbsc93exV+ruuKtJfqWjPfdXMc7OvyPzd3o8Y41u7FVMzgFVbJfrddNOocaqz5UvUWzGn+QL4l2r0jjVvYvXe+3anb4/Y8VUlh9q8MGG+6u175OXsZU/Lf2ZK5syic33/kqtjPP1TsPr73pBixFyXen4KDTPvIrMJQ/rWMV1eb6/uxfGSqvTF6e+qob6yZ4qulp39quY3Kviq7xkou1MNTHwte+/S6q6u2fKc08Tqedn7HD/KvZUx83J9Y7U6UaH+DR8UO1Xfjeo9pLK73nu4xmuyJhKyzV9X5C/quUxXRy6bk7ll1Wa7k9WvVTxHZkLaKSW71fzHZn3JJ3eqk7l2/WV/l286GJ8P+cT3RXT/FXcHY3u3RJXdf29vwva016E6t6pvavlfubv+aDlSvGTAzpXa2GsO1L/zsVe4cq95PkmXK2TsLfTO62n+NMcyJ4qLT1X2ervxjpodAae5/sZ63PHexDej+9Dp7PCc67met6JRpXnepVWtfc02YPPhd89e4k/K6eL30EflXUffPi8i1tZpYFVe5iTa1HtncD7jz1Fd4YroJGaO22Pr2JX+fgyl3VlSefL/Ryn3M0H5aX5/o4qzjWeoNPZ6a/y3JfrFau4yrfTndbd8eTX7wnq38+Q58HP/ir2Ll4LbZ9Drqec3LHX79jpdbkn/St2F59++tLoPaKV1lGdz3MyN+OJdct9fl31X0eJSdwvmFd9VnsdxO5yqp4S75H5NC/HSd4Jleaqzkn9k9iOaR+79V1W7zFrYO457q84eTcdr+/zKV3dq/04pxrEV3l+PpFnHP+JFhc/uairqF5lKyb+ynZkzCRH5D153k7jyh13mjutzj/JS2PfR1HtweouujzlyPwDlvygRbZi1dOEzKt0vI9dP3dRfewKr9XfqqfV3XgOc9/LHF9XuR07/45pvuKIZS7L37j5b+Byv1v7Pj6fp1+2w+9Tc2xF5z/Zpw7me+DzpDtjl5PaYnI/zi4ef/a1mvu6gphJLEzjVvd7wq43/NO+Ksi9o9GRmt297GpX79gKjz3Jyz78blY9ntRIOJubs7sbQX9dn6kpPLbKwe92lar+h4XJue727/nMNU51vUfm2XenpziZfv1KpvVXuhXsE9NZUsVgFZyZ/rxPz6n6r/agq7ei63NVBzKv0rnSU4X6mZz9br3JuU/v5mpPlcZKy/vy+FWO2PlXZO6JFs90dZ+djzqTeqmxWwvf63qArof3fOc6uZgulkZWDaVP690BIONOep5AL1mn23emD3ql8VpMeiNGo89POI0/xfW5y/zTLBPyfBq73lea5HW5gr7STvCcHHes4lz3KfwuVvfyGkzO4jH093Sfp7qKk/FhSH4wkh+S4O/MYzxP5vV27N6P3X1Pnofj8cxz71RTdLrVvjO5I7/TipVG1lTsyp6i0qrOf4W809UauvNVsdDdx5P3RP3sY9cXPXS9dPm+r3muO7zmiiqmqrGqVfm0h/m6In3e0+QMgvNiHZMY0fXqrGLQ39URlQ57OTraw5KT+itcO+ulb4L68d6q/lZ1yFlprOKF+4XHuDmZI6r4zAOPcSpd7WFO7qd/xSon9+iVfqu+T+jyT/oH5ezydv7T83Q1d3WSrLu731P9HRM9j9n1dxXXrbRPzq1Y4k/yVlQ6XqdiWpu4o5/RMhUX04d1oglXciak7pXzTs894VRrFy//k/1V6M64t7w/alc9rO66yqMOln+a5QTXzRqn5NnQ8N5OdLvYEw1BvOdV89We+6B7Nh15P0+gel6TefZUxTinvSl+dW73rbTTh66s+qAkLT9cYR9YuyV+P9XdAHEe71TasNIV+F07x1Myb6dX7a/OhC9jrvZ7wtUaq/O8K7p7dgPFTs/61Nkm9Tymi8/9LqfLB/wasRV+D6s7SV3mPopqr6OK2T0X+YnxubOrPa2Rcd3ZiMv9Li51OzxOWqlXsephku+c1tOcdZU72dOZ0yq81iruCt6T9+E1qO/mZD/pF8Sk7gkZ72vNK0uqvR1V78JrTHVT4w5Pnc/xfM2xCZnrdOe+on2Kcle9iUlMdQbiTuNF+p98NwR6OZ6wOp/jcdOc933Q8tQFrAp3NXbN7niqd+dKTyd9uP7V86venbPfvXeodKba3v/p/VHD5xUrX1dzlZOgodHnFfR6oi8y/iSf2Kzr+z467qv8jp95FysmMRNcp9Os9vMZVf1r7DQrdvHu87lqU381dlb5d3S9JPg0TnNO6Hr1ukn2kkhz199OQ1S9see+ag+qOKCHVS/Vfpfje+mbUPW/I/u4UveElX73HKqc07PuznXqZ51jUu13sRN29YR8kzhxEiuqmOpZZJzXgS6vqiF2z9z9PkfPdX2v8k/pcnK/qnFaT/FVTt6L18p433Nfxkmz0vX8pPPnXqXtVDrkpIHnZC5zH92g0wP3g/tF5vk8qfSgy4H0o7XSfA0m9bLX3dmuML2vu7Vf8369t67PK/3vdDnTSvvk3F3sU/qnXLkzcfQnWgSFVgWvNnPCUzX8odx5QFf6qe7yybt7zRdOrHrtfPS06+209+m9ZZzqTHra6U/6lQbWMdWZcKKVmtV+N5/c37sizwHT3qq4TrPjNF5kTnWnxFzRT6RxolPVTo3q7nIvc8DjmHtsleN7Pld+p7diVStB00evmXRxXc6qB/mwimn/WXu3PmHSA3gvq5onmuK0f4/f5dKLxlVfUx04OWMXS03GqabiTuon1Vm1l/2Iqk4VB/TmeV2vud/FTah69nGqfSWnwnV8vEqXXz0DUE6a73dIs9NNLUd7/InlE1yTXOrTS/aTOeQJ5j66iep8GQ+7+kkVf4eqBtytQ773vNJ03yoOvHe/L587VR9ZJ3Uqcr+Lg8lZXotdb8LP6/HdXGTsCmKr+O5uiJ3UqPQneQk5T+dyxuMPWsSVZt4V3RdRRRU7yZtwqjO9U+lOtK+co3thVlpdjtP5OEun776M8X2P27GLc72J5urcq/xVnjPR0IhBlTc5T8W01x3Uv9KHn/WE6f3BSl8+jHWSe1WMcxoPivNYXzP3PVHtQRV7lcnzdX1/Lzy30rnTV0Wn1+17jzmeciUv+9J6dScrn+A83kvO0+90eSdkj14TY19MzuT4uvPl+GFmd/4r3NHUne3usbtX6mr0eQUxae4Dn0+Yxns9p6qtEWPdMYk5obvvCXdyE2m5daSfe+v+gYOdJnGZ46NDTIVrgO+lz/uaxDBnDZkDGZt5U3Z51MESP1vX6ynU8dHrM1ZkD1VPJzpPnutJvL8nSJ1KN2tqxFjv2MV0/u5ZVfEn/UxY6azqJ+UHLauXMJHw7lA7/1W62tP+PXfyhbfj7jnJ1/iU1rugq9Xtd3et/ZN3r/v5FSvoKceO1PO8KndX33lKo8L3J/cCqZe52XOur9D1dlc3qepkjWkvu/UJJ7mKJZ655/scMsbp4ncj1pHvTUWX77mVRlebvc6/60dkXqXjTDQrujzvfVV75Zv2lHFas9dp7LR3+R27e05O40/wM3TnqPbVE31Nn4/PPWd3vvRrzZ6POWctso/qTKLb3zHN85583pHn6PC4ac4KzpOaE92MWeXg2+lO4xLFY6yFvwPMWSeugfn+lNT3tWu7bvaWayBeZKxI3VMyt+ohyRh+D+t0upmb++6bcHruU32PP80Vq5wrenC3L5F3d/Uup/VP9U+RPtbR+XKfdY53qe5K2m5Ot+7inSrX95jn2NH+iZbJC1AVTnYNJCudiRZxGdvtV9x5+U/q7LircSf/if5P8DvvvqBA/s6uMDnrSlv5J/dFPDlVfnee3TlTp6LLn+RC9nySK+hhdRZAO8cPgqzd9fLaPbq+5pN6GcM6tZyM6fwi5xkr2M9YmLwPTuq5VrLzuUau7zLR8Jiutn/dnPR1EnuF6rmdfG3v6LSUf+certxL1ctOh5wn70Qo1uOZV3uO9+M9Tfp7iqov5132sqqVd5ToHNiOVYz7qrhdLsY6cT/4usoRu/PDSb7vVX7HdTN2lQfEvGYsxnpHxk+tind8zTxjBHea4ylX88Sd3B2ddnU/V7lyd1WO+sCS1L5Ss+NEo+sv6TR9/8oZJrVXnNS80p/w+NS49FeHRDZx9yJWnB4YlIc5vr6j7eNT7PTkf7qm02m/5vMVXndyPvrRiLGuqPQ1ntR6Deghe8n1BOJzdJ48Cz2u6omMg5NndZUntVbkWab3rLgulv2V1umZFI+tONFNvZy7JdUe7O6wy2Wfmic1Mta1KtyPsQafw84vKi3He+9inqaqk+9p9dyUl7msT3tH/zRvxVWt7qxw9YwTXBtjnVR7TnWOFTs94TFdfBdT9XPao6PcO/mQOpN7SMjJ8QpV7qme4u/0wn1U97u6c+7SrSNjuvjcy/gqBzzWxxXTHO27QbfvuM9j2He/yLWzel/8PVgx1Z5owUmsk2etzuBr5if3syK1sRU7/643z99pdVRaE7re3hW7+qfnuXKXqzj58Hvc8oOWJy71XWpMLyq5kvdBv3AOD/fq+fMs6FzVq/AeO930VWtHfWOsfYTME1UdbAcxVfwuP3MxqNYdfvZVXEXe0QneI/PT+qdc0e9yplp+vzl2pL+L3+kkij/NSdBwY3/C5N5OnpPHao49walO3oH34mOlm3tdfLWu8Lgcr9BpVGu33JsweZdSnzHtBI/P3E6LOviruC5X7M66yr1CVc97xyZ43PTrH7LGrib+Lk77nU+9YdV6xTSuw/OZp16ud7hGjh9Gut44x5UzeC6W+92akblgnf60Fav4bj9Z+XaQ63Wwim5/QvW15nt8PXZfkxUZu1uD1/G5qHJ8b3cHrldpPclr6z/FlT6re/a9ybt4JaZbazzV6+InMU+w/RMtTzQovxt7PkKu70C9iWa+gJ7T5U+1nYnua6DzVV9kux4850q/qy/srifh+ysNmPS2qudMYhx0M2+n43luO3TW6XPbabrOlefrTHoX9DSJp6fsbVoLMt57wJzqXnZ7d+j0tPa9bs2e+6Dagy7vVKdDOW5PcqK5er7geunP/FM8v5snna8780RLIwa5htxj3e1PeI1Y78tzuvxqv9LoRuHPwOdVbDdPuue6Q5qVgXSrHpPT+l6n06z2u9gdV+9nlzf1++g5nR9jz6nWvpd+Md27yulzoefK8O/ocnys/B3uz9wOj/Of+9ex8k3we67unPpVH1eeUYe0dnqTeh6z0mS/8q80cl3BOXfnZez0Vvli5xfodzWcadyK18z3e/U5Y+5N2MWu/O7TPGMn2m4VE/8po786tCqaELuKxzfVFDtNQUwVu/J1nMROQMs1n9QX1ReN7939orzCaU+r+Mr3Gqz6E6s+drkViiPW52KisXuPJho78v2lT4y9FTt/xepsE70rNTvUy+6uYRo3IeuutIn1nNxjXzDPfeG+Dvd1c9Ce246MrfKqvQkrzRV33jn23e99VDz1/qaO1r5XzYnxdTUKj7sKGuhc1ct818x7vlrD2T3DFZnzxHtwp58neeIswnU0x6YQu8rLfXr0Xj3f4ztNQY5b7kP6r1DloYs5rHM/8bjKnFxXZB5z9iuD6v3BX8VnbvVMifGRuejmIjV3ZLzmWW9F1mKNrq87qnqe7xrMT0idCavYnc707p6AWtX9OdPz7M4meF7dOScaFZ1etc9el/MuUG2vv+rTyTzBnpvDOn0ZJ1YxH/+gRQ+pMifFUziZ+piv4l+TD6Junt/tDif5d2tdJd+rjuodvMO7vN+u712+552efdKbaxKv0ecV6ScH69j5K4jPvG5/xzT+zt0/xa6un6W7n2S1j89jcq/yQRfTxSXdfkXWSLTnNsHjMnei4fHOJFdUtdCsfFDtOZ1f7xd2F9fo5o6f6YSn+r1SG56ov4Lecpyg2F28x2Ts6mye0+V3dHGu1ZE9sZ7WTlyv0859Ue0J+sh+VmvN3ZzcY86+ryHn1Tr3IX1VzBTXuKqTGhOt6tm4Dux0nF2s/F2M+smeiO/yqhzRxU7GHZU2ZJ9TzSlP6O00VufzXOareIe4HEW19wSd7t16ysNek+pZdXvs59jh/XfnqM7I3i4Hv8fl3NdQxWz/RItfQLLynZIN0+CKScwO8p/Quatxld0ZTvtaxa9qYLlmryP9rHd5UyqdE+27+eA5V/Ihv+ZW/aVvWldxqcEe647qe0Jqwe77R9bM/GTnh9SFq9/PyPP8lVb6Mi/N2Z0x48XkXvw+pvGO54PvVT7wuCmZ/yR3eqnAP42rkA/zNfhc4Gc/14nve86O6n1LUrvTr+p5/Gsw0c6Y1Znpd6ebftY5gu+7Qe7leEqV55pTXc85Je+Z9eSdA4+d5CkmrWJyni63Y3Wvfo8e082n7HKy3o4rPUyZPIsn6qfGStPfEZ/v2MV5Tdd3uv2O6hza6863OvcJ3p9rpv5T9aSDQbUG9+VYQTw25SQ2yXo7rcq/yknf9J2a0GntasifdsJp/O5OxeRetfa90V8dEtNDeswkvjvYtJ7oNHZczVux0pyeZ0LW2Z0FfxWnPbcdGbNbJ9TBVuz8U1wn50/VcCaaT9W983Xm+1UMe+nbreHJd97p6jkeo7mbk2t6zlFofnKmp7QmcV3MSZ0n4D7zXjumccnuTCvd17gP1cN8PcXzoNoTGbNai9W6ij+Fd+zqvU77udun43V8nNaYnnWlN63VQb+YQ3/e55V65OQopnqeW1lF9r8bhc+TVVyl5Wi/8zk7nTu45kq/u88dq2dR0Z11d3bP6zQqrsQKzSc5wB1wH9U690XW3EGe6Oan+FlXPWTvifZ3Pe00nCrW91Ij1xWTOxaV/lU6Hd/PmOwT/2v35GR/leFz8l3KEXK9w+Or+UrvTq13DfdZftCixrAO92XcLve/ipye9+793M3vvrCSzq997AlSK3VZT+pN72ZS7wonuVfrnDx/1SA+83y905QOxrpjpbXKO2WnNa3VxXX3w7w75+r8SaWluVvusYbcI85jwPcqv5jE7Mi83XqH4t2clVbmEevzCr0T2B2q/J2m1+1iTzQq0s+aPR9z7wmqOjtWz+suWX961qs97d6/ybuZ5B4aqTU5W+au+pmwqtmdB67UVs6qd/eLnKexDz53utjKwOdOtc9elzNBuVOd9GduWof7VvOVBqxiJvl34X3lnfV3l/rZR/V+u8ZdvN7kDrLuaR/dOVcodhdPH90oTmomu3PuzqX8NPY7Os0qx2O6HipW9cXOf4p6w14Tr0OtXc3O7zpVTJfnTGKA2Pd90JIiU9GT4lepesMmZOw0L0Gn0vN1xRM5V3n6C23KSd2rPXJH3NPkvu7c6ZXcac7Vvrq8O+e8A3U1ynbP1uMZsadRL9hrcEfXz+t30TGNwXwN6Re+zlH4HDxHsGYv18LnU1yH/NTJtVPFruJhF+N+5hPdKVfeq8l7nv7TeEfnxSas7mnXxwnTfgR1Ne7O6qNYnWeC8io90fWz6nPaT+Vf5azuZQI9e+87zezntD/Fr3JWkFdpsNft+7zag1wL30ufqOJXuL+bJ/Kl3/fSX8X6KDzH5yeQV+Ve0Zvg7yrGGqidPXh8ReeraqRWl9vdg/bd18W9FtXddOzONj3LSmeSL1a+FeR1+bua2NPoTjDWT/GkFnAHfh+Te+ny3E7Y5bhv/FeHrkIzq4YmkH9Vx/O6+Q7FVvEnGs5pH6sY+a72AWi4zl3Nd0HXI/urM3nMhGlcssrbfTPq/NLs+u/2Rfo0Vns+Co8T3dyZxDjEZOwk9yr+Cwx2imtMyZwcu7s4xXXcnsB1TjW9j5PcqiZabhXuq2J9vsJz3fCBz6fc1ZvEJFdyTt71Sv/kXFf660DrCc28g0o763R1tV/ZVTqd/D4jso6vM/8qO42qr2TlE+mvNH2vmid+/u4MXS5Uebnn665OQlyOQnMMqrnHuL+CWI/LOWvfn3KSW8VcqZl4DxO97t0h/1TvCqt31/FePiw83Uue0fV3teRf5QNx6eM5MHZxzurdYe6stO7i/WNXSa2OaY3TO6xwDc0nd5k5PkK31ih73wct04YzbpKXzUw5yeNgO670sjrj1bO9K077m95hZx8WJr28y36rWtO9pHoflUduauw0M8/ju3mHYiodmH6fydxd7Z3/FPU57bWC3OnorHzC/VjH7l5c6wqurzn2LnhXde4w6bGKYW/lq5AvLen2Rbd/itfIccKVPjzn6vtckVoTbT/z6ixV3Cp+xaqvneaqPr7OL3yv8juVn941+jkmd+108dV+VSf3ct/3oNpLdObuXjy30jm5z4zt1jvNq7j+rsZr99Kxque+7M99PCeevT83xaWx37HydVTvSuL1kys1K67oeM40P+95xdWzkZf5ld5JjS52cqZJL840fqfT0fXr+90c2OtGZ7o34cqZr96TKP9Ey7T51aVMmOZP9VcXsdI4ucCrZ31XXH0Zqjz2Vr4JGas1Bid6Dnmu2Wn5fhez4/T5Ez/Ju9LTRP9Et4rd7Z3oe5+aT+7lKdQnvWbPkz52Mfg51yS+i2Nv5RPpr+Kn3Mm9SvdMVr3k+Xd9T2LeNfn+gd9F3kvlu4rnp/4VpvebtaY1X+P53dH0XM1XWt0ZM09x1b1U+h47IePRy/EOrp+9rXxTqh5Xexox1lD5fM7IvIMYj2Oe+xNWOadaDrk5Ot1zUWxlHakzzbvL5L06efcU68Ye+P4K4tyg2ntt3mWtJJ//3feB/N271Z25yiH2iXty/dRb9Zvc7SnztO60Vn3h85gqPv2rNbCXviq2Al1sxakm8xP8fj/+QUuKnDRywurhrrTwndZzVrldXxWVzp2+dpycvYvx/RM98Ps5uasdT2oJnak6qzg5bwX5WaOjitnlTb4+mPsafN5R5T2NtDv9k7qv2ePknX7i/cwzrO7FfauzZ1yV62uYnMf10Ki0xMrvPrcpq3yfn7DL63zsX6lZsdKp3sscE+1jd5hoZO+rtears658otNe6eLLWF/vyDvocnJ/oq2YVVx3/1NtRo9f5WYc61VOxSSes+VYceceki5H+2m+73NfOxnHHLp9sTo/eZnjuO4qzqlyqj4qPc9hnnG5voPr73SfrJvofrgjnzv0WvXruYyVhuj2J+QdVL3cwXU0x1g7nb+K83GFx+z0pig+c3bPYOXPvnJ0qj2R+yuNCbs8P8/qvUzf1X4cabjlnq+ZO7l23OcaTnfeiW6OHe/5Ey0ZrPVOIMmcXX76M9+pYh3WXb5Y+VYoz3NZ5/4JqQeV5q5GlVMxiZl80X0YoLeqR7+P6syre5jGrzQc4rrxhJXWyse42uvY+XdkTZGaWmOsnW7/Crt3Wn6PmcSfkmf1c+3OuKu3y4dKp8rN3txO6fK6M1WxrsHc9yp2/mQX63rM3ZJqbwd3Mnm/VrVPuarh9bte2K98O8jJ3BOtSuM0PzXYSwPmvtfh+diOjPG1a1RxGQs5z1jHfTlCt5/kO+9j7gmfT1D9XQ/ur2KrmsRN9MWu79Rwfaj2Kjxul5N9keO5Ivfd8PvorGKrufB98Dnc9Sd5H5P3TbppjjRWOhl/StZkniPkOqn8r6FxBTQ0YtU6qXxdbMUuFn+OFfK5v8vN8ZRdXr6XrFfvasUu/lTPyTOgVZ3tzn11Ob6/03X/5Z/RUnHSxA7lrzTwZUyVU8VUcR0ee5J3hdesdVc7X2qNbh3p8/Uqb8XpF2tXR/tpkGtRxVXg343C5xNcA/M1844qZpLn7PTdOnYxq1yB3+NWOfJhoPfI36VuLlZrzdMP3T5UufTYnWenucJzVzpZu+sF3D+JzZjJmTyv0qjwmCvxbuyBzxPPqUg94nP/CabapzWn8V4bfL3zJ8SvYgR+j632ruL5qeX6OQrfw+7gGp1et1fti9z32C7nFH3dY6wdX6cPuhjmPrr/BM9NnUoz76q7r9TqmGh1+47rOPRAPyd9uVan/xRej3m15/i68ovp3griu9E5ud9q3FHFXdVy7uSCa2AneHzmVmv2Op/7fX0H14SVblW30gDfq+KqHJBv5U/yPWXt77DH5NzjhM8r3L/rM7UrJhodeVeTe8uY933Qsmv4CpPGTjnts+ph8oDEa9yJuKqrs2BTPLbK2/mTnUYiX9ZYxQv8OQLPD0smNSZ09Z1JnWkvV98L8H7dKtzXxVTQo/d6t2/wPry/FdO4U3QmDCbnnOTkXuYkK9+OvBvX8rpdje5uq3vfPYeqF6/vllT79NAZ+BwqvaouoJFalXayipnkr/pa0fWqEUs85rXxGvTT1V31k7mr2BVX7vlKX1WdjH2Kp/UqpjWI292z/MT4XKSPMWOqscJzqzjfy9j0TcnYLvfKs9vl4M+4PI+o9sDzNZ/WvULmVlqrvVVt92mOOd0dAPE+rgzQrfQ9bsdJrKjivTefd0xjoJtX7O67YqW/q3eHybtxt/5U44la1Xm0h7GGKl5k7CrOjb0kY1ZUMX43qePr3BdX7pSc93zQ4uJP4I11TT5Rc3cBqrGqg38Vt/M/xWvoT1+QadyKncaVGnkn/iyu3hd5dzSc1HB96Opov/PtmOgnV2sl6GjMPu7UuJPrdH1M9Ktc38vR8b0q5w5dvZV29zWXOaxzXDGJmSItDHL9JFmnGldwr6v7rWpAVUNamDPp54Su5wmrM51A7k6juo8K6WCswfc7MsbXPmaMj0nV9y52d9bM9x46bdj5T+i0sv/s67QH8t2Aue9VXI3LeF9r7taxep6Zy7zaczyv8jvTOAd9z8m1yPUVTjR2XxsV6E/qpH5Vr9JZ5WnuBj7f9XYSO0U6qcWe1wPv/6Qf93dzR/u7nFUuaF7163PRaYldPSdjJjk7ntAQ0qn66/R3z5c91/C58P1qXOGxXXz6WHfxHRnP2vd3uiuf+PgHLbvAJ9DDy5d8Rz5w75P5071nndcg9X3NvOvhpLfqvlf5u/iT2h27d8D9mnfx6qUyyHVSxXbx2cMqFvBPYoXHMU/Dl2M1r8i4Ltb9xHR7jJ0P0ucGOU//VU61du+o6LQmueB9odfpVnjs1fxK4yp+du/nVDdzWPt+7rld4TSP+Cv1PIc5d6cRSzxvFbeC+F3eNK4jz8g69xndKrKPXbyo/KzxpV/4nsev6LSq+yM2c7ozMk86324N2q987K18yS5W8y73DjtN/DkKzSvD53T7kP4urnsfYJfvVDGrr9eVpnxukHvVmpF5h/szNvMrrWpvwi7P/bo/jPUpq3qdtnKwJ0DH9VZ7jvaq/cT1VvE7X5fPXucXue/rLke45i7ORyDf96s9kWvhsZ1VcdDNd6x0KvSO7mKm9Ynr4rW/i0k8ByYaq6/rSb6Qv4v1r/H3/dUhsWpgxa6pp/A6Xc1JL7tzSuO1zjSpveLOucXqbFefv6g0q72qBnFdX9rvLMm9jMfP6FR7jvvRqgy/4/se51Q57FVj2o5VTKex2nOf77k5uRYZ1+V0MRnvVL4u3t/LfEe7r4tJ7Ryvcvq1mefpzFGPJ32uYt3nc2pm7aTrZVWzYlUntXxd+TAnczIm44F9xuxz0nenDSt/6u+0YFpTo8dW++6HKgeqO0EvDXKdrHwCf2oyVlYxiRHpz1j8HletnS5OVHMfc89xv+hiKqp9nu/q3T+FOllPNaZ1Jn115xRei7mb0/XbsYuTv9OkdvZQ4Tqi0kz9JDUS93tc5lQanufmpA8/I1x5Lq5X4ZrVfZPvOl08fsYVrufxvuf7UO1VfQM6ae5jXtHtAxqVjvuwpLrDXU5FxnV5runzK7gOpCZr34Nuv8PvavXME2rceV8rJnmKyTqM1Xk0dmfL/BW7mPKDFlEVp6musYqTWMfr5CieOPwU6TylteK0RsZf6bHLyefmcU/WSSZxivl7f+/vvYyrePyrGNH5u/28mw7ydz10/txfaQj85GW873kMe07nr/YS9+d4AjqrXPdXcatcR8+0+j6TTJ+9s+phUmvS144rGlXfV3rYPYOJpjQ6nZVP2p0++9P6V6h6Y52j430zVvFVbsVJTuWv7sjjdnfY1WRfY8Z0OSek7kqT2Ixn7aPHQBXn+H76/Hk7GZt5otJjjS/9FVWcr6t5xld4rFvid+BjZSsyjrGqCRNNH4XmWEItRs/vcpLujpKsBbsa7meuEVuhWl3dp3D9nKfh68hY4Xk+F3k3vnYNcI0Vqe/aaLiWz8WkFyf9vmaee5nzBFXdDnqYxEHGugbW7cuSam9H5rCmhq+d9DuZM4kFXzMnFwOfT/B30Ekdf1+7HJG+qp9VfrI6j/eTlpzeSxf/vg9avFg3X6FCJ83tdKd1O3a9SH9qJ0ziTzQn95p9MmfffU6n28WLrp9VzhNQt6v/FJ326flSh/yVziQm8TvpeodJzA7vTfOqV2rcrVXxpGbVe+75GX2eeIyPInvuNCp29aC68+xFY2VOdb8Zc0KnhybznU0gzsc06PbVb96lnwG/753QaQr6yJ7uctJr9iJ2vTzR60mPK6TzhNbpM6Cmj95H9pTripNn4FTa070J5OV4F864Oqt86c/6VcwprsHc96DbryDGc7CK6l4zdvoMVndUzVmv6GJ2vazI82jsDD/4nseA73mM74k8f56TuKug7ya8n9MaaDhX+vQc5qnjPXdUOnepdKq7Y+1097PKeZdUtb2vrjd8bhN2cbvnu/NDd+8JcSe6GGsna3ic50G1JzodZ3WX7/mgpUoGiXRC+Nxf7VXs/MIP7z1OchO0XOdpvNfOwNe+3zE984nmil3+yTPI2JW2fG5C+fknWVzTYytcz+NWOakPq5wd5K70qhin26/upaOKke7EVrHOpI/XJPuByT7nyT3wucO++/0e8k6q+B0eO8nzGmng847MeQI0K5vgsT76fjL1J3p2q68b5itSu9JMjcy5StW7051tCn1mDutu3/EemDO6TpUL6fd89jNGVHsVHpfjiozp1hqxim7fmcQIj/OaPq9Y+ZzUw9jzEap9zd3YO0Xvgr9jnZavqzrac0u6d1d0uT4X3idkzIRKx1n1oHVnT9Dp5P35mHPWHZ1/ouNnfeLcWaPS9F6qnlag5wa+rvzOtG6XLzqf161i8Fc+qGJ83vW/0hSpCV2djirm9Fk+Bb1kT5NzdLjmSqfyVffgelfw/NRY3Tvxnuf5q/fI46CKb//qUIdEXChFu6aeoLqEO3BRlV1lmptxd2o63v9raFbkM79bN/N55/iQpfprQ6seO98qp4OclVWwX42ew7ozYhhzb4LfG7iWw37at/t2367cJ+cKqXFVR3guWm7g8ylVTt5pp0tc9f6essupnnPFpLZirvTYgd5O86QucSc5gni3q5Cbem4rqvdol1OROat3wWO7Wqse5Fv5gRjiq7Xvd+DPHKwi9z2Wucd0ez6K3HNfd+eK8bgEPzG+zn0fRcZcZZc/0fdeMMj1il3sTsfzq2eiPfw7rausvv7EtK732eXsanWgWVkHvlXMlFMNznl63qzjOqnpsZn3xJkd6WGQ/XRk3o5VfLXf3Qs6aSvcz9xz3S92a+F5Oe7urgNNdEQ3F7mGbn+Ccu/kV6DpuldrrPK6Gv4uXX02HyaqO8hzLT9o8eCTS6niyE9zfC99HKY61GvwZJ3qrEI1rtSp7ia1cs7a912n6u+Eaf5pHcXLug9Z/DyiO7dgnfsd1GAEcjutTtvzfASt3XYfZnR7O1YxaHSmnqq+qtyOlU+4v9PaaYiTOqd0ufmuCGK792mCcjyPOdreT8ZVub7u8LgufqqVVDk6Qxr4XGRMjlNS5wl2WldqeZ9Vfnef4PMrz0tUdZ2qN/bY97Xvr6Bf75u8SifXKyaxuxj8VZx6xq7Q1WU/x2S1n74udoXrrPI9Juesk24fdn7RxeRzufJ8VjmVbs5X+aLL9TNN7uAK0p3WmfbAmTEHjZ1W5uXaWfWfa9dhrpG594ddwbUd1039Lqcicx3XJib3fH+Hx3iuyPWKSSwxqzj3e1yVs9IR6e/0NMcc1t2+43uVH1a+Ccrv7DWpavi7fPJ+J5lTncX1r9QQmUud1d15/Hs+aHEH8yzAOvdFFcd8R+b6CH6o1QGT1O70n8ZriVw/QXUPV+/mLk9pcU+Yf8iC4RPT8yru5G4ENRghdSbarkFsl4OerPvApTJg7vvudzK2su4DFjc0Jkzjkszb6cjfWUfnW+V0XMlZ4e99vpNATPpzL+N87OYdK5/jca4tTvTJrXKqO/f4Kkco7+nnJdDd6WdfxK5yBHnduSbsaoipPudMza7GpDZ4D5U+xrrD48Qq1skc10mN6r6qGOxpVv1ManI2dFLvFNertFa+E3bnWvknuVhC3/g6Ld9HK2NZVz44vSfX6TSTSY2pVpJ51NKIJZN+PCZ1WLuB+nE7ZZpHTMZ6P96X8BzsLnn+Cq/lo+87qVnpe96u/gSv6fPXZFXDe4FdX/iqO3U6jZ3+HSpd3+vmu7MIYiaxoFiMdYXHVOBfxa18DufuYt/3J1o64WnB5EqOWOVxKH+op6B/9VwdE62nawrdBfZBcnL+Xaz8fLDyzd/8ze/7gMWpzr3T76AG+T6mb8pJPGfx58l8ZR6XuL8i86fm+Lry75jc0fQeT59P0vWeZwTmuzN3fWn/bs8CjdXoBu6Hbg7VnujuwGu4PYHrpCZr6mHsdax8d8k78lr0d6U+ObvcibbHdPMOxUzioHpnXMO1TrWfZFrX+/acnFd2AvFVXqVX7UEVO2X3fW+Fcrv8at/jO/8EzpfjCac5XmuV252hyslYrdmrdLIHN2DuexXTOEexXV53blGdqYuv9ru9TuP0THA1T9CPGyg2DXz+GqA/reN9O5n/ZN9eM++tYhUz6XN6xiqu66mjq7XD60gjddirzKl8HuPzHcTSm/eoOcZ6xc4PGVflaW+l5/4uLu9Ba9norw6diD5N1r5aozsDpH8VL19akntVXJc7hbuY3kkXTw9XeuEMnps6VcwOz8H40AV/Rbcv0DmB+NM8x3NTr/IJf1b5vNjrzGOY5+h+8LX7c7+D/qsY+fzMftZk5dtxJzfhDjDIua87iKtipz1X9+Zr5sT5Osc0p/P7fML0rFWN3IP0Y+7z+RW7S2qcaFax03zicuxwfxerfdfzeYf7yMEqKp+vmWdc5qxwDcaVFv40fD5CFZcx4LGn5vnMwfeBvSoufYyQa4ev7+7rfJW7wzU1dwPmlc9xv8cxJtPe75wPTjRWsdVZfM/PLTot39/1hl+jG3tX6Z6LwOfnWcVXkFvlVefw9ZQunpoTPWI9p7IpVeyV/NO6FVfyqUtujlA9V6fzu7bo9E/Y9VJxp56TOlpXex3q/eQuJ7HE+BxOz30an3AfE51JTJ7H18c/DBf8wiq077ZjEuOkbrVO/GIxJ9cVkxhR1RfT/BW7cyZdze6OrnL1/rTn+8zZd2N/yklsh9etbAqx1VjpVM8n97R2Yw98zw18DtXeiqp3Z+d3TmLpM/tFQ+PK7qCau3vq+ruK62T/rHf76Xcqn/awE1Znd03XZryC51Y6WUNj7oH7kpNnmTVyzVj5cm+H5/q446QGrGpMtKg5iQWP93w3YO57YrcvNK/87FUjcyf3qhgHnc523Iljja+KEdXela+HTj+ZaCvG47q5IBZzqn4mPVagnTVE+jym8jH3XjTPWKjWuQfScVux8zvEZo/ZB3GVNn2n4YPc6+I6ulj1dHJmZ3Uu8HrUwpzqDMRU8UnGTOYrMiftKuSmnpvDOscpq3fD67nuaY07ZP1VbX+HV+9Lx86/uiuR/pN4zVnv8qCK8zPc0UmuxuTexz9oUaN54QRrxCq6fSdjXBOfz1d4TOb4On0Vu5cs2em9FpyF+k/34fdweicVvE+Vlvvcn2un2+9I3YpTzQ7pYHD6fPz5YhVVz1UuNvWDz3fkmSdM44nzGjme4lqvweruuG+sI8+Ysax3Gn5Wxh0rTZF6Hu99ubG3Y9rjCmlkj65b+XLOuuLkHK6z0nSon/HV3oqT2BV+XjRzFFU97XXmdPuQvoxzf8aC72VsriH9IvdWvmT17qRepeHalR9WPge9iWaH5zu+R0zuVeMU3WXeZ+4x99H9Hae93GHV744rd7bj5Hl4bDWH6lynZ3U8N/NP9VzL8TPkeTpOak9jFZcGpz1mfJWfOl5vCtqp5WS9VayDbpc31XHyjKnvxl6FxzzFVb3Vc6NPN/ZPyBq7dwW/j1XOVEd08wnEa0wd9zF6TIX7cy4rf0aLUxWo9pzOT9GdZhdzQqX3hK6YanjcU7UFOj4+pX3Ka9StzuXzFR6z+uax8k3qVFzJq77epjoey3xnq38xqMN7ZJ59d/fpNe6w0p8wOcNdKj3O733mesIkR/W7M5HrGp1ete93lhorHXyruBPQmWp5XJfDvbklO50qx9n5gTj68Dyfq4fuPFfIWmjnuMLzJ2TNFR5HXrXXcdUH6Lv5Pvh9ufleNe9w7au4ftZ3n5/JWfXQaYtKJ2vkCB6bVL4uVmSPvvY85uinOayrmG5cQX7G+l7nd3Lt+Lkd181RpGauRbWX+N13vVR4nsjcSutE/yr0NennFNfo6qzu/EoPVc4VnSQ1rmp6HmfXOHn3AA2NPk8mut7DE3gf3l+H182zZL6fh7mvfYSMc6rYHdlbWrLSrOLv4prMV3XSp3WlIUZ/dWhVDIjJ2Eku3InVGoMTvVOm2hl32pPi09j3ccrVPFBe5l7VqvD+MD4cyH1wH2RMkn7W7PmavRWZ53NfJx7TfQiyg7jMPTHyn+RpPdF9813VmvwiAIo9sRP8rkXXM7qMmZN5u16I9zHnbit2/iR1c32H1OnmgnXud+zuNJnqwmn8Cmm53pPaYqr9ZF20NGJXuZK7q1m9H8T72O11RgxU8yoOMt5jK0vfDs7dnX2H56YGPt/3Pd932PcYj8281VpzN/8B/DJicjyxKsfxGPC9U/M8J/c8ljHnrCd08f6u7d47963iOjKnWrtN6XQ68BOzinU8zw1f3i8+yHWFa4Kvu/mK1GQ+2ausYvUuVvnVWJlz8r6vSN1cQ9VDRfd15aPTaaaO1phT7UEV2zE5W5J6fs4rep4Plc5Ee1r/PX91CK5eVPpYa6zy2HdfFVcx7TH1xbTGB0nVt/D99FfxO67kiKr2RGsaJ4iV+T8vfMppThdPL0/34Lpu+BLeff8a6OJ97TGruCt0etTy9YppXEWXy1r3lXfnd+hzQbybU/ky5oSVTncfHu+WKL+yUyrtKVnzSn00XCvnSe6tYhPOOz33RNNZxcvnfubVnsj4E3a57t/FTrmiQ06Vt9LC92ReheJWRgzjzsDngnUXW/ndINdit3by6yK1Ozyv+9ryr72cd0YMY84rw+9onR+yTCxzOg1qYJNaV/rBEt/L2FO7yur9gGmNida7YPL+s68Rm+DxnuP3c+d5ANpeI2vm2sk46Oai0wL807ikq1fpdhrJNA66WiudKmcCuliSX1fde1PFpUE19z2R6x2n8WJX09fczapOdX9i15v73/MnWnbFuoJT7uav2B06++96kc5Oq8JzXOOKVsdr3p+zqnP3POTvzoJf4+5Pepz0lLkVlV7m+brSXNXBp7GzO1Q6zHMv4+6S+k61TmMffN4xje98et7+zH3NfLdmnmPaBI+b5OKrYnTm3f2s7kykrq8179bpgys9dCiP3BxXeKzbCj/Xjp2WIMbH3BO+37HzP8W0jy7uZD/3qrVbUu1B5uTc/TlO8BzPSy33iWqde7CLZV6Nbrnn5HpCpQNTveprTfO7lh9WoJuj2y6nMuV43uRDkl3Mqt6puZbPT43cJOOwCn8niPP78/0O9xG7y6lYvbtTqvzsaddX+tGkv6yx0xMeU2lcITWe0AR6RHOq7fGeL3zto1uyu9sqp8Njc14ZvimrWPf5nPPlOX2teVru+9rJmBXEeDxztx3EeOwuL/2Vhug0NceAdftXhzwJOyVzdmvYvVhdnvaxju5le4Ksu+pjRfaIJU/Wq/Q7VGdXy/0nfeLT6Ge/+qdZxKoX0D5WkftdHKz8lc/Pyvo12PXd1c28VX/uW51Hmqt+MsdjuzkoF+tY1Rby7wyY55ic7K/2NFbzCat7PcHzsoedJj2sno9InU53p1NR9TDtR+PujBPu9LBipyEUM4kDYsk7yQX1nrlXdDom2p0/cwV77Od4SvfsssZV/Y6V3mkt3v3pe4i+j8wnGsJrnhr/wZ4fZFTkPmvPyz2f3zF0cnTLvd16ZZDzU0tyL+Mxh/dB+HPKD1xE5rImPvM83ueJ97AjdSvu+kXW8a8dwF/pdTVS18HX+QW+VcyT+JlXz2nS95Wer+Z1TN+1ybmf7MvJenkHu7rpJx/rcB/zVbzT5XY61drjE/arPCfXo5/RUqGHUD34rmDug/Y7n6ge9pN0L++Ou31wf6v6k96mfTx9bxNUk7o+F9kPfo/zGL8vv5cqT1TrE8hPjdwTua6oYvJMfi7BOvcddF1fczffY87o+8LnycoHnR777oNq38+c5680TvB6J1pVbKXlYxr7SXdGz/U98PmULmenVdXVuNp3W4E/46p3f6eVrOqjr9HnzqQeMdPevEY3X8GZunreTxrk2un2O4jPsQKfzro672kPzvQeRRfr+7teO3SG6hzsTc545x5E9nCqd/XseX8rsiePx8c50tzn/6HNXrV2dn16nhv4XKSP9SpHVHuwu7+70Cc9eC8597VgL/eF+9zwMWL+/PKZyTo8xnNT42kq7Zx35v6KjHP0PuTXSJrDOvcn7DSdLoZ8X+/ImDwzuG7S+VY5O1Z5+Hbap7W7r//UqXT93vIOp/2KzF3R9aVxV7OrQa5bsuqP+MzPtZMxDnsZk2vxkTff8Qf9Ik0+8RM/8sm7S3Q/8ypnp3NCaj2h/WR/FehzycB+dSY39u5A7Ss6T9T+pE/8hI/P4fRsXVzeq9P5XOuKbuYQW+m6zipOI8af2NGIb0cVszqDk3E7rfRXvlXMjk6jW+e+UD3f19x7YO5xlZ7Pk4nPY6o7kN9jKs3cS53Mr/z+V+4qqt46Ko1VTyu6OPaf0hHeI3P53a5CbqVR3e2kVhdz8qwq/Ow+Jqu+3Zd6d3Gd7qxVrem5QP6MWdXL2GpvRxefdau4VUzXt1PFuIbmHqN516+jGOJSw0kt1sS7ho8nSKurLyq/6nitbg5VPiMGme/+9DmpkTk+Mnd8r4vpyFwfKzqf52bM6g55RjL/cAS/W4XnuzkTDYc4j8+YEzy30oYqTlSxouub/a7njDuhy2W/6xXk95iq16taU1TLLek0d/U6HzVWuhW+X82rPNXq8hLXyTj3JcRXPpH7eceZO9VJUqfjJK4DX8ZUZwPNP/4nWlbiJ1zVyTytn+qpIvVZu63oYnxvpyF2GleovmkkHjOJF4rrzKH/3Ged+47HZJx03ZKVvu+hnbaii/W174suTuRZMEitCdRIc3zPfVWck+uKnV5n+BmZV3S+Kj9HsfIlq+dzgmpknapuV2fXI6PPd3Saq1pXkB7mnNTpzjPVyPq5Pr07p4qf9lVxJ7ejOntVJ/dYZ3w37yAfq9j5hcdkLPMcKzqf9t3HfPJukOsGlU+WTGN8FB6f5n5IH2Pu6bx+9u78xAt0Uguqdcb7GnIN1T57qeNr3/dz+Xmd6uza83hZ9fPkZMRA+p+wla7T+XMOXQzkekL1LNhzq8h6xGUulvhe5Qd8OV4hc6ea8ntsF4/Pbcc0rqLLZW+ifde/gvpuTuXHoPKlEee4T+zWwH7lE917n7DvWlXs7usWv49ur8mqjp9rhede7XeS53fsc6f8q0McMO0q09w7NabkWXLt4KsMun1In4859z1R7T3N5IW9ytW+vafs786dPHlWaVV60z0/x+rnz7Cf/lyvzrbqaZWXKBZzfO1+5u4Xvp/m+Bm7+3FcIzVz7mPF6t4x1id4Hytcl7nndhqnfWU/u7yJ7mmM5pO6lZ1S3Vu159pVnSu1O7J+1c8J3A09Tnut4rreNPp8Reru4k+o+ljpdz7fX+WfIB2swv1pK9zPnLzVX7fo1r5XMX1/0HHdtJ2/sh3ETGIhvzY0dnvVvkNM9yHLyjwfu6LT2VRrEtfF+Bl87sZ+snp2Ge/r9LlOauW66sOpeunoYlUDY30Hr9PV1P5J709B3Su1r/ab9+o6zOmpWufeCs/ZxTq7+JU/fXffn1PyfjV2hr/jNCbjco95d3eVxpQur6q/ghjG933QMhE5IQs+Qae1q+F+zVkzT1uRcb52c1jnfsUkRnR1uv07dPnVPvVXNd1fxeU3Go91A/dXrPaxipW/+2LvcC39xiV/8wI+hyqu4olv0l1OVf9Ev7ov36v8rj+pleevSP8qnjPvap/WdKozTmrewfvJ3qq63ldHxkxinVX8hMzXutPcPa8q19edbrXfxVbcyc841qt8+VZ+3ROWdHdY9eFWMfW/BlPdXVx3Tx3E+8+VcKvIe8ic/KsXUzK+ys/aCXWfMjQZmU/IXne9O8RWtvNPDZ1uTKv22csx/bs9Gb8f6T5Qka18blDtQT5f4fFp+B3eCawic3ZkvNfufM4qv0O+XdzqjE7GrOpewXutmPQIuzNXVDnMT2qfxqbBtHfPcbr9jur8Feiu9Ce972Lcr1qn56mQJga7Pipcw8edVpfndPsV7/mgZZJQMc2bxHUx2l/l49vFJTvNnREHlc/XTuerYiumceIkdgX9ulWwX8Uygq9XcQK/jF/0GfH7KDSv1rkv0lf5GSt/ReZUv1lJ+IZ15ZuWa1bagphVnMdgUO0llW8VX+Hxp7ncXXWHp1oTOs1u3/vq5s6qZ/nu+J1p3A50VrWv1qrysp7HuM/xu+5itMZYJ+4Xq7mvTyB3l+9xHp9r4XORa5E5KzyW+S63ivHc9Ps6fVdwLR9XdHWr/Z2e3kGs+5AE3U6L3Kv5rwF9VB8guXlstfb9Cs7ko5+TtfuneK5s+kFD2i6vqrWjiuvWxGLV3lPm2uB+t87n95VUe0COG/undDmum/g+cZ0R43T7grzKV+GxmevrUwPm6fMYqPYqPG6l4+Mup2L1/USg6wbV9yT3d0xidqBxp5720zfRE+S6xu4uxVS/oqrp86tM8ncxKz8+jeXPaNHc7Sp3cjvQdO1pnckLcYpquznpw16Dp3RT54ouOTnu8LgqR3tp/IKsMX9x9rnI9RTy0k7I3NVvJF6TXT16Ou3L8zy32nd/0vl833Wq/cTjfVxx93uFamB3cZ1Or+v3Tv1Vrvd0F3Se0nPoE1vxxK8PXiNrdvMdVSzaE82M6yCG+MzzOXT+jNW6symZc5ILXc6Jpsdo7pakH3N47zRiDvG7/I6Mn5A9Oe4D4iqr/OztRuYdfieVVb8nmOI5ruNzDHIf63wrJjFJdV+Vhu9lHdZpwNzHyi/wuTm+xr97ZrwXboKcyq5CbqXle5XPYZ37FR7r5qx8Scbu4ldUWrKKbr+D+JWm4zGe041OtSe073ldXAXxaRWTmIQ4H6vc3KtiBPm7eL6+hM8nrLT9a3eqW/XbUcVN93ac5pQ/o+UpTh/KKTrslUu6y6ouvlWMWPmm9/Ya91tprnrdQe5UQ3Eem2vBHr8g5y/MFSvfCs9j7iO2ghj1mb9JS3T/1TPo9id4LTRcD1/2Q97EkmpPsO/+LjZR3DRWVDUm+XlHrJ+i0/T9p2t2dHVO7vkuqzNrzw26WOfkDJXea3JaT2fBkuk5q7hJH143xxWed5fUQTttx8m9r/SyLrGTfYd+si9fV3mVzu5s6LglnQb71djlgMdcGTFBz3kGX09siuesfu3OdYI/c6u8jLkLd7djVTefB3j8pG9iPNbnFV4v+3AfpP4dVvqnkPNEX0nVU9W7IPa0jyqevUqzq/80XtP78VFo7usVVR57vHcYdNqV1o5dXPoynnXGQbVf7VXPsNqDVc13za5PH3dM4jLG67/qBy0fJN3FrC7/NZg8oCd6eq1zSfdUexePfxfnd5f3qLUsP2zx3ww9QdfjRJ8+ZNVv0qSdBrv9im5fpAas9J4iz83o+F7ln7KqAfJhkPGvdSeVbu51tVf9dqRWnlvszpp1V7U7Ld/v5mIXpzFzVtAvPa96hxN98P4ge+1idqCDdeBbxVSs8vy+8u4md/karHr6IOl6udNjnpV19cy6WFi9F+5z7VODXO+g1+y5wmN3VsWxV+H+qU3Iu8hcn5/cm7PL82eSsfg8BljnPkx7391V3olDX1juicz3uBWd3/c1z/WKnR+IQx9zOJdb7juVhqhic32FiUbVzxVWOvRR9XPlnMpxm9Dl5FpUe6LaW+Hxq9ysd1rH6d4xuKMN6Fd10H+ijrOq1SH/rp/yg5Yslsm7wivu5D6Fzodd4U4u7PKn+tNednHTeqeg2+l7Xz4HvS/+zlTvYn6IQUyOFdTMug6+qrcV9NL1B97DiXWkr4rdaVwhz5bnFNWe6Hrx/e4cSfbAuqtdsYrd+dzPepXT0Z0tta7qT9jprvz0n6OozgbyVbG5l+b7FfQ6vavU3uFxXc5Ea1oPqrqndXbxfnfd/aUetmMS5/6MnT7Pq1S1ux5Oe8m8HLNOh+LdOqSXZ6hqEHdinncF73t1BpGxabt9HxPfn+aIlW/FLm9a2/3+PHwUvocl6fO171V0+yuqs2U9qPYS/MTu4p2M9fVKCx/+jPV9J9cT8r5W97fC/cR3OSutfP92rLSE++lplyO8h5N+OjiXLP8nbvZV9UfsioyZnPME77lj0mcHudTxtZNr4fc3pdNPunqwy08Uf5ojVLP8oOWKWMfTL42o+uMSTnu/8qBXVFpP3OeJxt0zneZSz/NynXjOLnZCPnvm3b1VNb0XN3w76EHGN+Xpn2RJSypfF+fjDjSxO2Q+653upG6llXlaY1N4Jk61B/j8efr8BPq8kvsU096rGPZcw+OqHGf6nHY6cPLcd7wLrVUN+SqbQFzmVflVTBUnJs9hlV/hseRWhr9j+o7ASgu8tsg+Ko3pnkPvOYLXS3OU5wZVTuaKjAHPcb/Hpe8pOIefx5nua52W+J7HVLE7POfOnUx6uNLfCV3/WdfjeBeqXM/TvOq/q1nR5ecPh3YjBnKvGrEJHjvJI6aK3eWu7s/1VjrpI8/N9zuqXla4ltfwsWLlg5X2CsVkHOfy8xG3+iHkTvqZVzkrnVM6rbs1ps96FVf5qrueoPhV7uq8V2s6q9zxXx2SCPY0qblbTznJe/LFnjDpLXuqcq7cDbqvceY7mru+urOyr3Fn4PMdq75SX6YPV9LwJVfv62rejqmu4tx2nMY6rHMErXOvwvN93lE9rwmVJs9/pXm1nrOr8RRP9dqRvt25qjt/jWc7YVUXJjEVylvl4rui7zlX8l+Tybl4R/LZTp6161c10l+ZwzrHjq53oAbGHpDXaXhsNfc9oTXma6j23Z94fzsydpXT9bHqxZG26+f6aaZ9dWRv3TrHu0z73t39qp/0uZZr+tl8Dqv6sIvJXhzva8c0Ljmp0eH5K61pnameP5cJ0ur0qn32Vj046Gfe7t3xHNHFV7bC/avY9HV5U70Vp3n5fKdrjem7gms8oXdCVY89jT6HD8XPaMmHPHnofgifi5VvxdWXNKl0rvaUKNeNPSfXEzwn83We1d1cqZfcvXt60Dgxj/W5763w2O6DFUYseep9c6iT9bwPDHi+r9HPDmru6nucj0m173vdfILfWYJWpbnKe1d4f6fnXuFn685Z7U/uZKXX+Thfd0bPzfkEctx8n/m7xOutaj/Z10Tr6XcNJprqL+8l9+gPPdd13xW/qPwZkz2JrkfPZ3Rcq9Ltcp4m6zxRIzX9HlaWXOnFtSrNpKvhGjudyu+6WUPr1dlWvsT7Y0Tfjf2K3flc4wSvWxm+q7iOWGnlGad17/bnsNZY6fqz7Djpx7VOdLvernDab5rTaWUcZHxqu03o9KDSYW9VA50utttPTu8H3F/FSrfTnlDp73pyFHsSf5fxBy00dre5Xf5Th/eHmPM7D/hOfpd7p5+Oleapb9KfYrAK97uBzyt2fpEx1HCrPgTJD0QqQ48RSz2NacQ63XvusdXc187OB8RhCV/jp1+HHo9upV/huad1nUrnjl7Sad2ttcqTz/25PuEk70qNKmf3DlR+30t/56t0xNW76vQqdn1M90A+txX4d3HgumkVV57piqzn68ruMtXgnBrdIOeVgc+h2vPeTvrMeg776d/d57R+4rquUfU3rZG5vtacNXO3/CP8jE7Vb0eVL1K/i7uL675GDd1Bdw9dvby/TuOk364HcD/1ZPl7LFnGsCfSv+LE77pOp6H9ypLTZ15prCA+8+in0jt5Jz2/qlHR5eS8ywf1Rn/M3SC18GU8VlHFyQTaOa4g911ArTs1XaPTm5z7LnfO0JGaV2qMfhhu8hqHEZ1ute97k370kJ98wd/FS3PCrp/Kz97kLFfOqxy3Ct+vYnge/lwyTr70p64bvzDzi7RbxuQ699OX/oqqV4/3ucg1TPdWeLz3JbhXDJjnvsj1B8Gkh9OY03NN46/WUKzbVTy/0nNfNT7B6p3d1Tl93ys9NHJ0TvvQGoNcV1T+3GNdjW7VHvsV6fMzP/m8YdULdDFX+lHOVQOfC9a576x8FampEWMNVYzvVeSdTt+Jbi5WGjuyb1itPZ55Ze53vF/3ZZ6T+51/yi7+aT3nVBu4t+p5ay/3Vcdr7eqi4VZRxU2M3CT3PNatwmMZM9730ud0+9xbdX/k5Ag8A0x4jOdhTq6TqifH8zutan+SJ6jvZ+z22IddXbHTEF0MI1TakLEdaHR3kjpdL860tjPR83Fao4rb5U61hccyz3ytsWo9wWPf6V8dWjW5O8DEv4txupdUoFVpntSAlR6svmhWeRN2X5jgcbvYHVU+um4rOPP07FUcNbKufyiym/u6GnOOUVecnmUFmlO6e8ke4bTHjN/lX7mD7LG6g2pPrM6nOTZhF1dpVTm7mEmOg28VI+R363B/Nwqfi+k6951VTLXnz7d6B5TjeZXGBHS6fGpXPVQ9Zpzvu7HnY1Ltr2LddnDe1b2tfCuyftXTpMcKntXOpj8w06n2Pa+i8lXnFSsdIIa6nIMRqOG1fO54nlPFVnsVnab2Ox+kP3NYr6yCffev5r5OVj7H74sctH2d48oPO3+H4jx2mnfKrs5TdXmv01Z0fvZd44pWl4PuTvPkblwr7zzZ1V2R2rtap0x6W9WjnzR84PN8Fp5X/RqRpJ8Yxrt4b6v7WfkmvXQxfqYKfDlWoNXlpN/pYjzW5x3TvNzTutqDSuO/9ub7/KSPavJp3+FTPv1l5y35wlVMYgRxu5iVXzzZk9j5HdednkdM+oSr/cCkFjFVLHFV/Clf9cd/7ZuPfOQjLx9AgLT4hqUa3/zN3/zm7/ydv/Pmb//tv/1iWgvlfMInfMKbT/zET3zzyZ/8yS9zoVzFKefv/t2/+7KnGPzf8A3f8OZrv/Zr33z0ox9987f+1t96iUfjUz7lU17i6EH1VUc9yrTGJ23VUD+c32Nl1P2kT/qkl7lGrfnABS3O5yP1paMcjeRRh1F79CTTXPuqR03FqFfukd6lIT+9ooXeN33TN73Ec5fS9Vj6oRfvRzW8H+VwF1rr/OpBRk2Z9lXzG7/xG1+eF7X1jL7Dd/gObz7t0z7tzbf/9t/+RUuojuLUK2eSz98Lxeh5EycU86mf+qkvz105qiP/3/ybf/PjWupTMarH++F3qThpq2fORxx3IE2Z5vRGXcVxXml5XfSUoxj1pzjOyDulUVBPphhQrnzK9+fBfeps6keaytO9f/3Xf/2LaU68aqknIR3VqfqRruKFfIpRrHR0d4qToaUY+laMtOSTocMZBO8cz0GmfhRDLvfiMdLXGr/65O7UYz4nPR/uR3Ni5ddz0t1o5HzMVUv50v/0T//0F5MO/SjG74Se/U543opBU3vEqX/djfSkoTiZcoQ0FacYzf0d0FzIJz1ipEWcTHNMa+7Z6yiHfnReatG3TLnEyRRDL9IU2lMf8qsn+vFeQPvuQ4c4crkfzDU09/PQr0buWihPaE+GX/v+LDSnBrrqJ8+luaB3+tU+OlqD/NLSu6bvXzLNtadYvjcpV3n0KeP7Cbl6tz3vMz7jM9585md+5sv3Uz077QvpyPzsXl/3JB/PU70rRvt8DcivnvR1w3uBjr6/qhetlateZIrXeT1GekI+vk/5e6Zailec7pN7pK76UIy06F3Ir3PrDvT1qbWfWdoyraXr74lM6L6Up57IpyfeE+2pH/WikXtAR7rKkZb8uk/XQUtrtBRDX/Lp7K6jWjKep+opRqZ45eqeFEM9tOhJKJ/nK7Qvk57Qvkx6qs37LDgPZ5ZPz0m/pvg7pB70XOmXu5Zp7s9Tvai28vk9nDTR0fdYmeK1Jxiloz6Ezsi7rHzVkk810NCcftSr4vQOaU5f9E6szi4txahPnpn6lp/6yscv4x69R3yK9bnyuB/NtSeUx51TSz5i0RGaq0d9jcl4J/iewK9XOpf20eHdoKZ81JGpH86FnxgfOScmyKdfaRCLaa19YhSPLjFoEaO5YnQnMs21r2ep90f2dV/3dS/3IW3F6LnK9NxSTzWB8wjOrD1p8MzlV470eS8Uo7vl+49Grf0uZEL5MulrT/mcSfF8jakecXl23Yv8isdPP5orRn7XUR298zLFSYu7Ua8aeSaKRVOj4A6I0buj7z9oKkc+6fA9XTmqIx3F8D1dfdMfZ5AefUmf3hQnpK8YmeCMiuM9Ua/EeB3i6FumWtJEhxiBP/vVPRHnz0Xx0vJzqaePvPmOP+gXSfCTPukTPvlF2VBhH5NuH+TfxcAk9kTLx46pHnj8aW7FXY1p/mncE2f7eT/1n33R0UuI6UVlLrTmC1mWfuXTi/aI1ahYoZdYL7XQS65vsv6FLBSjLwi+kAVfCHxzkfGbKr7ByeQnhlH7fJFR3+/Me/UvZnr38zFqT8aZMaF97op835Ou9GWqRR2Qjsfi16h96uoc3KX2qAXuU54MuAOZ/B6Txn1opIbydJ/cKT2rR86ktXj5xvXWiOM8GonhGak31XAtrbUvv+JknEE+6cioKZ80vT+PE/h5P7Kun1c+THAGjdLWPrWIEcp1tJYpj16Vp3dV77NM/UiDXuiHXvJcQlrck4yeshfOr3iPQ4d8mXCdjBHaw9inTxl5nutn1xk4D73qHPp+wNcgOnpGuhuPVS2/I+bKdQ2hPEz59Co/dyLUK33RP+fxOCE/JuRTDOaaoD1MmsA9Ucvj3PBlHbTQERlHjJ/PoTaw7uph7HOXHkeufHpGeiY8H4zf9Ok/uPRrAr8u+LPJPjQXOoOeKe+Gn4s8rbtnKgP5sIyR5VnUu+byKYf65ArlyPz8Ohvvq6B/vrfxjkpHo6C28rkfzbUPqkl/Ms2FNPz8iiNGJg3Vkl/1NXJeekZLPvXnZxXU1ch9oMd50FQMfaNHXN47cZnrGsrxu/O+NMq8b/VCHWloFPTrPYusp33qVDHSk758mNC+YrgnYuX3ngU90TsamS//7lz0gk/5PFfFCTTogzrUEq4jlEu+8vQOY4qTT/mqgxZ9aZSun0f71JBenklx6puvHWnIpziem8fLTwy6MiG/atJPhce4oU3/6XMyFr/3on3Opjm98kxkwnVkWifoM3IXzOmRUaZ9cD9z+tEzAfnUM+Y9yTTnTHr+nA2TT98/9b3MP2xTrvDnL8jDTz+KoS96ohaxnI+Rc4P23Uf/0sHQZe76qu8m5EOHWuoZE8TIuGcZOpprXxqqKRPa93dDeh6bNV1P0Ds1pcHXLXry6ax6dnz/1x79uxY+mepIw+vhE9qTDx3BHQj5/XuwYoX8Xou+5UdP+9mP4uTLfoiTCe+n/aAFgY67fmca+3TcFZ7UfkJronF6b108L9mEn/2TfsTLqBx/ofkC8BfTv8loX6iOTC+qRu17jub49cWhuXT8N9uKI8a/uLwGX4B8oMIXo5t/kcroyaE/5pyZ3xDoG0x3RuH59IwJ5XJPzGXS57z8Rll+aaEjtPY8+iGWWnzz0F726v2wL/BpFNTiDhhl1OabrdbyK1e1db88K8UTq5E4+vRn6mcS8umZaVSOeuLsMiEd/ULA8/VYmXQ1em+8BxknqMl7hB7nltGfavMuybp6HgPyy3zPc+mB/5ugtfbpVz3IlCMN+vae6QfoQX7mAk0ZPXkMWsL91JEB6yoXffwa2efsQj6ek+ZC98775u8Hz55+pSG/3iN/Xp7v7xh1PF+xnk/f8mOCWuj78wPtoee1FUcsc7RYC/ejJSOWmhpZM8rQwITiyZdpLZ/OpfvguRKLlsxryeiH+9Ke+4nx+3TTnfj3Pow9LO/On4WMfjWqfz1Tfj3gN4p+JuHn1Vz7adwLMXkvjHlOrRUrfYxcqPK1Foqnd97xPKdilaeaujM+jNIabYG+9nWPmuPTuXjeHoeG9lWbMwiem2IUL+RTnH8tCfll0hLaz1ghv0x9eQx10ROKoX/maeobDe5Pa3+OmqOPj3ulX+K8X3qhX+q5HjVAMcLjUot7kmlffkx56GmU32uQJ9Oe9P3MHkcv1MDHc+Ud0b78nFtr5VbP1Ht0ffqgF6E6fL3ztc3XjExz3lXeRe1zz5xdqAfvGx16V03Faq1Yargehp58PnIezdlXHebEud/3yBdZi3iN2lfP3KX2uQvNpeN3yn2iwdm1Bu5JVH1gQnmKwRyt5ceAZyENxah+9+w00qfH0Lf7/Pu+6knf3yV/HzGteeZ8z+f8fjbtcc/oyIRGzsPZBP1xJt411ppzDq+hHjRqrX3OKOMeqUMP3DE1BXrEuZbHcEfEyhSLpubKlx9TjJAPtM9d+6+f1OXMVX9CcZjyuAdGzqqx6odaMkGu+nENryOUS4yMfgT3rTz6xVwr4+hn/EGL1uylr6KK6fJ8f6U9qSumemKqCSc9PF1b6GF6HnNeloppHeIqTZ9P9PighS9SN15Imb7YmAu0eUn9ZVUe8Zprjy8gzeXTNzH9Isw3WeLQ8Jr48guRLzLtU197vhbKdxPSA9XBOB81pcGYGtSgnqBvvlHL+A0Hv1HWmm/Cfi40pC8NvsnJqKnY6huRoE+Z5jJwH3XoVXW8lu/5N1v6Vb7Xlk/nJJY7JI5Y7StGphzt+XkULz1qK0ZrYjxOuUKa1ENPMXk/HkcMv7gQJz9n506J1Uh/+KjnphjQHAPyyfX/UNSaGEaPVx/+7GXaB+9HMbKsL7T2OOWlDjFV/sqPjvaI06gz5DPgmWquGO6e90Nw5ozjPeJdQZt89hSvPO5M/WhfGqt3VnnCNWXK054/I9dDkzjhWp7PcwX3a8zYNPmENOibMxLjfWif++Q+lEuczkld9GWc3c/mpjy/I9bsKY/vgfzGmjjXyT71NZEfRGifM8jHn3DUXPvK5U41Eo9P6GxCfu5Oft2HxwnuUb3Ro0x76NMfuehiPBN85OSfzvTa5FJXd+a/fuj+OIfQXHH+DOiR90Jz7fFc0NC+f42hxTMkRv0RR6/ycScyoX2PlaZQLPHoEYcePbqR6yhO8dLm3XAdN+rIshchLe1j5GlfEKc9YtAjjlhyqYW5luspjr7RwdDW6HlCe35maiiG50Cu1/d3RHOhfO5QsYLn6b3KR09osy+TjtA7o3eUP7GgUe8uNXmv+L7A9wR/1zChPpSrGOJ4h+hBc+VyPmLQI05rmXyKZQ3pl2mOFj7m9KgR454g4+XXXdOP34nW2ueZaCSOntCjHrU0B+3J8ONTHiY8B/2s4VraU588j7xrTGvO5Hrux4T0+Z6Iae29a87d+e+beG/pkxj53I/pTmXaxyeyb86F+d0I1UJLGlpLQzF+L9whMSL1PEbGXWeMfPTNu8H9KEY5wrVk1MVPPenkHcq36o+6Qnoy7y1rZi4+7Xu+9rjPKg4tdDxO+zJiqjhpyRytiXuZT/7qkFPtidy/G1fhsVN9ob00x/fSl+z8MNGbagEvhfBczU/rrPZWWrCL0QctKz0/i1CMjBe0epmVwxc9sfLpi1BzffH6N2rFCuKUo1x00s83GZnqa59e3LQvo2fvm1F7ws9JnvzUIA5cixihXv18/EaC/8jQqH3FSEO5fKPzWpwfE6qnOH6RUbz2BP3Qk8x9MvbYl6768F9YtE7jWULqyE+uRsXSD70I+fkFSHN64uyKpydMMfIpxuOA94P+0KRHIR1qKo6+uG+Z8ry2NIViiVOMIE7Ij55GdEBrTPuZ631kruacT76M1xpNoRj8bvRFjNau4X7QHv70odHla06MDLJPf6ba0zn1nPx7An3KFCMNxRCnkTuQ8fxkWlPLz0ucv4v+vDHF0RPfq9AW0hau53E8N4/TnkbAnzHEuU89VWvOV90VaC2/7lvfO7h3kb17fY3cN37Ntc9dyLTHuX2PfeXKtJaP3tQX962+1Ze+H6pHfh4IP4OB75Me478p13n8jtD0u8GHHx/3QZx8Qn1yDxrJJYfvxTLPxby+epSpX51LP4PBf+aJ9DxfdYTuS3eoXzv49UP9eA3BM+H50K/8mPbQU5yQBneqPpWjfH9WxHBP3p9iMUFPfh9CWjKP426IVS0ZeqyBmoKzeT71iNOcfpgLryMUjx9Dw0ftU9NrZQw9eRyoLnHcpwwtjxE+kifNKpdzEa991+XZy3R27UuH909a6HD/gjNolCmm0lcO76o+ZPGf88N7iWndfV9AU2vtV7HEyQSaGDHeK5rUEWi4lvAY15Ax93vRyLNgrTjyhfZ0zzJiVId+NSdGz8S/JgW9a+21tfZa2sfnfj+T8DzdH3etUWuBnlC+fHoOfA9RHH1j1KIeGvTspvPpnHyv1yjTHveEaU/3ou+h/Lrg7y53qz03/NRin/uVNtA3d6MewX3KoZ40FCef7gfTWvt+Bu5G98YdE0OP1CROEENNzbUnPUGc0L4bSE/GuahHb9rL/jRHx2NTj31i0KIWfrQ8f6KROt47fuFxxGCpRwyaxx+0dOhASZfvDVVU+92e73d6U8hf6UxqTPvIOK0rg8m8YucXJ3piF/Pzfup/++Xl4wX0kbnwPX85+SbDqD3h75lyiNFcPn2T5pu1vpil77qKE3yh+xeiYjB6wsh3HUxrfNmv4IzEYOSD4jJWc+2pT32D5Xwy/o+N9mR8A1au+shfDNASfnbtK4b/uOA+BX6ZdF0jfezrbvlNCea/QMjAtdD3GnxTJpeaipUJ+ajDM9d5/RdU5dIDMdr3ZyEU5zU1UpfaGvH73Qt0ZR5LvAw9YoT7wet5X5rj1xyfct0P+JnLPJY6mOvKhPa5K5l6V5xDPufHTx2vlbnUwU9+xgnq4EdXRn88d8XJ7+8gGt6nelSMniXvET0x5jm4B0ZiVIN65FJPoyCGelorV7qKkWmufGK9L+I0yoB9Pxtx+DFi3IiXcY8yzqh9QEM+fa3x9aYY9amz8UGwvk/RO7maV3egfZnm7ONzq+5E/fB9j9/w+prfdGMep95z5DzSpm+Zzoz5vXEfMvIx7bkW5yRXfvXCByYa1Qc1yKWGNDkfOXzIojH/o4L+NArunuejO/Ze6FeoT56B9mScS3P8PC+tta/6nEFr5csvE9rjLBr9bojl+QrFy3QOIR/vj0xxfkecV/uuyVpQE7RGg1pak+N5MsVoFNKv+s5Y4uV3H4Yf8Pu56E94HY9DT356kwG1MXLRlmlfSIM6xOGTpp6DTGeXX8+Ury16URx3I9DxXoGeFc97qu8n/EkWmfYVQ1/0yPtALT+fDG161vvP+yMU4+eWjutlnMdSh3vEqE08ezxPRr4WfM/nqYMWX4+Kkz/71p78+l6h5+Kx6KCNaQ8yhrVQLTffpwdMa+2DYnnOececm7NxF6rP3P1Yfl90451Ez3OI4dcG4jDtoZt+1u7jfrkvela8fJrLxz0Qw5nIF7oTTKDVxej+tE+cTGvtY6pHjNdDTxAriNcI1KIvYtAlXkYcmsR6f4IY92vED+jik6GNBnHyVf1ozBiPE66Dn+eemqnzYqsPWkCJFBJaT1nF+iF3rOLk6/zet3iq3o6nYlbczXdci3m1JyZ1f8G/9CM//gL6yFwa7OmLG8s1e4oVep6Y9oiRnr6w9I1av3DyDVt4HLWV79/Q6UcjJnwtP5b73rf3C+Thk5Ev1APgx4T6VL/8xiB/wWKUnmromzy/KPg3fPkV66Z9+RUnU37G0afQWv3IhHz46ZPnUPVKfJr6UG3uSHuCevRBnEbh9TRXjPx8E9Ta+6KP1KGO4tw4JyhO+6rHB13SVRz9YcJra+QcGHXlR4ceReajQUzm0w/xjK6jGO5L+0L9+l3hkz7n0n1Vd0Yv1bnQkhEHWqcGfQh8mNZew9GaHvk61J7yuA+Z1oI61FB/3BW9dHVkXqfS8n7pizjviedArOIqTY0ykE/mKKcyYjFqqH+MmpXP/WgItNyvHnUm/u+z/sOID1oEcYJ70Pm5M0xrfFpzfu7A70Ka+t6l3+TqN8n8Ztl/06tRa/bY5zeY0kjjvI7fHzEy1ujliB89zoKe4tSb/weB9uTjvhSrOXryc26Zzsz5la84GT3KpKH71DPSc+F7mHpBm3vJfoX3Sx9Cz4l3WUhLOjLFKU8+GVrU8zPK5+8Bz15I4/9H3r3+brdlaV3vBKvrBVUFxhj1BSbGxNdqFFQgnBpUNFETxYgGD90gLUG0Of7VXdWHP0C+D352XzVY9+/w7KeKNl7JyFxzjGtcY8y55lr3/bv3rl0sn+fHGuLqL7N2mtXeM3WxdcprDNvTzd1+toY6q8lC3GJMvad9WI3irLl8XDWyUGz36akvcL35gXYWilW/Pe46vfT3/j+do2oWT6dr63D/rUO/fgRs9ENLZm4d+lUjja0TnjjV8Qx0vfzQ9XLtnbqLnd917XX11+f8GxnO8te3yLca4fZcTvfivvdWa6+t2z5m/EZmTy6/6+rvPdwzuDzWvD5aRz16h+xZstbml+O92ci8HzPrXx1ay6crvvpb5+ZvjfzqqJX/arde+xqs3/0Ou9/FcTL5r/aRXZ0Qx/nZs1Xc/dmcNfdunwt8SG815eGpjye2OmJy1cERD+L15H10ebj0xINY49bLcNyX3S8aTzof+qHlCUQ+gieuZsKNb+ziLe7G3tL4vvjI2pfzFl/srf34SP63AK33ND9S8+//xl/5cgg9vPuwl8825tA2XsvfHu1Dka+8fVF5qWc9ZHGDF5r6tPbhaXQddv7k3/jtN+hVv0/gX60LGq3NCy2u9VsTsyc+CHwYWLcXz9W6+1NsrZxGfci3vo370uUax/7odZHfeuoFj3ZjyEcnnxrd8+qLW0/QW0Zn9dXAWdvay1PTF4f8QW/WF1ePyxOnWXw5a7tG8dtT/uK+0GT0rIMGXvP8sFqsXLXuuuI2ug7bV/7VyfIzeZsf3Bex7aOYPV6sf+NpWLf9yJdW0Ita/CFN6wU+NTpjjXjpsICzPPXsDW4x53afx6BPoLPIpy+Wb21jt681/u0FTy9dqxusyX9Hwb/i397j08Fvz91/o31h/JBOGlm99aW1L7h+aHj6NzrUtZY169r17Lzeq2+/4z/lruatgxeuXn5f1Ot5+xaHrtPSg/WXy5rn395oVLP97Fnwh0/X+eOk6XND3/KWo3bx1ex+Nc+/OqE1W7eetobYHbNgDSFftarJ8sVJz/53nY7+sq5facL1l7PnMZ96l6NO19ZQH3Hx8+ureFit1Wuksxo4mXXh0c7fffYjRfc7TRwja57BamXNq9969r6ludrFuvfOyPLohNXJn0Z99t7InNE1+6tfe5Ldfrfny6FDs95oLugVX8vPit/cahmfzNoZf0iHXeRTV/zm14+1dR26F57JfT/QyuJa692bpzUXY8tdDWdvz2B+tViaraee9Op96J22755G61mTa7yxrLUHe0D38vLFUfOtWFafOOJsNfYd3Zp3DzL3ksVx312XWyzQ2P3PtxrBfRPPwsZxlmvO7j1u5Cv+Vm3cy7ucrnGy/Fn17jpDY/z8xZ2zLH9QZ/XobC1x+dntmU6+4qu1Ol/9Q0vYQgtz8bDXlx82/hZe1fxFo3ofWc8T52t6XZ238FHexXv34EmX7yM1f+vX//IXnheBF01orv5ynsAfv8PcAfZABLo0O+Q9XKx5/l5wXnpX845MLfV2TJfx08xwPJzmjQyXpXF92ebIax37Um9trSsTY9advp7viyPYFzx7GM9eut5Y/u1v9eVZm/6ykG/ru096B/mBhn6rqZ79oRWvOU7j1qORb02Oa3BdzDobM3WrqfZydy/CrR+PpcXEdr/1Ib85ji/Vy6fRPH/xeNsPTTz2VI9esazrfHhhay4vDpO3+bumfLdGsHe4sP699+W37qxrOmHPEpivH4/tfW7kT9ta5BXHjaMv1jwrvs9utjmhUf+uxeIZ2cVy06b/BPHlqGlfraHr7nVnqz+Q+pHF/8VmsZDOXZN8GjT32nrLsZfp9O7L+nHBDy39wOKfSMZRZ20hHuzlzq3VtVhrCPYldG1td8R70gzxWpe+uw7Vw8u2v5Du7onr/Ljlqdeeek/4I7b7Vky/VyfQap7hxKebTnXi5beWrvO5n12H/PTos2AEvUBae07i643JKV5/t0e22l2zYP+2Vr7wxPOuuTx1ql2MxaEjnq9a9bvro5WpF8e7LZOb+TzoWcy899VdjfVXi+XLaIe9d/m2h+b5naG4gUbjXUvz8utPrz6n3LNyGY1sewnWlO1axLvOn07aaqgT4u65UB8v216MTA9q3RGaZ0HO1d88nPxx1KKTyWtd7nec1uN+WFt+9TL3YC2fe6uvV/zmy2neffS5sPc0jrVYQz3VY8+uH1j2PeK+rO05Y/GYWCPf7qd9yy/XCPJurLzAv73gL3B2PWnYK/tcXzQh3+5VoJ8vDTp4Aacc+73nRkycqXd9RvFMbXXT0r81loeXNYddR351y1MrK88+0YgDcos7a6sVGvWDS2trFcvvXGc4Txqs+ep8rx9aQptjgy7W/4oD4jbiDxP0dNfwLdb9Fp5yP+r72n38SO+v/Iv/63/9S194l1tfHTyHFfiZeePmeGDkq+FllG8fxPjl43jos9VmHpDGdBg9D13mIVZHX3Lz4+LRU0cPtw+xxl1389CLug8fv4pbj/iu196Uf9eiF/1s79a367SWfPxXRz5u19UO+moM1czqPfgAyroOxay963KLWfPWVacacRqtKyuuVvn6CPnFwp3H3d7T0leWv5pr+Z7qp7MW6NyazfPb49W4H9bFd++b02ss1/3Z/SqfVQtP3zSKB1ri+hYPzWnFacxHKyynMdDYXjY//+5d84yueRbKy1qPNalVvnv1pHmvzRvluQdZSNs6b27W3LqtT+/FnX/PgJwsyN3xYrlMveVf3fBKU37754w5Rzv2Xtg/lPKVVx37ZV3VcX/3/rhn9qbc+OV57zW69m9y7L+2HRfUoG0taWfmW/PJX37zYN8C/lu4etuL3NbofsPly5GXxbdHcvPj21v3yL0zWtdTH1n+rZlvz2b+NPQYp5hzvBz9B/pxg/r8GSxX3fiZmkFdf5w5B3Gq3x50TQunsbl1GbNQz+XpP7v9BHXuWtPLbt9ZyE8vlEcnoxPUwnFfGzeneffYM+l5rObWX43m6eqxa5ysuT7tUTwal2NvVitrHsTy1asfaf3bLGluP2vy1do69aFWc9wQJ7+eW7f9yx/0bo1p0I3H1KB343ziO67lqwf3K7N+nOo34mVdX73mdHDyt+67B+nTim/f9cDoxN9xuV3nz+qBLY/O9ty69n625z2Pnk33QO+LfGK7NvdrdbPm2fanl+XveK8z+ncN6ugFBz8Uc75C8fZk9zBfwA1bT09QrHWks/sbT37X+eivTmOmz+zO429s4/Rw9N296zpusT0feFk8oFnOIl95VyMena2ze/EWj9ZTPfGrA29x2Df5oeUtiH8r3r8IfLa3b7WGVzrXv/N7UD6Lj/T+Ec7f+1/+4nc8h66xg91B9DBuLCu2cQdVzAOR5a+GF9a+jJbbfDnZ3bM4mf48NGu9AFkvxP11vng5N784k4tXPdgeds3XrNmHkC+HxaqbpR12reK7nvpgem7U59r2v3bX3dg8f/Hyui5W7/oK1rh7sfez67sPQUxc7eoux4dzHL0Vb751Vo+/Efh94NMNaWUhX/dj/wjEq271s5BGXH8MbA9ds3j5dp36l5/FC/aB7Vrp1MvuR37ronM5gU4WaGVdB3H1QjHxfGtBPMv3lL99FNt+lyuX5S9fnyzI3z3c3ECDbzlddw/WZx3VaAzyG/XDrGu5dFc7xNF/eZtLOwtbR448OdlbXMbfefDu6Lm+/3RSLNt3RHlh9yxTt56c13KdO/3Jc5/8sLLPWXp7vfuWVpqsOX01rDHb2ProNJcXcPj3OlytbPvYesF93P2Jb4/kbo3NyULxeO5J98r9an7329rAmQ201BSzx+L6i1O8+5B1rYZ4oEEnmGfqB1yaGdATv2ej3HpUv+u4zk18OXyN2fZRnj0I+oinn2KtldkLevGa46W3a2t8pROKs1CsNT3dz/W757SYfblxWI6YXnfdWzN+wGt0D7LVD/mq7b3i3ZIWLo0s8PPxq6Gfp/Vkaq7pPa36tsbtf9e5NVjztNrPfdbY3ossvnn81t6PYrsH6dYzfbzicrcPdeJtD3Tskdrp3L3P5MpXh/HhZNWgr5aeNl8vWXAP2+t7brJAc9chP/AVZ/mWI37X8dRTqLZ5uWpubnm3l6CWtePGs7aQ797Tcu1DFpeeWvZGj/XjXuEVs6dx8ltr8UADdh1dZ2qG1QS8THzfeSEN+6Z2PM+ZderFdRzX6VvDrm+f04BjreWphUfr7sXG82+9ywn51enaHrBv9kOLcbG+p/jivfi/CHym/8W3Wstb9Zuzb4n39D5arx9aQgduD7ODv4c2xOHfw5qJb37X+TrsHh4P2nLx6tuDYdy1xFGzUf6+IPfDpJfifhjti03ucl3jhe0lVJuF7S/wW6/cauqxuvFwvLjyVRfH3ux4jebmXCv33it1ds1xwvYe8ssPG8/oMnu2L9X8+gj5ivdl2fqLPXHskXrmfLjN49PFL5bJ9aW9Uf1i9Wid9HCW15iplamz+yTfHwh41tm9sdb8xdUI6dASX4747Zk1DzSCGK104rHm2eo0X9y43FAt8e23cfVxjGBNoVh57WF/tDfSLPaWHtsc8WDP1KJlLfyNe08btwbdcsSz7m8mr7icrRPkVGdN7gKXfrwde5a98/YPgfzeBax5z718PbZn9q1ei+F6z9QDfrzOt39jJdv/UCydJwvWqi/z7IIfh89IA88eh+blrX62WI5ennpy/7J8cdoX+9QoB9/IQvG4+wW+0TuZzvaxuvYw4GzNPW/5V6d5se5PFkcc5+rQct/50so2tvc+P61MTe9G+tuj/orhdaYanVG5XTcGvQT56qkT4ux+4dJaXlbf+ehYi/zQXD0aOM4Ha53MfvPT2ho3VwziuHeh2PYS1LJua2b0dk1d0+5M+l7lnRJ2XzLrZs3Z1tAH2xwc+6Jv+1OdajoLu86wuovyaXqnsXyePd8JL8ezuu9W6wiNzfMX371SW/38+93TOnG61ifu9kVTTrUb9WGOg2ePux97vy7yuadsz/a9p0GtHfUS9FRs1/sUW8uXrZa6jXJx5bVParCnHPdWPo4a+eJ0P+Ph7BlsX/SXlXv3uHr66xpH/nLo2GcmZ+eLfO7V3q94THyfnfzVq/7WptP7FpcmHbY6oet49sg686mxtYpdXii+fat146uBhxOWJ/5Fyw8tP/zhD34Y4dp7eOI85b6l9VnuR+JvcT6Dr9G5Oa/64b/xO4cn37fGt6rxW7/+a1+0OnjBw9+Y9bAt4uVj8jqwesp/8zv0Dr7Dr+7q5KPlAWL51IDyMrXUZa3lfiCppXZWLM7lVbde9by9NAa+a18e3P93DXqkTztdXxrjWp8erVmvO+J8BPp1H9Sil9UfXr2z7asxy/fReJbmAqe1Wz+OdcV56mW1i8eTs/y9Z/pSNyuOgxfsbfMn3s3fePo0At7+cZCv+J7TsL3H2X70XUyt5uoZ8+E9cbbG6uQvnl2NV5wnDbh1Lk+cTiNt6Dpeue3d3UM68syL0ZW7PcgB+fIyvuW5p7jppKf/5hCXhXL0ow9579XKrK3rYj2vvUeu9X7xRbw/AvzQsl8eaevP89+1NbVnWdf5ipWbRtxQrHvS/wyoH1X8B27991f80EJD/3dNWdAPe8Vtjh/E1289m3vzjKGYOBRfzgKfdoi7z7R9Dcu9eXHa171nfZHvXqYT1Au3b5pMvOvOl3OmXnF9hWLOJS29x6VLI+uayVldfGe963wLOsW3RzpbHy+9fZ7NV+Opjnh8dbbnRtw4y8Vr1AuLnwVx9ehk+dLIPIeZuoATtpYaxZytrtWPK17MuSm2/cbDUSfO05ppbk7WufSdauvsmrfe7cF+0NdHWO7lqA9b89rWobeWfzXtKfMuzbree2beHuw+pGe9jenYq8sLxbuml+EUgzh6XS7OrrE123/X5tubeHvV83M/WzefH8e8WHpML+nr2VqstRjDuXbXac+y0Lg69aqHYuXY90Z7JR/K3X6rE39z6Gddh+0rtA8+Bxvbm92Pu5/qMTXcC/dAvbB9pLHX5taC37xYeu5Xlp/RufGn2lcn2x7EjHTUyuf87DqLwdayl/SKiTffWnQaxYvdWsvDwfui890PLb/6g8d/o6UGXuHGPsrt2vxVzpP/lUa48/CW7ykGN/Zqvr7F9Ztv3uWEV/7Fe5z38t/D5r9X6y38g7/5z/5fh+R74Xg50t7DjJft4b5xL7fyiznUDv3WBfWKrba5HLEnP40s6DXkk2eEfRnT6gH0AePBv3WbZ/ao0UPcPHg59xKvRnlezv6jkPIzunzWYz/F7aeajH85WTVZPGsI9kaOlxRNsUwNMf008tHoWmx7z69GhqOX7QcfZ6/bkz2vq4+Tf7HaywvOQHjirH5mb/OF8mnEjWON8fIVdx563rLtPdMzreb6aIwrpzHbvnDFxJezWqvTdf69x/zZR+qIPZ2DRhzXi6f968yuztYLjduburf+zZUnbswnvvdg+Qw/W5QXv3h9ePb0Va48fXVt5Fcjf5r7pdAXQ+eIzz9J7Q/45vf5aISn/WZ43o84raP/16Af/ehHPzc+/Yduy6l2aMzqgT3Fs/zFrb85rjgrni/s/VJDPs6TBhPb+JMvoxuqm9kr/Dj2YfspFq/71x8G7lnXT++ErvMFumvicuz/7l+wP82L7TNyOUGtYqw5fut1/lZ7OWkUi5uF7TXDWV4+9dNiO6fRGMqjs320zq6zNNVYbjx7gQf6WCsn25i+aGShWvZJ3fK2Rmi+fWfLKy/giOVXg7b+9IiTNS+/fWHVwg+rmfku03WIt31mzWncuHsgpsfLoVP8Qt+4WffMtfyNsebq0zJm9rY1Wycf7B52XV56+rcuGquTqR12b+kFmkx/Yq3B2vyRb7yGp7/mYn4Ul4trzFfs8tKpB3tpzMB6IY792TVl8exF+9VnVteh+K2htjXlK9971D9cSFf+asjP1N/7EOLRz+K5R1m5u4f2b7XLy5fpE9ITt9fuk36316vFiq1ukLe8LH917QlttnGc7OrQNmbbFy01xJ0t3OJh+ynWXux+5F8d+WJGsfLYci9v7d0fWkKNPuGV/wlP3Pfyi6894a0YvKWx/su5/BsPdx6efBcf4bwFvbCP4ObcvFfz6wcaa/CP//Zf/e5hyO8FkoU9+A6o/Mbi+Z/iq4Hj0MfLD7hQTG3X60tDTde0XRfTU3nmePsArnaG24PeB8t+COG0zuzm4KTXunpx7z/RKCeOl7MPr3z6abz9BfWK1Y/cNT17SW1sa4pXY/vPR9+1GB6f/sRWp5i4mD17uh94u9aujUwNMR/O9wNSza5hPyQDXiNeMTph63fNl6mRiW0N+vaxdcaL4w/i/UKxelsv3JpP/aj3SsMcb+NP++Ieda1Gxtd6nup0Ld+9zfDEWXP7vvfy6qiXH7bv/NXQf2a+OV0zXD2qoU7aesqay3la24UazsCeBbmZmnFpZesP7UtfIPsi2Xsl2y/y4p0rsbuX1aeZ3/7lq6/tM1+w7uK9S/y48uMf//jLuD+w9O6wPn2rEfKly3Dqxbj9rsXNiq8OX3XY1cDJtg7N1eFjuGLL4b+1cegyPRcP3bvupx9aundp6L293JzM3Nqsj/76s3zFQtohnWLpu1/xLtTc2uo0T69zxjpvQT9ZPM8Qjj5wQr4sXhxagU4mh89Yrryu89kP+xg3xFEnLDejuVBLbI2fhlrFrMkeda0/tmj+qhd89czf2zf+XXM13H/vpfgBX79PvcdNg92ecDL7b2+Wz68X3CyNsHr5l7tWzPurd9FacXu6xq+f0BqzUN101cbh337Ey7XftPTPmsOuTU9r628tvW+f/k1C3/V877N2e2Jfim0eTvp4tPb9nt+a9btmTa3d/llv/S9vuZ0tn2m9A/MVj2sPyr9WvDrl9G8F9h9p7j2anpqbzye3uT72PslbXijWdftgbzL7t9qb36hO+XxxNje/eq5xX83T1TuUv3XwGE7XdORczjXxrLn8J40sv3uwe1IMltdeZMu9tn494KuT4eJ0fe1L7Lv/RssP/tl/o2Wbew+/KO6/CLzq72v6/j77sof5W+7ZW+tji/dqv6f3T37zv/i5hyLsw5rfYe0wdkgXxe9hzcJqeAC8SJaT9UHkw8jLNaO313S8mBr3ej9c9K7/xuU2itXjfQivPq7+gr7yuw6toxe/L9C+PNPdD7dse2TN7bma8n0Aro61W7++xeLtB6Z4mltbTqM+1q6vNdencffSdbG7bzh4OAvnKH/xrRF8AWx/naGAq2b3wznDW82wnK5pAV9juPnF5OLUp31tneXE6cuEP5brP6RjbTTD9mE9GYjzlyuulywermt2121dbLUzPfJvDbw4e2/VCvKC+t1D1p7Q2jNyc9RVO9Bunt/5aFzeriV99ynTbzk9v32B615VU0/7fNzejFlaV785sz/Z5l0da+nc1E99dW1dgHvvp9qeeT3r2z4Ut7byijcW9x7phxb/Bks+OXdNYfsHmvQDHojTNJdz52pYd7Cmxgy2VrmMVraxVxCjtf3LXUtfT81D/XYfWfcznbjxnBd7SocWv9iN2zv1Qvp4OKuPw4C+ul3Xfz33jHlGVj8L3ZN4+Hs2t6b4craHO5cbNrfroNddozqsuX7jZdtTVi/51LauID/kZ3zltj/d3/1DMgPzLD0aes4g3ezWsP5GOje2e1Nua90zFuLHq881uqC2PszVNea3jl1Pfj59ePfky2jC8hnu1cp8l6H7ZPvuSiPc3rdGPrY108EJ9j1L70nL6Lp+tudr+31uv9Pt97q1cu561ci8v/NV337eWnj2aHteg9burOw+Ndq74Kz1ebb/08n2K359VVfttbRC+eX+7u/+7q/83u/93heNdOPYA/n6pKGnUM2sebZ8PWfN66s9Yc3jlydnLb81N94amyuW4aq9uXGbB717Rru+3MblZmF5q7djEIPq8DXSCZunvnXeXpwTPHuJ+1TD9fro3vGJz8Qe/2O4BT6Cj/LC5e5GwWf0wkc0LuezNb4PtpY+fpn1F19T972ct+L90FLcQXTgG7MOabYvkCAeinsYsrA66eMwtXoh+AD3BUDeRTrl1osPiH2BZuszyjEuX/yuIatH/MYsv/2sR33mY/laT1+oevH74GitIR19VpOpu9f2uz3J0s9fTzR8+F2rTlrWkD3xtx7TE7vxtXrc9QfXN27P1oqzsDHr7jrQiZt2KN5++8Fiv9Bc3WKsvFBcb/mKPZ1DcTXEy4UbD/W55ycU94V7/3gvvnv+tCeg50wvGw/5rWfH/Gv59jmkU41dH/CLxU+Dtnz7bx3q6TVrXs32oT3x40G9FKtG+e2H/dt6uyZ1xT2H/Sjhh4m7Pv3Zd89ESKO83//93//y5a1nufz4nif39a5Rf5l6almLub2MZz/Y6jRvn1qH9ez5od0Y0grF8juH1qj2cvLj2RN95vMO8R7BW61Fa3I/3KMsLsOzb3iBbr1tDluUu++CdPSuR70wexSunh4a9ae3Nf6nOLiuRmuxnvz12jl1/ltD/uL1Hdc+6NG19ZlvzeWIZbfX5QAuvusQzxpC8fayfa/3fXZxacfbs53m1qVFxz1SPzO/yPek39rqYc/z5eoXd/dMT/SyBZ++yrMm/qfnVl22fTcPesqC2sZbhwZtPe9at3b59sV9it/e6znrbJajN6ZuY7a9ZLtnaTOQk6/62b5/7n144md40HU+a7O+HbPq9B7zTszKUyfQkvdWLX3nS6M9c45pbv2sOdt+etca+Y0b41eb5tWvRyYuRzzU+11TNfCe1r413CtnZe/ZIn+c9qfztd+X27eQpvp6VU+t8nuu+pHlZz/72ZfP6s5u9XxeyS/n9pzpLb3tV50sFMuf1cvuPW1awXx9F8tZEwv62t7W8rfXntFG/OLWkC23MaNjDXHScQ+zfNB8Y0BHDZyQ9t3PJ51ieyZXL+uaXfCVA/IZHfX4H39oCSsW8RWW9xY+y9uaT7kf6ekV56O9/KLxi+jjvTW/qlne9+nn5vY/Hcrn0Kfv4VKrw+7l1rzDuQ8PjnjAyUKxOHih2P0gf/XFKpTnxebDJcvnBeyF5+WXj1mH+HLSXmsd2ZO/fnZ9+mu0pj4setn34u+PtHzlpGEPMnn2bf2BJgvl3zXa27V0dh35rL+R4SzwaazWEz/svrh/i433gveSx3PdyKw7P972FuLR2y80y8vy0cvKs5bVSiMtOqAHtW486Fk81EN7nnUdincmfHlNp1j31JeqrL52r+PpOdOT9ZgXa77r2XXhb7/F66nr/GFr42fqhMbVycT0GZbzVN8fmfcPEXAfQ3nF6vneL7rlp9W/RuyfcjWPH09fesy6B56nOPXU8/vTn/70yxe4tMov3n1yr25f21t9WG+abOddx8Hfd6J9sE9x8m8sOD/OmZ5C1/mKeXfi2Qf7i2cfcBrzFdt4sfq3BsZ3Y+atW217YO/w8kNc+7UWGssp1zlqn9II1kYDd+uslpHFY8vPmmfpNcbhN25ePdx+ynX261/vlxvys3LZxl71yvJb/yveahnF6qd7v30VT7Pet39nKG7If/feOhubF0vDnqoL5lk5LOhDjThpd17vmV0u/bu2eLiZfoIeNrbxkL+1dF/9Idl99uzGlbd9Z3SsLeA/xfKXR4cuv17Uzh9ab3vjHsW7/XY+5RS/ul3X064nv/VsfHkbC87L3quwmvjF6tm9yndr5cczhka17jsNZ3O3J1pqqFM8HRzrd5bj5Y+z72E58vOLNeYXy8zl6GdRrYW5fvVijWL2Gb+Y9YT8revVfVjO3vtw6xTzbPis3mcj/q7dmvPTKr+z2ed0n9E+p8uP348s/ds47WO5ofqZnp/WluHcvuXnT/Puj7VlXW/Ocq5djvGJG+xDtrHWnnVdvjXau3x3nfnx6BVbLTWD3GKrIb75+ihmv7rOV4zG1lheoIdHM9t4cxzxTI5aqyX+3Q8tP/jBH/ny/zq0uPOL9+KL5Vb8a0Dja/MXt/c0n9bzkVof3QdaH+XDe+su/l6fNBpv/c29sc9C/j/63//zL2Pz9DtsPhS6DvuAhg5n8cvJQj7xTN84WT4vSB/mXe8fFXHkVrse7oeQD5ksztbQM7/RA+wFvmszhq0PzXf9HtTQdWtqLf1R9zu/8ztf/sDrgyN/ufRXx1pDcZx0aWbq2IfMuspni3I2Ftf+bK5a2eaEvRZbTtfyW0+93nu4PHuHqyYNIzNPQ//uYdf6UjMLOHuPV5senY2n1XVQs7Gcj8RXv/rOrH7L76y7r/G6n/41YP8ExvkuHtRaX3XSaIRi+TL92h/cteWJb83lxTFfv3Vn+eSyOPJdy83Xfvgj2R+badFxD8vJX9xZ276z5v5Q8Cw2pl3u9qXX0L625/nj9ez2DP/2b//2ly9w6eXvXvm3OuKH6tdPddfcZ32Wv2MWJ6u//cLpS2f56cvZtdd/e1NP++XdWQvWVez+0z1nqTGdLK79xhF3be/0pR9jvmLbdyP/7vvqxNv8YgxndVg59jCrjzhB3/Uc5KtFY3sKaj5x0qKX/6mn9WehnPbXOUuvvrvXPgc7N+WG3e8nzSwN1/XqfGycyd/7hfekvVa+nqxhz0KcNHGLOU+420MjPfcorE6ccqpRPOs6yGP62HXgVb8zv32ok6lBS538uHrJoGv1NqbH/O2x59o9zmf9YXXUuri1gjob273LiokXc+/zWbN9CcXqsV713BnNT08t1hye4pk+WL40M/HgvroHQe/x9FDsicPwwh2D/NZuD7Yuw2HN08nqh9ZqFKuH9s3ehWK9p3sP7/t69Ztn28v25Br00nqzelrjX5OzaH7zcOjbW++N/HqyL/kvZ0GreO+6ztq+/zwb6e2+tB+7J3HK74z2Od3nfJZWaG/3+9T2V679pKUna9y+9WxtjWE1wnJoNc+uXr7l66GYeuI7FquefVA74Ogfr/1rtAerF8SycsRf1dx4sSAe8m1+cO9ohFsnFN/7fPvN1Nxx43ywGu7J1fm5/0aLBuHOL96LLz7DfYVvoQG0dsPCt6yxuHXCL6pWqN7qf7TWW7zPrOEf/q3/7Esscwh9MHSdlsOO08sjc1DFspAfJ3OY9wHL1wtyv3x0Hd8Lxzo8dPsB5ENIzbhy5C34s3LK3QcZx5hW67AHjP+pz/ztm5d+5gtKHPVCubvP6YR6sT/qqNU82IvGgGvcfpuXq9dMDSi2dXDDaslf41eHDi281Vpu1xnevd552LNw90BOaH3F9ktMubuOkI+muLqBzp43Go3NV0Os/K756yPrOhS3R/Hy92Xg/jcv9K1OPOvOth/Ahe3nqW8Qg9WRW7/u63LF+bNbI199XB6/PbEveg673oB7+xFv7gtYP7D4t1nKi7NnRw/lFKPRs1lOz3E/sjSmWbwvyP0o1tj6rKH4mmd815V1zd8Y1x/YvTO8D5vvPoTq6zlUv/Ppy7tzYx2Ny2H3Heperck1gv3K6i+ztozvcsz1vj3mWw4eo5Gpsdzm7ae97zp/2q1zn6X05KwOLA8361o8zauXrV7+5vLillMv+onXGfCHbWPz/Phbxzp3n9XvOr+zhaN+uNzVyS+2Y1YeHfu56wibE/D2PRxoht2T+GF1qhlna8bfOW355ZSvX/p49lId3K3TuOvSCx6js/HysuLuR8+z57q5msuF/KBOyL/9Ao4+th9xyF++eLHWuuutZ+fRmew80WvMVivoI4g7X+qJZfmdU7xgT+wLLl6WTz014+C5VhOa60Ws/K2pLr/96Vxk+UI6LC6OeH20vixO/p6F3tOv/psney/S1Kdew/rStVZrZ9Xl317lrWZ40sPhT9P7RXz3r3n+ew/sZ0ZPj97Z+94O6XkW7X3XIc3yPVd91vdvtXSdP16fc/77NT371daTGnqyvn13WnvoWs/ZW+sqtvsUP/+Tnn4yHGbeiNs82O9MbZAXits/5+rqly+2+6uv5WRdb36Qe+NbYzlZwLP+cLVCPBy8YhtXi6mJIxcv0PhS8/+vP7S8ha+pU87X5oEbBK/09ka+wo29p7V44j7x4In/93/jr3zxZx2+XgheDs1DB9BhTf/pRYPTPD+drPnVEfdBnvWSzb91vRx6SfqyluWj5cHxENbD7oM50+9q4BnprW/9LF/5Wdft235hbj3F6tkfN/SKZV0H/WRq4WTNi7Un9iBsP9YfaGw8n/U2ivswyPBADr3GG8/Ku/3ila9uPnVXb+36Q/nu237oXt2w+7RfZHDol5vG7qdYWJ3VYPphIf+Tvvywex6v2P2hZfkhrXyZfsXTCM311FiO/QHxdBqzJ478kP7e392jsDx+tenk372HzRVfTvnWTWd76Tqfeln5vV96Blm+tDoPzsTqbc2uuz99iesLXJZGvPJ6lv3ryGmWVy/l9B7zDt0eXef3bsTbcf31UY/dI2coc3+z/PXTmcm6jqOv0DWNXX/+9IO9o3uv8erJfr1l1Vbf9fpWP4Pi8hfNq8sup3n7a++6Lp52a23tnptqF1uD4vYXb7H72Lj9P+nB9uEe5Kvveu58+XFte9ePXuK/tQf5nTWcUD7TYzFGR0zcNZRfP9bS2DysFt6u1zpu7/Qy/d347jlu12vyg17C7mMc96v47mW5tJd3+4lXbOM3po+0u6fd2+7xvb9bSw6owX/7DcVYeKvXrvUqnt++NIbtubHnKV94VUudNLZW8eXgiad7z2qIgxfwGC5NevlpNX+LszWLqemsmLc3e86K0doa+ffcbC+hWO/o+2+u7p4xGvpl2/eT7R7ZJ33qdXteA1o3p7p0fT7l3/1arj6tB6dxeTTlhHLiea5ZPnnem53Rfe+XW17764eW9jl/udanDv/tJZ942NztM6uv1akXdrWyQE/8It+Tqcf27ACe/bZ37lGo9uVlzfOLh+LuAY1i4nLlB3ulRjF1GrdOe9AYtpetRYsei/Mqrk4WcEKxrfXdDy1P//fOBIwXr/xP+Az3Fd7rB4q/xflIHN7iPYH2Gv/Fk2/xfeOL78v9SP5y/v5v/OUvByxfB7AXjJdVh7FD6AGNk68HQjzsQQ1Xp3lwqEMavRj9Gt3YPH9IqxdlL8f+cMh8yVKLVn1UwwOkr/rdta5fz43LM9LZHNg6+fUj5oXfWtKv9172/RHtj6Ctp5f8+yEe0tsXEI4PZ7ztNT3Gp+egXmMotnWedKqjVtD3xgMtOnj1nS03dL1afHdk9unqVStrDY35cdurRrw41kqTNd/e89nvRj0WD1tHjaCPEKeYGqH4Pmf69E+5mpdXzH4G/dx6oWv9rOVnt9+seX7xRj7z+qhXpp/VvBCjQcf+BvHVwAv8em0e2r/by2rpd99B+Xv+7HH7WK1iTH/uT89y5o+j+OWl40tyunrWU/nOAN1sdfWWbznbS9rVqxZznt277Se775h0Ai1WLk7omsW1rr0O2ysU4+N/pWXc+5qJZRCHH26N4jj57X195kt771dGl4ZRL+1Poz3CaV4sjTTdi+3RqK/MWm9usXruLHTG/FG7vd/7tfvfPBODOCxsD9a1KFevNNdAvHx9WX+onr0PcfGsIew9ah3l60u923v7xawjSzffUy8sH52s6+oU88zaz2K0r1acQCfT794P9fK1TvfWewRX/4201KTFQj3YuzToqLe8YkFsOXLFq62P4unve6p5iEcjrE4+e6JWeIrjBHtbjcagJzw9uVeXi68vaF7s7nE9qZs11x/eWj5nzPlLN1ifHrKu9bLa5fqRpXHfA/ih683Xp3Vni82Nv0a7cW1923MjLEeN7SMUaz+Y/O27XPuY7VnDxW8MxeK0P4x+nM6B86kXiLN7nckP6sVj1dND6+ta37s/coN4usux7nRoLR/3QpwO3x2Lrw4+jh75itu7DHa/xdJ80smfBh3YOI64fBy9bJ1i9eG5xsVpbB7sa5wbpwX5nzQCfjH25R6++o/hhhV4hY9wwke13uJt7Il7fTcOr/yLj3A+ClqNaxfX98QJT/l8b+Vc7OFZfEbjAue3fv3XvjuE1emgd+A7zMEB/HII/+l12MNe3neH9J+OaV2d5TVmxXtJ9mu0X6TzhXi9FPti7I+irJezGvvgpJ+5DsVw8EAso/fE1/dTzHX59ZXh6ME6esn/+Mc//pUf/ehH3324tl8+bBp94PKVS8se0iyOi7eWr15YvrDxrbGw5uWs0RRnYquHW7xed23Lz0dzY+KMr/itaZ+8qAMt3ICTdV0u3mrtPtS3D+k4dMLtp5xAf3ks7eJ9QfCMlFedzkHj5TU2v/WaQxrir/a6MSu2VmwNn1W7Pp8+DNWRU0w/OI2BDk6xcvXRPLux1pM1D/aWpV+MgTr5uoe+eHmfVGN1Whtzb7puDPHrp/vkXlm/tb+1/kC7Ma7e7QG9xnqu13ruh9r63/dE2ub3PRnSr3d19J+Z4wG/vq0tC3EznOLLD/zXcMT1Yi1b52psvGtx683CrjlO8e6V/dln+Wrlt5+NdPFwxPWOc/tTJ74+9uwUq8/OQ5+HWeciFKuGftK6Nbaf7WOxHIabRvyu8VyL4+yIe2u2756b1kV7a4bW6LlaXpZ+Pta83DTsBy097Nq2l1c1ymmev371HFa32kG/8cPVuaBdTtq9w/2Ili9snfq2vws+Y5r1yXCy9ORbc5DPoHixTC80yr/7ooZ9ydQIzWng6EcPYq0XJ+y6Am6Gsz25r1cXf/3V6szcZ658OiF/GnRoudY3y2d9YWs2ss3Xx30X0dFLcxZuv/Z99dXb3Eztem7MNo/lbywWysXbWP7qZ+Jptxb7QuP2ibfc5YfN0bd96zrsM9V1Pe3azMvxN8Te/+LWd9cWbt+XI1cs3cZMPA33Cn+5zdnqPY3LuVy+DKppDaEYPp7+9sytZqDTvBhbndA1zuYHdUA8o1Hcuya+XljYft/iwFs9iYl/Z3/Yfmh5C0/xfOwJr3Lew0c4n8FH9eKxj+JyV4N9Bm/xr+4TN9/f+1/+wncH0GHfDzEvBocVj8XZw9p1hz3bDzE8GsV6UfqhZb9gVq8XY39Y7B8X20NIM7vYWnIuT1xMDp4HVuxy5Kbvg2NrNbZ31tGPLI3+yOuln8nNWvdbex3STpepx5pnaWT5gvWIyd9aUE5+HwjLY/n0i4ejF3WK7xrzr5751rocuvjrC86b89v88pvnby8vh4XiYuVaQ2OcYky+vsXdM2eafhaK1at+rw5Oz8j+U5s4xZk1gXg6LE4G+qDR9cZBT2LWZe2rQQdvR5BPI6jhXKjHrMHZ6RpWi45ezAN/Gj1790tX+d2D9ji770C2deqjfOe6+favj7XVSVtv6XgfeCesth+HvDvypbe19JOJWdfuU379yA/FMtBrnOUFvI0vj1+desuWs/HbS6Ajbl3L56ffvJz6s7802rPd2+2H0VvbeFiumlk+Pa/hx03PPc3yxanXzpzz532gHz3rZ7XToFf89rK1aamNm1kHE2d42equr32v97V8xVcntObizmX54l3nF8tnDXeddIuzW0OdgC8fp/3vWh9bY9e1OtXCCfGyOKvrvvYe924J5WXb82qE+sk2Tj9rvpwMh1axgMe/+XLF9d6IY1+sO18oHmiILwfE6WzN+qlec/WyOGH3894vmnLk5e/MeO93XSyoZx9u7+puP1tHXL59uP3Lyaq/76EsnV0/0MnCU79qsM3J1Gd45bL1yQuub+7GyylmbY3N8we9Xi6jrXbAD/jtWWO89qAfWPxP8ToLtOsvVDfkL6/e9KdWY3w92AOII67X4psvxmgUt4aQP6Oz9dbwngxHX3rg23rtoTO1+08HxMPqwZ61zV9O2NytoQe2vbDQPWXx4qRjn5rn3/OPw0L+LNw6zRfNGc73/qElfIT3Gc4r7iu/DQjfos4vCluv62uv8BbvrbyL3ae38BnN8MT/u3/jz3/n7xD7cN3D7gWyvOXgOazBgb+HfjX64uGF6UtInF6I/gluYy/ZHrhyV3P1QB0Pn77lAt4axPMwy8Gn1XXa9VW/Xp504hQvVv/9sZR17UPDi788e5ypo4/2xX0JxdXaekb5fE/r3n6XlzXXSxzXcjOx+tb7auHm37Xi4Rhx13aNOEYG7VP7Y6/cv/j01BMLqxfypyOuj3pvjF9sNbaf4sUy9yyeOvoort+uN94YivVc7A8tAQcvfb2E/PWaqVdcL9tP1vVyqkNP/KlWPvuzdcpny2+ePmtOW34WyhFLf5+V7UWN1cm6zuhtPJ3VSuO9va6GvrvOl4bn2zOtvjxj9VnQTz2Uuz8AWSujv88QHWi+dZvbHz3vPjGIZy+zsFzX4VUcus70oyf5Aefmqq+GfGfsycTSKs+arSd/HPuJrwd94K3m7c0oL9w1hDj4YfVZ81Cv/hDP3K80cd13OWH1rA1Hf5n1dH6coThXa62ctXxpGV3vvJ7rvWfJu697gLs6cd2fQKN4kBvyl2uNrUVtJl4sfthe1Ilrz5a3vYpn8a3Le6G5fbk66mXxmfdKYzFr038a9kQvjYAX8PQSVof/csLWUCdfedbRvFj9Nsq/+xLo0dBHe7N6cYJ4GnHobD+hXHu8HPvaqC/34Z4NGvl7f+4/sAv2YXu7NdUI1rfrp+GeZrsXzqze9KnnOHHl7rqKsaBWFu4eNc/k60Et3AzkbO5avs3Xi1hmXe0tHi370Rj0s5px86vJ8OPZv9Az1H9uoP9uWmN7Fmjsc9achv6aB3XzZXoJ6jfXb9zNzei6x3jioXl+dfAulz7bmuZ4cjbXtf1zVuw9HgvWGfjjhWLun9ztCWiojxtoPPVBK4g3qld870ux7qlnDWd1tuegVtZ1wGGLD//QstcXb8Vgm3mF93Se4k96y3sv/stGtV/Vf/K/8l2dJ9/irX2/uLpfg//jf/yzX3Kr20FmHUAPg4OM54B2neVfjl52LfxZ/h6WXob90JJ1nWY6/cGx/zZLLyZ5agN/0EvYhwtHPr6YHBwPc+bBD7i0s/r1IaDe8ot7uTIvD3t2TT/uhQ8Ocz004gb7or71WLN4uVs/iOOowSDexnYN+dVc3n64NC8W1Ft+WD32hPWXb6+8iLeHatPaeuLqlZeOfchf/+4ZDnuqIeZ+xRHfPchuLRbytx62PDpbLz1xPa+Wflan/CxcnaDnDJfpY/em3CedkM8zZV9COvq8+WrcZweXRuP2lHWdLy01Q35aXZfb8+XfrrPXdGh4X7WGfH3B8gNJtmdc7Sy4FosXPw0/tOyPKdb5ZOnUs33KtkYW4rjfy1F/ecV3zAK9cgK/8WL98rKuN/fqVNc90m+x1Vi72o1wdULr3T3FVz+kI57pObuabPNxxfAbobrqp1+s8+RsNXpG8OXED1v3qeegl4DT+p3R1aK3OUFtvQZj2OtQrt4bM9rWsLVDseZZHD57J16s/t1DPrm0s/zllZ8OLTw68fLjqXU5+VuL90Lz/CyUX9x9vPfSfsTZfQnVDE89h+JqdR0PVxyHVjE1rtHXR6AR8ul3Oenbf+umR1ufLN/2EfLTwNk1r87WKoanZj3XU+d6z7a1iHtXNzYP5ae56yv/qabe0yvWKNY9dV+b549TndvbGq2we3BrxQ3i6Vt7cRbEaITtmQWcHbdGFuTeGo38WWutV7yrpw6+PgK97Na3X+UU69nqB5b9P5woX718/iPOxapTfvegHrdumrSzoJftd3PC7W3Xbk9C1+qzp3Ma1Av8jXrDF8Nfbqb/9mKf32K06PGLGQON3QccdrE65bG0sq6L24uuL4dGcfta3Hrc77A6gVamx2Ibt65dG/yh+jdawlu8G7uLgfdqfbSXz0Av31e7fBof1XqP92qfXmH1vraH3/zrf/rL6ACyENchdVADzu5l8R3BdaPrcjvkvpTsy7IHqx9X9n9m40GT5wFRXz964lfv5uLpKcOpj6cvSsvfPfGge9hpqXv5OIDLVzzkr2717VMf5reXrjPrc23kpyV3+8gnnskXDzisOc7qqLcauz94W09NORd8jWxRjXxqp6eHYtVVXw/r396CXgJO5xJHrazr1ep6OXpVxweHnvUZ0lid4rtHzZeTQTG1it8P/mo83Rd62zeos18U47Hm1WHxFzSN1X7qg4V8xXdf1PFFSR+BTrAWHP3E8UdQuuXG6Ut3vPKL9eXMv12Xz/pD+eLdi+DLu/dU/d21ZNaRPz2mh35gKdcfAcWqTcu1MaSZ2acM/3IyvRSj39hcbLX4wvYSxANeUI24OwAA//RJREFUlp8GnxzxJ87611aDjjEUg9VaDXVagzXfdePkw1MnPy3vlat97fIbtwbgdrZ85vRZ6HOnnPhr+ehnaQTx5jiNWWhN99lRO6uemnJAjdA1e4J8a9fj7r9eGT9OKCedRpz63+cj2/y11bAeGt4j5capR2sP5atVjvXYp+0po7H3sNEe6CGzJ11fnbA9dx2KWdfyxANOY5qBPlhvtn3hldt1vnrvHLbmuPlvH7i0oBgL6uDQadRTGvZLP3H2fm//tJbnfuUrnlbI1z33Q3a8rUsrHbWyoFZjKG9j5e8zhBunOtWr9upeo1Wu8xXU0qv49iMecDLrWi3Ih+s6K2dtewHabON6+Wg/XePQqybDj2uf4njGvCvjgc9x/y+B6ZTfPbjP/fbCgj70DNvv9ldvbHXCrRFnz2mgqR5b4DZuH0B/NdNjzYvps/MY5PBvX/ooN1wOnjhsDOjkp1EPq8Fw2id7FVrH3fd9ZstbnUCrUbx8+9I1Xnjzh5aAGPYaru89zlMc3oqF9+LwGZ2Par4HOp/Vi88WTzqvtF/5L9Rhr/BRvbfgh5bgcBo7oGvBIWahPop7cDKxi/wdbh9OvTR7OXboy+tl6H825F/1pLcP2mrtg+PhUb8RT76YvhuLF/OizrzIywu7F/LuHNRlxTZ++4Z0QjnFd492n1ZvdTK5jXytLRO/vRR7+sKQLQcvnXwB56lWqJY9CuWp1dpu3a3NnnxgLfn0oDe1vZCbMy/ojaWxtfBwl4MX6OAEvHxZHxq+dN1aAWc/iIvvevKXv1/eAo2Ak86tdXXUi6Nv1/l9Qdl6rPlqiMvPzBuDPkCs3FDsnh816kGd8tKi15jv9hPS2j9+qpdWX7zjlV/MPyXrOQvlZ2nve6Gzmkb5vaP2f94Y0svuWSwn09+uh6/r1pGBta3furOuw1ucIGZd9cK33NUM+l5d/L3O3LdMbHPsB+N/ysfFwbvz9XUtb/N33fb4KT+/tfLRurrygr3JZw2NrpcLuJ2nzqfPHO/E8i5o7juT7vaKl+WzLmtT2+dKRq/8LD2mfyODNHcPaHQdiu25y0Lj3hf+rRVuvjET80zxh+1zOfLt1e7l1ur6cnZNWfP83Tf3MK49jKOPbPelHvTSGOIYyxXDW70g7v2Bs5bfdaj+rqMcefnrcc+DXvTRtR6sB4dWlk8tHDE66t1a7lXfAa0rFA9qFdu1B3ppx6OzP7RsX6F8Wnqs1q2XdZ2/3PZpz09Ip5qseTmMDn/YfrYmtCam54Cjn8ujBcsT5+NvLfYPp5GfxaVvXY3Z1tlaYjeepenZkUMvXI7a7WMo5nO6d1rx7mf33T/QCLT1BPpxTy+vcdfePOhRn7s2+aH40xmi6RzJ01vjvd54eKt+c/FM/R3XVgOe8rIniN14ed0rRqda1oLTffMs7nqyUN7VoQX56Ym9tS+f+qHlCe/Fw0c4YXlPOdf3SvezOt8KX6P70Ry8z67H4fhM3lt6b2Hz/s7/9Ge/O6TQtQPqkLoG/EaHfQ+82FrYg+7F4sEp3z8h7ocW/6pnueWxQJPPA7gP0OI+XNbDitWLL0uZP8zwd41Z9e+4PVVLvfyQz9qtHyd9XD0vL1SrF1DcoBYd6DrLz+IFvWa3Tr3lW60nTnOcxji7LntXDfsT8Hy5N+qvHHr3en2w2mmwsLUbF+sXS1cfWRDHCcXwwuroRZ9ie37yqbF1fLjgbT+Xk+GwoM6tVfzq9MVDvSzu9ns59HDo4NKQv5ZvEW9jza2X7ZrSz+hYj7WVX3y/3ObvbPkDqHOXvy9d/i2UOJ1Bz3x6Wy/sH1Fp5Peu8kNLfaWld89B16E4zbVqZcXtwxOuv1oZyM+C+PKKqaemfQ/2M4PLXciV01rbH/eObsDjvzFxnHuNs3b9tNZfj/XfXjsX1qGGe5T/rpMenmvabLn2AD/gLLe4d2Bn6/7QEnf7yZe2s9W1XoLa4lk+OrTwqptVszFflp610HdtzkKaDMf6N179IHf9976UuzX0/jTK9zzRKVe/OOL5Wmtr3x9HAt04+YrZq3J2D4rbw3RwitEB6wrFtmd9ZYvbd0gb7trx8m/uxvQuf3NDfbbmPQ+ruX3EtR846eDhbL3bS3uy+xrHezyrv60b8Oi5TkPfXYfy/dCSXrygp3TjqEcPrItt36xaeGmol+72vVr2IKS3FjbP3hiL0cIrdnta7vIu1JW3+dlqOxtiYXtpBJzlQZp006PbHN+92P5DvnvP0qJTfn6f0/7BbXlq3p6ay8/ixIXies3ErHl1lqcWHu7ytiZ+tqgev2tIj4U0dp24W3tx87cGE79rXYPl7Gj9V2PXI+75oG0tON1/5yMLuKHcPT807E1Q58v43g8tQdOv8H3ji+XevI/qvJf3UZ0Q95V9C6zOK833an2kl89qf0TzCeVl/l+HWAeO3UO8Vm7jcrONs0UH3cPP4qTRHyu9EPu/QvY/HdoPvVvXfHXvw/rUg3rbc3m97Hxhyuotrfjx9HLXea/V00dzFvS6L+GQ9uoHe9UYivtgwUt3a+lHLCs/s57lhO1HrdUI27e9CWo0z1+8D4zGfGlYW9d0cFeP5oJf/8uzFrBXuEF/QUycPzQvX194ywmXd+tkcuOI2wf90sApr3uaxbs6IZ+9xAnl08iqkd14FoptrQyf8W0/2Wpk8tn61Oi8yg/0ceQF6919Ke7Md423e/yK11n0I0rcYn356otX1zg9+8XTScOX8ubF/RFVzfx+ZMn2hxZn2jMQP9RP9ehm+TJ7yapp3GvcrsPG1/K5T432p5g+aEEce6rncuKubZ0sTii//StX7cu7dv1vQfwVv/n2E/jstz988oW7Xvcj2xr2cI32ruFyYbksVLc9c/6YMx3PfcryleOM3Ro3nm7zYum0dmvb2nHvvQvWBOLq4NYbbn7aNEPxTK41bixsrny8gLs59mfvmzry8+lTrHdC7wY/orYX21Oc9saPKDj5itVf190z3xu8I4J6ama7bj3vfcEFGtt7dtdFZ/n5Vl8NuLni6bYudutkIb97FF5pZSBfr8Ferk7xfU/mW72sub42vnq0evb9Ww2rJ65W13oTb5RjvrW27zSq5T1fHi7QuXqXF8Qv5Nbr3R890cJl8XZ0HcphQDe72jTqYS2fuFEt9TJ6niXaxdJxX7q21kb302d5nHT1FSd//4+f/qYoJ85T/42hPthyxOU2Bn2y5uK9KzJa1XnibU362daF4izEC/Gs40kXjzYNMfFwOVlz/bDlbe/LoVcMNj/Ip9c67BUeDTn5i+NureXwh/LXiqnzZfRDyw9+8Ed+7oeWFdnrJ3zf+OIt7o1Z9MVn6r2H9/r5PvFw40/89zjv1Qgf4Sxe8fegQdeX//d/4698d1A7bPsi20PcdVa++frX5Gyt+vGQ7AMZ4vaS9Mvz/vdZvGBXu9741UmLBfy7Dvk0GvPpyxeLrgPe/eDM7Kc9YbvujeujefXaAy8XHD3h7pri6KUPmMbVVEP+6gCe2Ma9fPRDAzcfnp7UFM9vH/GuTjn5t16mN2ZOl5UDyw3F9nzx08jv/naNl/HtGRBf5LPGRvnVuH3Yh0ycXvH90h5ay+4nnQwnv3VDMbrq2Jf8xRkU757QyqwlrE4WaC3PPdXz5uRz71cHp/ie+fxq2Nt8xWjRwGn/9FJ89fIX9yNJKN4XMF/O0qcVyvUFzhezYuWnFb/4vqvwqqcnZs+tNa5nl+0a7UvjK4vP+DYf7KUe1MGXH2+5XYdi9rSe7WvmOk46QCu//MxcjuvVzKenRrb8zce7sc3LVw3vTPWK6zVrLl88gzi7N/TXNufG02R8aqfbWfE+0I+9c17KCbcPumrvGYxXXvcws/6tHb8xbN+uAd814Ia0WNxMLDTXG45eMrniqwPp0XSt54zW1dga7XXvhf0Pa+bbOl3j+THGe4Bu13Hy7/0Luy9p6UMNfbu3zfVII9AI+k9j66xGaKTvHDkjqy3e2aARdn1htfDSuespdmupt/HqpZGPxq5HLRxa8fR2+VnIXzzk8/7yDtja9ZN5NnZ96mbmxlAdJpaOevpfbsBdy5fhBL4nXtf20fshf1Ari2eN1rb2tN6ghpj4QlwfV09Oxife2Bzq1T3Fb119Drtv7l2jz+g+x/3DjmJqFOtHlp/85CdfDKf47s32JLZnOt/2u3ugz+oW3zU5p/tOicvw9BKnEdRt3Lr4LBTDC/k9I9lqy+u5Zsthm381qpc1z/+KA6u3dcRWY/N3TXHw4ugBTz3adIBve9jc7A/+jZYffP1/DDe8x/2o1vLugr5lPx/F1+ps3lsaH9G/nK/Zl1ecq7X4TN/NWfhH//t/9t1hvra8zWN4+/LwYigeHOzMA82sqZxeVL0Ee2l6sXpxq7P1vNRuvbAcGmv8q799ZiGeF7p+8sWH8nZPIL/15S+HNS/mxZHhpJ/pC4rn2366xo+761t70sm/e6AnPecTt268oF+8rdP+da9bVyhWr/p9qlcuPZwsn5oBf+vjBZpZnLVQT3sO4+Uz8vsAylYv4NKRD11fDbUApw/hrOtgTdaTti/vNKxn16wHNXDE9NM1Lg4LT1pAhzUP5dbLaqzuq3spds+X2voI9oVOsCbrKrcYra7Lb//6J83x8nUO/ZAbN6gpXizrOt3dvzg9f08/CKdhf/TWdUinervetPKvrW9xffYmiMkNxeuXNce7tlzXoZie9zmv912DuuWqg7fca/k3Roteozju8m+drDmsRvfSGrJiwZohP4M47uvyn7gLMT0araF58fScmcbmePW9vVvf6lpT16Eenb+Qv3yfY831vPc6vYxWxqdPJmd5wVrSzeKwsL1ZL27W3F4sJwu0tq+w1/XwVIf1TuiHkacfWtQJXeP5N1/80LL9Npdrf/QZ7Mn2ki9YC+idLcTKZ6uz9a4+C3RC8e7f0xm6NfAupzHOajU2V2s1mH6K08LT92oU93noHlwuPlSnM7/Pkdr4tyf+sFoX+to+0mj91bn9Z13Tz+LIDcWZ+NrmqZN1nW81cMWNTK+ur749EV9OI6OxOnhX73LF9Rzi1mvvq/0szspzvXHvtuJd99m8/zZLf1sUS3v3Nt9b+5f/chg/2/0p3/OTBetfHm7QUxaHLTfoD+RsXF1nbpHPO8vzRJM5r5611dLLcned+mgUe9Jh+fSxNaw94DGcbDlXm19MP42BRnjzh5aA+BHE1cDFZ3Tewls1LtT8KP8jeFrHR32vsNz39u9r4+G9nuTivcff+L3+B3/zP/2it/243gML5utLxwOxD7wD3RcT/7THw+RBCfF7+fgQ9CLS662VlbM1cYOYl2DX5tfkVkO/Xecrtxd25gUfP8RZgzSYh5neWr7iy7EW6wr0y8lfTz5kdq82z8johHTylUcjfliOWmur14hzdXbtQa1Mv9UI1qavYnR3bYCbvzhenNUMq0mj2O0v31oxHwpZvqB2KHctztaX60v51oPmnocMtt/yPDddZ0Ev1do+tkaxzHq2Fp0FrWKN8pkYDbW2Fzz5+VvL3p8b6/7tvS5WHX2E/O45zq7JeuKw9Mu3f12X68tZY7yQXijemfLcV49OdeKV01neH4W3r7j1o669Sqdc3MyelKcH1+UwvvXbH365xiyO/cnEq7uW/0m3Hu1ntjnW8LQWkOf9kK1me5Hx0whqLO9yjfSaB+vRS/7VkIe3+yNvY87avad4uGv5QmO1dj2ZPdGHOvqIG8e7M7PG1Ws9xbwLr16g1VmNixf0SrMa9inbmot8xRjO7kHIV0xcb2t6kKd3hrN6ahrph13/3rc1P6Cw5ltHP2ns/3TIO70YjjwW6mXXu73cNcHuAcu3flryi8FyN64X/Ww82Ef3Ox7OE68xrI4+3uNs/PaTNWcbb83ZfpfEj5ceTXmN1uUZ2dpBrnlQv7rMGjIxPYvl1wfTi5zGW9s1Dh7/6i2aPz2ndHDsQWYP5LiWC10vz5h/bfUb6WRh15HFWVsebhreV35k8X4rx5iP5WPxy+3HFp/T+aulTtfVyb/aYTk0cax3c5/OVvndgz2j23uWT71QLrtcftxQPl1xeDpHoC/vEed3oX/PXYZza10NfWU0vHMb89mTgENDzLq6zqeP269e9Myag5hes3xrX/1DS8k39oob3or9fw0fWctn1vvL2ptbp3sIe72893p7Ff+tX/+17w5f2vcgMgdXfOcLdfL3QPQFpX8K1D8x8q/e+qfLdMphoT7U9WDhywF5eocevH35rO2La3O3Tv5enPvFtJwQVx+N8hv1vlpies3osOKhWH25ph30//TyXW1Gk4Z5fB8ajc3DrVWc7X6FRpw0fMjkT8O6Q5z7QRmK49ArRrNrmjiBX934uwYWH5fOxkO+NbGne6c/+6D/q9U8vy+DtFZHvrNy61hPcTq3H7XUawTx/Nn2svWAFj5dMC9WH3pZyN0+M70EGhu794jG1rD39r/c4tbT9fJ2//BCZ2W/vOGlF6rv/Dmr+fQd8pd7vwCulpr23JrTiteYhWJr27PR9dVdUyPod3Wy5WwP+HLwcPSMKxaK7dq3Rv69b/Ro8jeGmx/Pfci6Xg24c2u2L+H2EorFaT/7EuiL4Obn2z+0u85HGxef3z4a75pY82Jy5ddj8c6Yc1bv1tmIc9+F9Krddb7ie15DsWpl9OyRertfoZyn2ttbnBAHT28Qh8mDfPZu9y/e1mw9zbfPOJvf/XR/99pe86kT0tBTfmdg73vYvvWYhRtTi8bWW+h9R+hanlG8kRW7cfsirofmxdq/vUdq4IViu884mVr59z7QKB42HuIUw2FiG3evsu2LJmvO6td5sT611WncWtZTjWv5cbLtSV7YPgLtRthe8tPM8IpbV0Yno7/3JIhnwb21/rVidEL6t8fNXR7IX52gh9Usru7VY+J73/SJC2qurn43N2w/IT5u1jzcPmi6zi/mHVQtPjrVci/rTz6O9QQc61DPSBPwt+ZyigecxtWxF/YDDxfHud8zmc5q5Y8brk6x8ve5VS8NtZx7OuWrE+f2cvsOzfXSGOiH/HRo4Gbv/tASVjAoFDZ2eRdP8aem38K30PgW+Eit5bzF/8PQN/+NvzcPT76/+zf+3HcH/C1zGB3MGy/GivdA9aW0/z/73/u93/uV3/3d3/2V3//93//yY0tfWDxwtGnm74uIL7S+4O4oV141txe+4GFnXg78YXumHbw8e5HKUyuOHvKp13x72X6qt/0EuashFvLdGvLXAI/dXvJ5eXmBl4+rVqjXu19i6tKhFdKwN3GKtYc+kOjsHgbc1asulBNHX3jNi2W7zqB3OnhZWqvXyLc8cR/6t69QzmoE+6AfHBbyx7MH5VtTyF/+1Sm+tRZiNNSwN2qF8pn54sbTYiG/OkGtDGd7CTdmP7pO72rkK773O+y+xA1qZeVm9i1f9+/+U308HP0Ub7T2IOY8OxOXq64zrocL68ysQ4534b6XNrbxfGpkNDeH3T7unjO8XVN+fW78cp7yQz4W2u/Np69GcD/bX/yQxvKgeevcfYsXaKVRfjGfN5nPpyx/1nX+tf0c0m/X17aHbNfkzITy47mf2y/ePV+QP45zGMceZHHTKe7MNg/6boxXbjGat2a6eMWc/wwXPx11M89cPrwMr3zXoB6o2Y+cmWc5n35XY/dh74X1Fmdh12Y9+dyfcnH1jJeBda1GeelkXedTL+5qGAP/xkO54Smunl43vr2IV3/3L8TDycot7h4u52pZz1OtII5DI2ueiePguZ+4xdV0P3bu7O35C9b1ytRy37fmcop7V3SdL2xfQV5j2PUF62PLs5agdv00hltrNTKxTM1XfdCXL0Y7iOOuFuTTB4sb6K1ufLpBDC8Udy/2frDwlEdbnj7iODNZ/Lh6pUmrMfCX47lhuGquDo6cJ5462fIgDl5GE4+FxnTEV+9y1MPPrzf3JBTzvsUPcQMtlr98e6/3249adNRppFN873t5+ncdaNwYDYYH3/3Q8sNf/cFX/U+HNq7oKzzF3stZvOJ9RuNb4SP1vu+6vgVoN75X5yn+md6W+5t//U//3EvFdbZ+B9JBLZZ5eMz5+iLav8XSDyw//elPf+V3fud3vvzQku/Vl9Q+qPYLb+Z/P83ul9x6aWzuA4/ufYh64MLdY+sul3a6cbxMetiDtd8aq0kPtzFU30vDwx/iZ3iw/rV8T8DfvOrffqurl67z2UM8uH3S7DoU97LN8qsXt1wvTC/nEMc96zqunpjaxdaCellIg+ZdKzS3Bv3rzz3euiyf/tnlXY18Tz3HoaH32wsrXsza6Gy926saG1dngavO9i6H5dsa7PKy/HA5G7NmMXXj7L5l4u2ZNYW7N+XSacQJxcpNwx9n1hWe7gGdfFnzzF45B/pabqinenMem1dHHPKJbY7nw7W1iq+VRwNWb7XyBWvafraXV1ppNIrTkKNHnDUa2wOTm7715hPfXl/1ogaN+8fPauTzmXM/Y/LJ7zPBZ1Lxrn1ObA+N12hsH9bkjOlXndW2bmcrWDstcRZv+8G5f2ymU50sXnPcLJ6a+bdmfs9Tmp6F7VNfOGrnU0MdWhunA/ni+DfS+p8EZE8/tmRw19kaQvps59tTOvms3x7lK2bd+pX/pJEt+Iqvyc/M1y/P9Y1nsDXEmgdrCfl275oXd8+7psPSKh8PJysWJ9i7raUXKDe7HHXoFlczw423+82aOx+NzdO7OrTWb02eo12DMV+xntn7jFdHP/UY1JJvnWHr0hC3nuZx7nObf43O1grFIL8asD3cNdPduPXmu6AVj1YW9MnCamf6A7Fd+3LD1QyrqZd85cRrf1m+Vzxozh82n14jHsvnTDqHoZj+ug64tK6e2ni4NOXw46jL4ojrK5MXqrVrLe597v2n3uo10rBGOsXL9ZlQXth1bT/pFKNz9wlHD6zY7SVsnUzuH/wbLb/6L/0wx8Vbvo29uoYn32fwnv4T4rFvjav5VOOjdX8R/S1e6ed/q/Zbee/hb/61P/XdoQtdr8H2kN/LqBfefpE07wtpP7L0A8vPfvaz735o6cuql6SXRtfl+DLLdn6/BPfBpr6a94vq1tA37HpC6ylntYt7QD2k1s5CMQ90Vp79UxOnFwJevu0hrvn1b83Ws9rAx+LJsRf50976+d2D3be4sHpXy9poLSdfa/ZSjRuKu29db18spLHce1/Vuvcf1/oZra6tT/+7jtCop12De7i85TRaZz3u2mg00tDHcrZGcettnnZx1pyVsxp0isld7urgvmWb2yinsXk11pbLZ70Bh4Xi3Z+nvVOPjn3pmgYOvdA1DfcwH50sbD+r0+h6LV+8y6VrHbuWOGplizj4nVXnds8rrcZX+nTzxXHul/fU79qiuXrbT3lqhXziavGvxvYhX+4+o/ECXnZ5jbdW8WJs6+GU17vifr54fxTPvEvu+6XYrqWx+VocPciJVx/uk17SvvVh+6adZvOw9zFs3TjF9uzHS6M61YvXPKR19dTMtv+09rlcxMnn+YjX3LrVKFZf3ot4aoettz+03H+rRe72U7+trz2p//ZDb5l+mHxGJ+x+F6seTra6G8/Kubbca2I3Ls+4Mf5s17O18oX2BYpvfnDW4rnnxdXCEw+7/tWxb2F7eeKkkb8a7ql91PsTl+nRmdp/+ymd1di+8q+JW1/X+auX4XSueo6yzlnc7b+xeVitkEb9NoYbV8u64hX3fDc2D3rTl3u3tSD/PgtB3pM+Hbriy6HFAq1MP6DX3Zs4a3QbV8v78Wqqq1f9bn5jvqD+7m0x9xL/6mXm5dFxnS2/MTibjdZd3FpwaezZoPXUP8Plv6O669PPPmfNM9DT8vZsFws0s621e0jD80kD1MnP6JefFqgTZ+vpg8+Yn9aNf7H9oaUROez1E97ivjV/Txfwnvgf0bg1P2JP3Isn3xO+Ne8Xha9ZY/G3OL/x3/3J7ziX2/Uewj3wXna+HO4X0K79T4b8yNJ1X2TjeFmERlrF6Fy7dbzks3LVZc335bUPemgdHrKui6dFv9xg/a29aw86TXvkxeGBt0+NOMW8nJj6l7u2Ndmug1mf6yCXhdUO6bkH98MF6Fg3rWrtPsYrn0a+1tnetPa4cdJx/7rGy+LprXj3Y/8Yco/v2SjWuVues7JnJJ/zYR1w96u5Nbp31rvYeCZOh4Z92DUWD3cPGvOF+shCeXhZ8yxuY3VouObH5cdzXazxctmTTx6D7afRWoL15FsL9mz3Tn96w18d9bcef6N1Gm9PXVtThmtOf3Wz3b/Lc892rTjLxc9C6y7HHoRil2v94nplofyeMc8uneJ6zhfUBHVAP9muaXlPGnrMrw/51hOKeX9kWwOP/hMv4KxW1/lYc++WNe9A/RlpeW/QU0/tIMd1XPny4u96ilV/321xA26Iu5rquN+r593avJgvtp3XeOl4N8Zvnj/uPiNqxtk1FMviW0vAb7y8OHghv+eM0ZOfhfJw/diyf0BnzvP2Xr+t8a4TNx79TD69TM/p4eFkdK7GWj48dnlqiuFvPt/O5fPrt/Fyxezt9hw3C+1T5n7jZGqBuPzVCcUDDp3sonj69tb9zadXeoEOTtY5d0bufxA1bhqBXiaW1QMONC+mRtehPeo58nyEYnqvl+bl29Ms2IvG1pQV2/2kleUrplbW/aHFwu5ReSxsHZCXf/W3XznV3Pr56dev9crJnKOAk7WXWzsei5/dvovpTTy7azeG4s1ZqP7uWXrp+hyojhqsOV9Qd02teNYRntZsLWrR01vzQG/XnRVfW7yaG/Wrpz3bcdTI8K1Bf0E80FxbDbV6LtTbPrsuZ3tpjkPnibfcRnPG34j/c3Z/aFlo4BU2/sTNxy6efLA5H+UtXvk/gld6i89of4S7nM9oX7yXW3xtsfMb+xr8xn/3p77oOJQ0Gx2+DnEvefEOei+i/eO3a19W/eHbH739WyyNWbFeEuWr07WXRy82H1heOl5CvhAuZ63YflHFLZbOfTFZlzUGNbLyQjEfcrt+evbNl1gvDw8za+6FkNbWXg49Rqda9iS7fBrXQmP5AV99sda7+5qvmBp4u5fi22cx90yf1Wpf7GGIw0L59jkrr1j3tPPVD3XM/wRtzRnb89YZdB4YvrNan9tLc2fAfoT6qXcW2oMs5HN/u7YX9iPsGlcDr/jlNF9eyFdsOdVby5/Vj/iObHvmW53lbvzJn9kPWG7XAWe5G2u/7FsjjdvrhTpZHJqBL7v7Bsupzr0PWajHrNzl6i3b9Rhp4Ox6Nm97Cs3lLV8/AYcmXr5qO2P6Xm48wF1e1nWGAzjGcOObq48slKPPOOV6FpeT6XV5+57JrlYxWmv5PN/73stfXvnqZqtFL+Dp68kgDbbaIc3eOb2jei/VU75gTVl6eslWq/0pftcXJw2fT51VOrv+QGfPc9i1x7X+cPvCaVxe8ZAvM1dTveaB1ivuft6Wdy1uua3P+77rtIotL58arSX/Pv/Wx5pvL13nWytPXK2Nl7N9MP7l4PFfjbVgLeHywVpAfrz87neGV/z2ubg9qcGKy18duaF5fvu/3x1o7plYzfZajh9Z/F/w96PHvVddZ+4TSwsH8NJfTr103j0X+eL4occZDcX3TMe1rnDXll+9DI8OrVCMVqZ/NcSal7M9yAHaqx/iBvni6ZSvzlv3C8+asuZp416+nKt3NRvTYTdX/0+xkG730Tux9YHcoC6dNOhk+fWp1+W2Zno4T7zs8va+yFngb/29T9fib03909jcIJ7RwAF6WcALxdzzxuUEudavJ7HVyk8DL4v3ZGL4q//l+mt+aNFMWM4r/mfxWZ34a98au97F1nrF+Qhuz1+7hvfW/9E6n6n/ivs3/9p/9HMHLh5zaB3OrAeqL4T7Q4r/SVBfEv2R2peafPzNy23/V7vrfRngBDWzfB5mvMwHnC9TamVelJvXmFa19wHLl0ZW/3FDD/F+oYsfl9Vb+Tg+FK0tGO0xi4NHJ9sP1ubF9G3MVy7O1qO72tC1OvLC7qW1X51w115Mj6H+aHStXmvy4Rt2LYEOrWLdh34U6ceV/mdo/qdofmzZH1OcR1benr3L6Tr/fqA25ismvx7yWy/UHwvWycLuafm7xq5D+fYq4LivtNSyXzjxq50V02d+tn3LD3q+GoGW+Y2HvS4W8unz5gbxux78fO3HWqhH+5HRCzSsw7oD3XDjqwHi6uwep+Nesfx42xt+Zp3LXZO3Pe0ozzMkD581F/Os5Qv6CLh6wdl16Tej0xjyFV/gXn95DPQR0qQv/6mH+lxuuLz8eMvxDDLv+a73fgY69tmer1711NTT1n0y2NyN69PnT2O+rZE1L1/PqyW+Wo2hWOvwGRWfjn0I+VvLfpZtTc+kfcu/oEezUZ4xn97yWeNba5C/a9WfXGYetzzv9D4Ddl/x9c1Cftp6aq366FpsORmNraFOsGeNOOU3NofiuLQvxIO4PH2uBljrE0eue+U+5S/+ak3F1vi3TqCx+xaKX073YO9x0BvdEB+3c9EPHP4bPvtjRxq0bx9yt6+MPr5+xOrBGa3/OOn4oYVmsTiseRqrlW/Xpb+nmtnVyqzNNQ3X+eMzvDhAuzGOvEZYjVCsPu1j4+WD/tZoWXuw9vQyeta/teNaZ3rGfLeGPHyc/K17z31YvQV/+daLU+69P7jqhu0HB891frzVtQdZHBaKZc6mudyroc7Wu1y1QiO9Pf/hlZZ4PhYnv1jgvzqwOnj2K9/VC/mfLHyn8X3+jRZYnuu7uCd81v8WdoMu3oq9h7upvyhsbx+tGe+za/oI/zOar3r9W//9f/xzD34G5ezD2ZeUvrT0R2h/6PaHb3/0+sPVF0Qvqebs6aWVqeFhxRHPrHN7afRwN1ZXra63D8ZXTki3dTfWx2rg9HLvQ3r/aUjQd8hXjOk5Dl5jsPZXY/34YE5Lf9ad0cLPaITGtXDrb69h99Pa6RrfW0++cu23/SnfB2XX29NqheZZ96Az1dnaH1qct86gH1H2nnfNt/58fmwpF6d+1azn/H6MyXw5330P8ddnT1tfFnYvum7d9nL3S/3mOCyu2O6perQCnp7yq5MV33ryth8cRjMY5dNl/GtyYHl37WL5d9/yWwujKxfEA22cxtUI+bNdK7047Q0U15d7geN+QbFdB+34uO7f1gh60EdQR61GawhxxWhncWjtGldPvp7tecDZmrg74jfPQtyt03WQE/KttvzVKda7w5rih62vDq0sf2vxXuhZ9n5wX+Jsvlpr9jFUzz5uTX01529cUysLcouF7VVvxWjj5tcDTlqZmPdelq9YOvsHp5rVasSrjnWrqa71b/1QHPSwnM3bNeYv1/r0lX95ety13v74M/7yuu+987P06gc/nnrbb/Fiu1fF9KFvGjiBRogD9oFGhlc+bhzxrlePxrX8T7GtAXi3BmzurpdOfWZq0nMN/E91aNi3uHgZHZzGQK++Oh+Nasdzxvu+dn9koQG3hvu49RrjsWC0nnq457l69bDvD71v32qrY232gJbe8NS9z5KcLMi566IR8K8+W83tIxTLgnj9bs+BZn1a3+5Dtkir3HT2XZw/rnz9xVV7e8y29u5Xfj2zgFuNrulczcAvHyfQUStcLhS/mowexEt7LchrzOK1ButgfPaj67jlbF/yrQFP7K14Gqu1dbdfFmjS4Lem7SuN5d09tdblrKmjF7xP/9Ai8eKJe/ERTri8XdQTnnrC/Wy/r/h/mHB7/Oi+wtPefFTzo/vzt/+H/+S7A3oPspdSX1Qyf3z6w3f/A7f7smceLA+hQ13PHp6w3OXcl3WxelMHX421/Gv5Wk8mDtVqLp6lWd1e7n1g+tCsnxBf/XqK62FPzx7qZ7khDts5DZYurTTohK1pjwJNKJ9GkOcDMRRP296kgddI/6116PHu8dbqWn9bs5zOUNYfQn4Q8W+uZL4sdxbjlKOPYI1s5+psbr44+olXfT/wZPHzWXcoZy3YK/sVqsHKr4697Fp+Mb0EOvYKp/6z5urRo2W94dU+qwfLK3d5zWmH5vIZTqP45snFkWeOs/nWyhf0GfAa5S5uLfuWLZqLt+atu6Dlfm5v9eU+BJrxOmt7fnAbmRw15NNvjrc5YTmZPpyNuPQY7lPt1oUT4lytuHhb/45BnjHghPxs9beH6u/7Qz+4tNTJQv7ugc+vnmvPc/3TL29zt56aIT3rzkBPGa2LfNvvrSee/p4vvPpobJ7f3luDmBqrk69YGn2GNeJaS4ZXP7t22iHtrR+KWUdjSIvtvLy7Rrmbnz9O9+quA5fl08NqhXK9zxt7Hldn6+0+BPEsX5z60Lea994wOmHz62nXH8qFfPYJp3x6G9dzvmvrv71kNxenUf5avsXynjRCvu0zK2a9jasT195cbtf57B/D6351L/qu1g8s90cW+fpspLv7H/IZy3kyvXZGvVNo1otnzdlY/nLVbp6fNS/mDOLpfWvT1HeIz8LVwM33pM8Czj4Ti3KWw2huv/v9zudj8dsPjfbQd+94rVOeNePH6zqNrFicuD4DvAesrZx9L+Z3j3HoWbdew/aqdnG9ZnSeuLCaWy9bX0gvKydbbtqwHPr5Wlv3I6u/sPnpLS/O3Y/0ltO4vVhjKGYvMr0Ut6ag3wU9vOJ6ufWWc7VuHRrL++p/o4UAzltc+AgnLG8XFK7GjcNn+3ml84vA3btvgVdau67P1rv8z+zR3/mf/uyXQ7ofCB28HpxeRv7g7McV1o8s/gD2svTwlM/CHujdz6cHDCd/D01WXx6gYsszsp0v8tdDL1svl+2pMWsNXiqhuv7piB9a6jvQVK/+WMhXPPNy2ZoLGqH8atifrJh6NEIc+6SvC9rlyEuzfb17q8cs6OPu//agx41bLw4NH5aQTvfEh67z5Mx1nfUB2Rljdw92Lc31c+e3t/rVW4ZTjXpSd88LWGtjoKFm/urseUt/+wl07pr0FQ8nneWoR+/2tHXyW7v1h+J62l4uD3DW1AtdrwU9hKd4wMlH157gxcF7j0Nn17LcrZffffLlDRe/MT8ezqu6tLxz6MW5ZyC/+B2zNNUBdYyu6asRiqX3tAdZ11mxG6fVOQv56S13xyzQf8pvDKuvl43nK+YZv+8shsuCe+DLtS/Y+fUYNi9Lv55urXKsO8uHL6c56Ato8Fu33LBnTI94ONvHctTOR6dx6+17MtBqxEvn1qRtDcu3hiz97aWRXlCv3nYP3dusebx63+cxVGP/MNIj216C+9/nSWN1w3KrVx+7D3ou3qinOPXTdT4aOAGPDliT+4sTyt86uNtTaMzUEM8Wy5Ob9u1HfDkgf3kBR3z7wIHLyfi3Hxx7s2sP8WntHroXofPQjyv9myz+uyydk2qUS5MuTbjXTG8sne3BO75RL93LPZ/plIu3feuvOe24+Yo5G1nAvfXlgP3Ndh62dkZ/42nRy++s73nHD6tzn4l68yzud7zex/mL6z+jtfXqaTX6ftZexY/jvdB1+fbI9znfJ70Hyku37/hZuc3z6+fuk/XoM9w+ccp3P+ngNuI+afIvh4V4tzc90IebG+qpPdBbeuV1ZvWWzz5kehOnV769ilPs9rF7kcXT82qBWvnFtx4LOKzcTD9y5efTj3Wxxx9aNvkjwP1IznucG39v/gp4b/E/qvWtUd3vU/sp96N634f3mZ7/z//5z395uHwohA5oL6deSvs/EeraDyy9rLL90Khu5sCHDq+Homu94WyvDjsNfeGJ04K9DnFZKN4DtR9Kel7ji69+P7B4EeslyFFbz+rmL74P9PIB75VWEE9jdfAYvhFujeLud2Pz/PXJrn7X20MW8rMQh0bXofzq7Idg+t2Lzpgf7/yQt+fLH0buGd3y003ThyT9/NbG8gVr2H2g0bV9qDe11dx1hrh0qseqlb86N19vjbTi2qvlZDj6tu9x6ne19BPoNIpdjfzq3FqsvFda6vEv745qrA7Lx4A2LKecsD2G1Qr5i1tzdnW7zt896l49vR9WJz8TX+Di0FJz17F9pk2vOf69NrL4cmH12xO6epZr/4Gea/u59y3EUZPWGsSXK7+4vLD6IBafhrO+vdDLul5/NdzP3iN9Kc/yqY8LT1rG/NbNVmP7egX5jSF+67K2UNwZVCMew0nD/QxbW53iNIJ6tOJvT7SsSb1AOy17Yf317v1rLTS6Znzlbm/6otE8f5y7D72n/YOP/UzOqtFcD+W4/z5T0gxqxlMv2z3Qd/Hmxe1r1zhXZ/dmLRRLw5qCOjSCWrRCGhvPbq3i+t0x2xpZ2LyN5wtbI6xuJrZ9rBZesV1PnLVQbO/5aoJa9jAL1epM9APLH/2jf/SL9UOLHrZ+Bvl3DNfXmMnd+vWa1XdWzB44F/q/fH2Ir2716NjLrrcXemnJA/vK0lKnfNgaeGqwQAePBbq0WNyQRj36waNn0Q8e+3lrDfYljTSzfP4mKT9rXl689vrp/eH5V893uvTSje+d0nU9FytXT2npA+LYn/zW26jvOOWn03UQ3/3OaLFAtzF0DU+8NNlqd70Wdo1dxyuvfczkF8u21tZpHp44dIJ9aO+7DpdHi07Il23vxfUlph+csP3gNQbnTN84b/4bLR+FIsa38B7nrfhH9GG5r/I+y3nCe/FfFj7ax0fX+bXrKi/7v/+3v/Rzh71D18PghXh/XOnL6r4cO6iwBz7TW5oejnzxPNAejj3szVer66sVlo/nerWzcjzsWdeZvhjdcnvx7hc6mqCPoE52e00XV7/LUVs/QTwshwVa1tmcgWsaId/T/u+LsDmt5RR76kH926t4GtXrOlSr8+R/gpZ1vR+InTP3im6j3tLs3rBdj3o+fLvWX3rgHrvP5eJs7WCNu86NVZOF4mlk9kJ/jBZbjjFf+bcX681WR1ys6yCeqZMGi5ctL9BQJ4OutxYuW/+Nr2/r3xqXi6M/68meOO1b+5cBfsDpPjn/cemHrrO9D/RorZ56y6mnvWfNQxz6q3UtGIOcpzp3D5anzvJw4a04PcjP8DZ3ewlPvbYvNPBuvPFqAW4Wuke9P3qPsO6t2nTVu/sTxDa+I566q5eFvZazeeXs+6m+69Pna9z8anStT+dQfOuL44biGa1QPs7tLaQVxJYbiqdZ/61j9TdmzF+u3oLYvsND8X13elf7v+vF31p6yKrTGeg7S58rnYHqhvLiZtZqjSFfHP3g6DtePrW6zuSHesJpbB6e6uhlaz3tc7HVCltHz3j8Wfp3TcsRE083q4dbQ/7F1bq8q8WaF7Pm3eO1ckPxjFZnoXPx4x//+Fd+9KMffbnurKQtJz3ItwbXLybXPOihM8Hw6qn1u6flFXOencOndYHY7uP2pH66Wzezr6yczV9+8+UBjtw1vEZxYzrLs24/evhuZ7+yru/nL2355fqHcT3PcYu1P91/74Ny0qhOz76/W/ZdUm/dm3J8/2ueP872okfr3XnIZ/92H+NYSxbu/mTwpMvMYbn5ae5ZyYq5Xl/96C2dfOUyvKDWcrxLLi9srSy/PVUz1Ce9jM6O2WoF/Wy9tDI5IH/Hm7+x735o+eEPf/ChH1pK2jG8ut6C8BRfbBzyPflf4aPcy9v51nT9ZDcO61v/1+BJ52n+hOt/xQs03+M84eb9w7/1n353SLvPPQi+mPjl2MtxH8xAp9Fh34eweX6It5zL0xst3OYsuC72ZHRZOlDvu4Y7Btrp7As8HWu+fGtwbS341iW+PdUPo7u5+djl0FrtRvnNVyc0371pXqz768Ooufx4NBfNacVbLbXCXXM1OmP9gOdHlqwzl78+9oVMzx4FvblHegxqizsP+k87jt6L7wdt/urgBWvYGnFaCy09Zfkya7kcdUI6+EGtuybrp1WMTkZjY1laam2NzPrViqcG0Ni+1/Qqzoq5vpzlds34gEYx+dsrjj6Wx99adk3LxQtPPHW2XnGWT1yffCxfPWX2ensMy1+tHa/BPRPqyVPDupajn+VuH/nXPsJhu87G+OGpj6z56r+KZxf85aXfM9eX+ez+aJHmXXco3l7CakIcFnAyWmzX0LgQq4/9A6H69eo9HOJtr/rZHord9TgXmXq4dDIcerjqBPE021vacdTO1F694jji5dPIV6y9yOLi2IfqtE/7/ySDW4w117sz0PeX/Q4T9JPFDdtTvnTiqYHz1vvcurMgHyeIq2HtjVtrdbYXWmpuLA2xjWf0jcvjZ+KLy+s6ff1uL+7lKx6dp3UHWvSyrunYv/xp+JHlJz/5yZcfWjoj94cWuXTX3vLfGM0s1Itzk8VpTb47WmN897PrdPJbf3limVpr+cQz/PwsXpruwe5xcdg8MbbaeHHMn4xGI2se2h/v4a5DPblH7UvPlXdfc/lpl+tvksae63TipNH7gFYo7kcWz31a7UX3ZHNYsTjbi/tqjcX1ZF5Ne2yfi4VyWZBrbdkTnmqtZn1tb7jVd427+Ww1Qj751kAD4uTHac2XZ530GkN12tN9d65W17g0QhpMPNw6T5zQ/Fq5WyOf3D/4oeVXf/DDHF+Dj+Qt5z3+1/YBT/mf8X2f+q/y39P8aN7T/D2f+eV9FG/p3Vho/k9+869+d8h7me2PLP0h3Esqfw9KnA6kB+Qe8H0AXS8ny+cDyIeQ+nSyfQiz5svrWp1GdudZXNrBgx7yB/OtXe72SCfcB1W8PP3h73w5tLzw7DG94voKWzNcbfNX/rDrY2LbR8Br/Y3N9RfUsM+0tme11ejDqzPW+eqfTPQDi/+5UB+O+yJenXzlFtef+urG8TK3l/m39/w48YvrP9MnThbKpRHy91z48qDnOMtTT8+h2MYzH+qhmLVdHVo0xKtPSy9pZJcnnun31mIhP62ML/CV30gXNhfHiH/jmx9wuo/s1ltOMXHYPaHhzN66XWd0nvSAZnG6ro3V2ffdU11jvmvF1DC61nPj5uslk6+OuF62HzqXy5rTu3E6d26M/5Z+16tvvr6sXGs20mvsXns+7zsjrfpxL9QN+2xsffrZAm+52a6F4a1W/nrIus6n90wvy8voBLWrebVCGnD7XJ1wNRuzYG/qqz3dd97qhvbavu8aGJ1s74tzoCZOlkZr8yNL96+c/PddBfWw/1Tb50vQy9ayru0JJ93bt7WxkE9+sDc0Qpws5N/zoh86u65i9LYuE2tsvtiYcXn8mX7yBf2q4T4t7/awOtn203U+59WZzdS8Wl2rA11Xo/PQ/1SoH1n6saXr/cNZnrpP9lTr2vIvF/Rd7c5ofTTuXjXaP7GMVqZX/LXlZfKXQ5vVz9ZIf/tdyyd+Y9kFfrGt35iPljPfvH3xP/PqOl/PXu9sz6g9TKPnoGd5fzgpp3g6+28wxd0fWdJNQ83MeyRflk4969Wzt8+ptVmX6/rU664bdt35n6yY2q75N56W3rZHvK19OQGv+WoF+XtOgtxQvnWrpa9AN+QHdbpvxfXRvq0Onp7wGM1bhz/wL3CWF5qv9s/90PKF8QEQfSrwFj7DfcK3rvW1/bihn8VbOWKNe/2Et3TCe/lfg7Te0hPH+cd/+69+Ofy94Hox9eOK/9itLycd+vheKMzhZM17aMTvi71Yvqy4DwDxcLW8uDyMqyWu1iuTS5tdzUwP+bbGanjI2fKfRnE+/iy0v6u1nOaAA+JrfI1POmLirgP97cO9tMf4dOxxcXqhOAtp9oHnRxb/U6F+ZLnnzH5n8jujvgjvy3p5OGk1Lkdfq6NecetortdMLWu19nKL+2OueSi+9cotlnUdys8Cnerg6cm6QnFGa02ufoM6NJaHU5/WFPJvreY4ywurcf1bJyuO96TBz+SJl+s+2d+tKw9vY7Dxe65XEycrhiM/bN9XM+6165fTSGN9xqf4WjG4vVRneauhDz3nK3b15MvB2Vq0MvPGXXPzq988E1+O8V6zC37n7j6b3a/i+vHZk6Ufnu7p7XvPZCh2uWv5qmdORw39yA3p13OIV2z7xS0mTmdrhaslJjeD9aW5dULvg/Zz31fF4uDitff+aHrFoVOP4vrHoRHag/44ytqHdK0vjvvM0u+zoD+2srSeeo6r1va0PLWKMXWC6xsrn05j9Znc/GqoU5xW12F7yQKNcP1PdTK9hGJMzL6I0wlxiu9Zoyuej87G9BHyrY6a+K5pMbnyOwf90dy/xeJ/MtT5oIn7pKXmK/9TTqZnlk9fxvz15g95z+7Nz9dYza17beOMv/zN65q294Z6eAt5cnce1rf30LlZxM30uzqNxeqpe+Z/5tU8nZ49z2i57ZtnvTzxLODsDy3VKO4fFvfcp5dGNfthp7Ga9sYe6hesTd94uK7TsMf545azWsB/OTuuLU8/rcd7yrsGV/18xfD2+c1CnPzZarSOxiwsJ2yd7OrRgq43Jr57mA7OXReu66sFrvm353B73Rh8+IcWzXwGW1DuK424H9H/aA+X97T48FG975v/Hl7pfI3+t+rpo3iq91u//mtfXka9lPrD92c/+9mXP4L90LIvtX2pOPhhH64OsxfOcqA5LQ/Y6uzDUYzFufc2X7Yc88bqiAGN4mFj6rNAh1bzNIp7geGG4rRDXCaWqbtaXYdiWy+osy/NsLUWWyt76oO+eMAJ+nDf7UP8IJd/9UI6eu4Lbx9+/pssnTP/TZbOXxxazkbXV6cPDutfbrn5fRDbT5r1FvKlsTo0sng4V6d4WmrhNG7/+6GbT/+NwT6F/OVurRAHT746eqfpuljWdShXHTx1ttZy8sfBo2X/Aq1GBvrQ62osaNy4XgJOlt+e7P0stn1Y865px/zlM/eJdqYWjvtJd+sBncbVfNJmQKd4EOM3ytMXftDPxpdHk4Z+cMTTsOf0cDO4PeHdkd0aC/lssdyN5xdr1LNn0h/XvXc6Y7jWu/co0MPT8+Wos/uzfe2YWT//1tg4ztbA069ziIvfiCMeaKzWIt+1cPsK4vtsNy+udmO57oH3VCjGwuoEMZ8zadNJI93+MPJPoeNZf/G9x41ZPu8y/eCoV//L1VO+3Yeuq1Oc4dnfRr3wBfk4xeU3hzhhORlOcZy0slsrNF+NxiyO/ICzGmrUc1Djcuzd7Sfw0cp/+7l81+uH4mq5rn5nzpnoj+ess7HPSNg6n7FFGvxpZ6+etyxfZzRzXvfMsetTQ8+3d5yFedx7H+mzJ27jW4izFv+aGGyP/PppL7pX++NI58L7Or32tZh72rrT2fOTLy33v+ty+7ulf4Dn38gPzkpmH/Ro7+/eWhfu7mPcxnTvvV1tSIfBq2u5O7qO53m0D0E/Wdz87RVrLXirld86gzVZy3Lwyhdn8o16zoqHYuL50rB38Yq1pt7DjdULNBpDvGLWpS/WfPcnC/LDcmh0/c/90LJJC/4dX3GDJmC5ri8H3tJ9K3bxXp338NH8t3jfqt/P6Hwtvrbu5aTzm3/9z3x5KfWH72//9m9/9wdwP7z0bx84zOX2QLDm5RffQx08fOo5xI0hfxanHHFazWmtBh4OHsPb+Y7y5WZBjh562XvY83spWFf8eNm+FOiohbdxWF5xteyLPcYtfrUyGjg7l4u7dZ6Qf/nby9735YZ8/EDHfvq3WDpffszzTxzaw6Aeg+0pa17ch5yXdf7dp+XpHSdLK6xO/Pz1lKXVfHW61tNqpV+cVvy46kK+9dNYHRwoVi/3vAXXu+6QDuST32hdCxrWrg7cfmmo19h848tZnjju1gnNacm3HvsivraIT4cGFHMvd6+t0XV+9zErpv/MvBh+I4irv/2s4S0nfXuoVtg6+MXp5GfxwurSCXHAmthy8WiIX72u2RPE5MrfHL7tI1vg54/THnVm/SvjWdfe5TTD7k+gs3X2fmY4ez/wxZ7GLPDJa8x3e5GH13X1O6v3PYbXGPQc8qnDmq+tj17YnligiR/2fZeFYrtH5W//Ib94fDrLKZ5OnNbWH0n+jYW4+Yox2H5p0Mm3+9l1WF7X8dLBDeXj4NFkzdcfbj/er0/v2JBveV0DLb3gZuoVE99exfWJc/toza/qNC/Gwup1rU4QUyej1yiH9l6bh2p1H/bedQb6IzzbP6Ld06tF75XJWZO3/Vl7dRietYX8zvSetTQu7GWgxfDvft892/uUbR398slndDYn3zXcO7/+dO486/64f1m+3tHe2X0fzNe+7Y8xcYNzVD163fc4XRfvBxb/sLjPgOpbfyi3mvYrnWKZPb59B/GnMQvyG+XResu2TqATXOPcvOLtj72tl/ytL1ueuP5Wyzra+9Up1j65x1cnu3iPo5a+i1erGtv3cmnoBU9f5dNg/Ivm5Xkfrdbjv9Fym7/zRbFr/BdPvld4i/sq1kI/U+OXgW/ZD629wfdmf229q7P4Gs2/8V/9u1/+8P3pT3/6z/3I4mXkwKfvwNdHB3Q/PJeHkw/Hod6HouvMwW/EAbWKXR6u6yf/1rhxfegl7dbtC3o86+6FkNHVy+37xtjWNOZjzYMXi72mqQ7bvmnnp70x/TTiXuTDz8C66yfEoaNOBnSq1wfn/ttSzpgPQf3a4103LetgIU4fCKwXtr1ant63f+tPt5zViZO/vvb850+jOmqFXXu+OOn04U8vXE5GY3vWU3kMp1523yF+c+vK8tEJxcvdMxQv4NLA2zrpxAl6UQuHRr5ymTgsJ53lqBFwbo3bx55rWM5bOqtXLB5u/tZ97xeOPQirlc5qxXtlOPpkxVoXw0lXnaAOvThh+8l3+1i9DAfvxoNaOHjsajRnWwePhvlyxO85vGvH7VntXdO/IedLuy/uNFYn3F4a+dRx7svD288G+fJ23lje9mnNOIvLkx86f/XieY63Onih6/x0sji05Yibr4Y9tvaMBm6x+up92LuucftbXjHPUcivl7A6aYjTKNYfU/4Jdzw94gQ96WPr4BVTr7GcYssLeI1xaHXv7SlsL+qE/PJDsXJppBe3OE7z5ahDK+iFqQfNy1sOpCM/fRZfH1unGA29BDr51ILy776ls+vO5Dfi7RjS6D50zzM/rDgHmfv41FN217C2/K7Z5t58texTvl1fc3tQbxleGrsP+YK6zdfygfhqND6ZPrLFXZse1GfqrOHRfYqv33VjedB1tfsO2HfB/T7YnnV/e9b3eZfTO913s+AMlNe694eWeMH9qpfq9NnQGD9d97LR+nYN+bJXeIrTuVrX8uPKW9BevQxvz5jn4HKDNWawPRUv33sxXjpx2uusOR2c5mpu/HJC8dBcLVy11Kun1VMDxznv2hqLd42Tbc3QPH351pa9/J8OlcwuXvlB7HLeynkPm/ukY9Hh+9T5ReCX3c+3rvcZPffhv/3L/853fwD3b7b4n3LsAcT1QIDDvn+Qxq2PzIEv7stpPIc/i3MfDDrQdf5y9+HYHJafNaevxo2ro5/86e8X9NbSS2E/0Gnqhd6tseuOv7X0xPSi3n0B3Vp6YOu/NYqVT0OtBe7ttx70E+ixradmfn/49IF3f2Tpg646W4MFOk8W4vWSztyXfNtHyL9fqAOdOPmK98HupV+s/ncf1KsWXqAZ3LfiLF7+tRuzVj3nv30Xa9/dX1pxr064sVDMvVOvWDXw1FhOcZygTjwa6qkVtoaYsRiLkxVjgT9OKI9GyK/fbHnqBDoM6IXVau2NIZ29D2G5q7n1cNJiztO1uBkt2sXKkafOrq281Sov3LWl4V1ET92g50z9rtUMeiuXxnLlbi9ZeQxPvJFvOXLF87duph/c1uZ907ulsS/S+fVz62w+Ttf5QnX23Oe3j5e/WnyN4dbZvdteMhxWXnA/s+Wl1TVe2HgjUyOufrKuxZwZdQK+HPw47U/Px30v0gv2kQV6y3lLo5gfWvwbLWnhZOq8el4bA85TvXgQDxdH37SqUSxTTz/BHomrkXV/mtPAC3rOcPRDRx/L0UvAaQzijaAGnj7UCerg5Gchnxry29u7v6vRCKsFq5eGH1b88d0Z8A8z9Loaat1nwFqfTE3r4U+DlV+sWvVmbfm9GzyTwV7GKy8N7yrvgWrA1s2ah13f9pQG05+599TqBDXisuYX+Z4spHF7vUY3ww/N68uPLP47ffUcp/vd/WXd5/awWJx9r4f4nYP2OL/vm/0DvjjOUJZGHJ8TarqXWdB/+dndo3LYXR+IyW3cHHb3KdSH+42vj+XvOWSbRw/PWQy3j1C8fWosJ3/19iytluugXj7+zHwhrh9x9dQKyw353Zds1xisy17pSZ3m+bv3NHC/6j+GC4lfA9dPsYu7oFfY+OWav6fxWaTHvhab+637e8Kt8dH9fYVXemFj/I3/5Z/9N7/747eXvwPXQc3iZOXvg5GvA9phZR6MEP9y7os/jr7UyeDGPBTZ9sjyiYmvLs7G9aBW/jR2TcV8cdgPdj3RbWR01Iob1NGTeFZesM8srGYmPzRubX5Qx7q6xvHyCeU+cerBy1et5S13432Qda46X/0Thv0hr3i8UA9r9VOMjhrZzbFH8qrP8OpdPNCmZX145VqfPvPv/d96wZhPT1lzFspTb3t66rlaeGE56hRvXE4orpa4/NV50rA3cZ7q5BMPOOrhiPEzdRbLa3zi8GfxrePVucAD61GLiaXjvtNLp7Xf+2CPgG4mvuf2mnMdL77ewupfXpzdw3zFndWugV65xddohts3ax7uuqujVpafFc93+5ZfHb4b1y8dWuKt+97XYtXqs6X3Sl/Cs/1DJnurjn7xsjjVUbN5/OXqH+RmcbNb6yk3Dv1M/HKsO9+rPmjIL15MPODwm+vj7i8tdRhu++P5yORlId7uY1ideHSyrR+a9y7sjy7/hLs/vvLL149e1Lr9q+WZ3np0wmrtZ35QszmtqxNu/EkjPNUpzkI6eDjls+b5mV5CY3MaGy9XDRrVyFZjOXgbD123hu5P96px7xW+a3XKyawNT6z8/ick/YdM/cdM05eDv70Ea8v27Nqz5fBdHblZz5I8/TeG4vt+LS/YzzTzpdG7KfN9eOtu7esXy6+fHfPrtx72+3aoV3u13K7DrRPi4AbcgMu3sa5f+avZ+vsu6EeWei3WfjlD2d7jemhd3vFdV7+4H2Nar3+DOk4o5ge6uHFWo7r5M+fP3hS3v/YiNGb51h92X8RZWO7qQLnuUyhW/dsPHdzGzQPz1d261haKtwcZXvXUjZffPnWdhWJ0w/bD/xRn+Xety9NTiIPXGHD0QivLt3X0I961Wt/rh5YnaCjs9eL6zV/xF29xnnTf03yP815+eEvjI/kfxVOdnT/FL17FP+t/BYfrr/ypf+PLi66HqPkeSEi7uZeRw9oh3YfQYS2mnzg9EMU9qEGNfThCGvJxxIt5ODL1QC0P4GrRCJuX30O8dfTbdT207l7YmRcyLtzr7TFt67GmrPhawLHf+tp1hdXEoWtNYuXs3lweTrEsXtg+8IrbH3uEG8rtg7MPPP/Ewv8cDV/9ctKlv+vVR1aea/VC+eqGYiyI41gfPb2oH0/d/XDJv31uj+wJ26s1l68WrMbWypqXd9d1OeHWw3mK5yu2X3JDnHpppLGcfBAnHf2I4zSqI/9q4K8Gv36Xw5qDXmmo1XyBs/00L9/5cs8DHm7YuqF8Fkc8Tfu4143rD6tR/pMG/e071K+e41kjrfzWdb8wZXrOgp6a06FVTE/q4YqLeb42TgfEn+rQCfme1o5nD6zPGrO3eri18NVTc+u1rqurd3PGL1ae/LCcrreXeGE1Mpziq0Xj6nStjr3DFct2vY3iajS2r1tTLgtbN1OrMeRbPdw4+sPX0/7x5TM4Dp0syGnUe2eiz6PG+EGt5dLCKVadauOFuJlacXbPcMLWiQOrkd93i2qpUx/Z8rYXtULXOBtnzfWwnEXz5dHQa7Za+OtrDf1B2w8jmR/GfH40svz+rQW28Wz1+pGF5u7V9qGXxrC9A85C7uZnoVz3QfzuobPcGXOG4trveOUXcxYzfaW1ewrq3Vh5+sqCntW5vdwaNALfcmB5+tnx+pgYS6M9av39zbH/VknwDHjGM/3Ij9v3yH6oaW35vRc6D3GKp12tcjsz/T8cZWnG8WNXnHp11rLuV5z0izdm+S7ysXpJS783HnB2jxbNy3e+mpfbPWzt9aMnoNHILm5MT86Pub52DfYhi7v9Z/Hy49GDrRVn4+XSyHdrhd2PuIFeY7mvOLcOC2Kh+Bed/aFlCRDp4j3eUw6IXc5bORcf5X6E96ofWP8T5714eOX/LOhcveafqfGKS2ftCa84DmD2a//hv/blUBfvoHrRdGBD/g5m815G+wLw4HgwLl/NeCyIp+XDEreRxcmKZ8GZLs5/49nWyuisfmY9u67yW1fWdb5iXsZxM3qBXjw6TH15OMtbLL9RHWvfnuLUF55cMRryn+4Bvj7UWc7qpGF/rl7x/H3Y+aGl0YeavtfSbg2Mjn7LUy+7++A6rt70VRxHLPOhla/c+sdtjpN1HeorXhbo3f6yYky/Qb46+k5DP3j2fPn0mi+nebg1tx5szN7TCcWtobz8xbPVire96GNrBT0Uz7p+Am1jUAPo4GwtPv3iribfnrd8wboz67I/nvu4tMJqFtcbzRBn+bA++TSyjWdp4mRqdJ/cr3s/Lgcv4Fw90Bcrnm/vyVOtYtXYfm4dWvLzbx066uCshnz1dn3WGLaOGrde8UW+rfnUF83l4GVdi2Xy4XK6DnfdOI3L2XuOl3X9tJ498/rBVePGw+7t2vYJ9r643jL9dC3unUcv3D29pjf7UH7v6P54Uy80plnMH2Y+g+IFaw/5th892xf7qn918uHsfl0OA7FqWNe+Y0J90MlXbHsJxVZLHesCa2HLqUaQi1M8u+vJh0unsd76g9cPI437Q4s1Lmd/QOmHFtx4Wb7LsU96vD1YX7aIk22cz3WxNJrvHkB+NfCCPXKW3bM9r+nE2XMWijO9qdmoFybmfqhVLI3i+theit1+QrGtUbx58a0Rbj+vrtNgtOplf2TxD97id9+7v3te5NKuh/j7o2kcuZ2N4Jkv3lnp/0L6j//xP/4rP/nJT75w0uldkE490ai282Xt7uldf+M1ay+OE+RaS1bNyxUvxvIFfbT+rrN0ty/Gv7YcyE+XXtDTrW0f0tBrY/M47fuebbXl58dpfhF3OeWFatiPaga6QS+dmcbLaYxzewbr+RL3Q8uv/uBf+t7/RssWecKNv8eHFgRyPlPrLe5HesDZPuAz+e8hHnvC+j+qGS736rDvg7s3/dASOsS9YLzkOpDVcgCL598XoAco2wPtoZB710GrelsLT938q7U6G1+NerDG5quxOvIz66IRdk351GHN8dPK+Gjxq6WHq1Fc3cYsv5yNB5pp7B6u3djm09eLvvDoL+fqtDe7P/Hjdt3e9WHqR5Y+9PIV01da9JlY18XUcS8aXV/ox0u8a70BDS/zrHm8+o+Ln38/FHBY89VqxL3XcSH98sP2fPuJZx/0hp+FfOKhvOXQYcsJ8u3/1qknGvnxtp54eFVHvBy2HMb3SiMLxVYL5OSrR31mNOW2js7Z0/OxNZcbb/cIv1E9nMvLzI1y+eRlW2t1qrFxfdfv7lM5esIJ4iHfaqmXP06j+mqJy1fnaoStFadYvH2+6anBn8GrfuPk0496W3f1M9p0GP/qNeKqR088K+Z8bG/ybh3Qz3K6ftLHaSwnf2t0z5untzrNgU6xPfd4aWbyxa1Xraz3U2ZOP+B57z1x+Lwf+2PHdfnVrC996nH7tAd00tgfUVjv0/x9/vixBWfRvPrx/RHXPOhHzXosVs7u/cbp4YViWcCRX641N+KUv/0W2/tWLh1Qo3HrgL3c/Fec1cjqp3n+DCdzX1pDf6z6kcUfrnu2+o6J0x/I/sDOVwz/csWqs7X1ax+z5QQ8fTIaT3G6a2JbA+xRY3rFrTt+vt3PUD7O8hZ627XlW9tacauz50+8/bOHq3PX1jx/SCuDYsvvWl96VIu//J6rfmDpO2Fj83K7v/2Q1g8i3WdryPSWhdbkGQ3pl1N+Os17ZrJqdmaK/bE/9se+6BdvT/zQEuJ0BovHre/q3XXrZXsytxdrxeQtp/XVR3Y1+LPm+YNesvp/6g03OGO4Nx5WjwU9MZx9/vNbT75i7fm+z9WW2z3LxGlleMXw4qj1ak/k2ztnJ6SXBTrxGuXxsz/4oeVXv/8PLaECNQrNYa/hyfceXuW8V+sJX5Oz+Gyd3ZuL93r5SK047BU2dq+f5tf/Cq3N+v7Sf/Cvfjlg+xLuwNKh6SCzfGn0MHioQlo45eyDEcT3RZwvbF9qejBwYHUyvNVoTkNcL41q6Fe8fA/pam29rbk1bkyd5am3vAs5NMKuLd9q0V4To7+5+cRZOcVYHDo086fjvne93NDLtg9T/5Oh5vGKd8933awa9q7rfKE892Hvh5qZnoo7i81xGgMOnv6zeE9r9KEQ1MtCnOL7wbK2NYIamx/Phwud/PWgn/jNaTbG0Ys4veWEYvKZGuXedRffXnDcl+U1ZuqErYMTiuPIe+o1NJf/xKmPQEcsFGO3ntw9b3ft1h1wMzxYTfuzPJquMz2xwL8azTPxV5yg7yzEjceWl4V8dLJ45eEsb7XiBD3lK98+Zq801Gqe0cj0kBUL5b+1JrkBN1NXHKdxe/Gu0RNekJf/xqwt39Xa/lzzX/04cu85XH0a20fr3OciDh3cUCyUt7WyODTVWY3m20+wx6FYdvva3gIOpIXjvZcvTrX7w8cf3voMdNQrx7uTztZu3mdPf1QxHHohHb2sTqhWe2FPcbOug77olcviLC/kl5/dGjj1YS3lOgd7X57qBHO1GsP2euPyi2UhX/HMvuSjE/Cdnz7ju4d+GNHzrhOve5zhOntycPn1DnrOT18tfYXGfDRxxJYnxsQzGhuHemG4+td72D1Ma9fdHOfudTG18xULXauTxRFPI8iPp04ceKsGna1XnOG7VsOaQmenf/jWd0L/XZbOVPH9sa2crRvUa56O57R5+Z2f8v3QUq9pl5ee90nXwTshjXTL60cWP/R0P/Tg2YD8+tlra2f1IX7XId4od2P8xmLgeke23Gq+umf4YXkZ3vaxvCDeGugV23enunTzvXqHbI046TRmQS17tr2H5jiNWVB7axXTs/zF9/qhRaHFncNHeU944n6kzkdqfKaPV6DxtMGfxVta2+urWst5a21iH+HAE/epj3x//t/7V74cvD2ke/CfHgpxD0/WdaDlhb9adNSJVzzfKy0mf/tJozpZWnRwQY1wY9tPvJDG2tarzn4wlpO/uGvzTD0adJYHcdQD1zTEM1rWd23XvesJem0NqwH0A70sf/eoF6aX5vKK7QeqH1qCeu4VdL17pxfrhK3zxA/W11wcZ7Ha9PQWP19a9zwWi9M1jeKr5Vo80N9zg1t+e/lUiwXxxvL0rd9QXD84YmqVfzX0E4rpB2fXDWplC76tA0+9NC6n6xu/HMBbjrXoNf/2suvZ/cXzQd+cDgvbm55oZl3nxwvL25jroAaNIP6Kk6XDQj69rBZOWjj2wNqK714FNcvZfprnd6azp1oBt3E5oAZOKHc1iu26cIvreb/IBePW0svVCfGv3X5Y83Kvxb8WNjfkj6+P5luj6+XRyd86fbHVRxp7H/Lbl5DP/bbuOOpsL11nT9AHDk38J804+NAanTM6/dHTP1XO9g8v6JrOrvHpvmf5d6/u3tPGtV906sn6bj2c/NaPs/cwKxbE1NFP8dXA0XO+YreXYlnXFzQup1z5+sg2bqTxtDdhr+PXW/es70i+J1kTdI3berw/rP/y+Vio7lqgu/lPHHXg7k+4OrA64jg0MvE9P6FYe4gbTzxrrh+8kJa+46iThWL2Uq2rU97WuTri1ciCGK0FjSez7q7L64eN/g1n/8+TfmipXz+0dR2252pD855jP5I0r8/OmR9Idu2h+vYsX99Fq+3fsq7H/bdZ7o81e+7z2Y8LdbLd4yCHLbfrjJ9t7NrN7VpNsQsc8fKegJe1D41x9Y4jRrNYe4R3+wz5977IXw37TiteVr3tJxQPzctfrVD8ibP5177XDy2EF/mu/zNz+Qz2Gp58gf9VfPERzh8WfMv1fEvePVThz/27//KXsUOYpVNsD/w+HFk8HC+irvMV24eieShOJ1+xOFtvtYJ6y1kdD5YPl8sLzYH/1tBn1wHnaV29zP3Tmq0baFizXuhszTh4QTwr78nS8cWr63xPuHn4+gjbQ9Z8uZtvfTjFfXFdbsjfvxbah+n+v1mF6tz7pCf9NKqHw6fXNJwx92DvAy6eOB+d1XRv0+s6n/pZKFccB9LaGlk+NejvP7nDCbuHm7N19JLF3VpdX62t38jfnrtvgY789N2X8FRnewlqgTrF1cHJ8hXbPkB8OasDzYsxnK0T8ndW97y2jvZ2112s8+tslxfiWneId/XCcra3dLb/xox/Y4FGKEYjTrFsa61OEHe/QrlXpxjecrJd/9aLs7Xks+Y4xqCmaxriobhay5G7tXCDft0762TmRno06eR/6m39ajVm+QM9XHwjc266DtXXg3z68sXihXzF7zltX/ZM69WehPzielNL/O6Jcfvs2vvJOzHdzW3UU1aM0cFLo3djf+zsP10ur/juV5qsWL3ps/nVb327xuJ6ohPo3Fre1c2LsbjqiWcXOGLlbU/NaWwvew7C9pumXrcXFtTBCWKQ3xmKH+LUD26xdJaHG8zj11t9tmf3M86ad01ba/dHzduXEQdvOXj5aOCoo5bYe7UycTriC5z8mXOGt/Xw7Nmrnmg99b319nzEyx/H8799Zc3LX42sXHGcHbMQZ0egUR+hc9MPG0//8K3vQlm9h2rsuU+Lvli5zmJ1Omc07M/tuz3wPyHshxb1e+f0nul90w8uaVVPLe/Y3evdg2C91sy27/LdgyyutRVndGnirM/9ZVtTbPMuR15Y7QynvXSewq6ZnnhzsbBx94Q+E2Px84etlY8eW16gGU+tUFwsK/fG3Rv7/wf/Mdwffv//1yGF3gPe8rt+yl+/6/U9Yfnv4SOcb4FvUedJYw8FuBZ7wmf6ecVNn130Q8vNi+cA7gsiHlteJt5h9iHrIcPD2Qen67D14gXcW0+8mFq0irGwY+YFnYVysu0lnjryi/cy76Xsn7Y1t45Qn3oOdFqTmvRwrU3s1g38Xvj3xQ/y8Jl9zcT1edeNJzdf0CtOPTCa+fsA64PUDy37Px2qTpZO2vLVUUM/t778er4vabrLdW9w9poWXmfIh37X+attH9KUj/OWTmPc8hqb909LOjf7T3DKuX2vln6L6cee5KfdWF6ISwtnNejg4sjfdYf8NOiE1YizhpNW1ziuxeByFpcXJ+TfXrffrF5DnM6Zc928uDXRKxZvv1yF4vord89/1/m2dz2pp68gjoPH98Shs3G1QFzMvbr3a3mXs/Xuuu7asnB1lrcGm69GuHXC5qlT3JiFtLoXvWd8Cae9tRrzXV3gxwvLpbX3ni7Qz/AZ/ubsukJ+2l2ng3Of46uVBk4otnsSr1xGY+uF5YR4obl91w9rrjd5jfnwX43ejf2h4/8dxD9djmMv716oG0fdjK7Yonl51WTNl0dHb5ejl7B6+pEf6IjRKN+64uQvjiPWfbnrxsmnj4BTTBxo8G8+49dHJrdedt1xs0X8+uvzr8+37bW8zlnv1ld/+GdqFXcm1Qxq4t2+wnKuxtYKq6Ony+W7ta5W2NjuZddBHTrx7FPWXB395HtPR620MnseZ59vfYXia9tz1wsc18blLWfrVLt/2NYPHH7kqBdnpWfnrp1OGlmxfGntuvPv/uGG4vFav/dgfTQP1e37WO+drOu0yrdv9o6lqTeIn+lVL/n0fM/99qlHtcJqBnX5w3K27mpvHEfc6Fq+/XSOLnB3369OsX135ivmWoyJ03nSW51igMc2P/CXm/Hb08x5+oMfWn71Bz9ckWB+7QnX/4r7xHvCR/WegPce/ym+vq7XXuE9Dv9bGh/BW/k39hnue3jid3gWd/4X/v1/5UveGvTQdwAzMYc2NF+9/B6cXqAeiuAgh/I8PKuHoxbOPhyrU0y95eGGrvEbrSfcGnqJJyfkaz3+FUNfBH2Z0H96NPSQjn2ku7yAG8T5VicNL+Tsai4X33U9eMnjtmbrllfO9htw8fTRB0fXrLw+zPpxxT+98B89C+W3X+mtRmPIv/sSRw9h4/rZ+1YcLyw3q7Z7vXn83WMf/Pnthz6WG2c1xJz9Pf+NzfvDoXPTOfJDi1r1bH3xaalnTfeeLK85jdVhzfMD7s0P1oyzOs3xGrNytx6O/AxHnbXluM6K3Tobh/oN+eLUA25wH/Fw9BqKdYY7j/dZwclXbJ8R8axrPPW6DrQup5EF8UacjC9TCxf0cfeA/urgZbTi7NpxGsWvjlr2Ei8YF9cXn87WEmvOrCnDqRfvkf0yy0JjvPWpS2cRZ+MZjfSrtefkQh01G+Xypdmadj3Lo9uae0a9V5rHDa+08tWfPzC8q5cXrCNbLf00Z6HRvaCzY4Yb1NsxrvPSuvafKrPekcW2B/2XX8x7i64a9IuLha4zsfbyauyIh5NuMf3QvLx8a/lwVgfi6LmxebDmxuWks7yg5/yseX7WPNPPzV/9W8N6aYmtye1+9llHp1j5nhvPAD35XQfrtvawvLCcTF8M4rHV2Hpb6/JwVgeWgxc23z6vjnqhmH23p2o0lidOS+zq4NAKxdvvLOiFDvCVp498a094FW9OQw/ufb1Xo7PhHzo91WxuLVm+YH9CnDV5Gdw9iKO2H1gyfYTbc/MMtqbe9cnyleP9mjWvvnjX6qjV+mhnzfd+u+ZPYzXpZsE1W45ruXpfraBW4HdvuqbVmO+eRdbceyFbjnxam7Pj8nBv7l7LKX+5YF35fu6Hli/efwpiryC+9gof4V0O3p2H9a1/wb/xJ+5b+R/lX99n5x/Fqzz+93SLs8/gLb6DtMD/y3/yX/9yvYdTbB+uILYH9enh6wHyhTAfnYyGh4Yt1IiD1zysTn4cvKDGtVAupKm+/MtrXqwXcT+w9H8R579g3os5DTmNzVnzdPblmA/PdSZfLNNb16H8XsTMPuDjvcKuiTZ9PWy/q737U8yHQ1zWvC/1/svyWf8EIW55aXQ20lmNxoCjTqAdPwM9r4W4AZ/fOjYPurZG9YM11V/X8otnXQd1aPgAocPvD4rMF9H8etGXGsXo4IRX9ZpndPRZ/InjevtVx/6FOPpplK8PWuo91dnYauDx4a2uHprLXx7gx8laF461BHXwaMfpPrvfIR6+WsVw1SyOi7c18dbwoDme65AOreVcXuDXz/a0Onj286MciKP21lqtgMNoXN/m3nxzvB1D96HntB8T/NDiHtGxLhZo0tmaW08t8bSrkdETl4e7UBfo2185eMWL7Xsja77nltGhVZ/2pP1ZTZzWUCxTV09086dlTzOxNVj+5oR49L2XWk/vw9bmR+i+P9RrefaaljXsOkIxvcQp1rhQX20aGazG1sHZ9ajjXZPlK//G7w87QT/qbMz+hcu7dQIOi5cvHuOXT0Ps7kv+xerhsNbnXmb7HTC0lr2PW5cm2OOtF695Jp4F/uXgNYZbK3sCHRz56tHeOM6NXU751h+KtUe754vi+Xav1dJPUBNPTZxMD9uP61un+fIyUDPwbzxsPughf+t1Tjzv1b5mXxq3ryzsnF2emtZXLe+bTA/VwA/uEwvF0qGV7dx1FteZ9z0ynWrIjZNvP7fyqRM35PeeZvgQV/8ZbP8XeHI2X235q3O5Gegj2/3IXu3X1VoNe4WfL6h581wHc3kMZy3/H/w3Wl783ztH/MMATV/wr8FeP+G9+BO2zqv8j8Sf8Fbe9e38if+t8J7204NWzl/903/i5w7hHvpFc5y34r2s2D4U+5DmK7YPzurR2gdsOengPOmINfJvbDlyt0Yvr0ydXsz9mwj9wNL/H38/uPSCbo3FrY1mel1vjIX8cZbHv7FXa9/erME6snxyXMP6ymkNWwf0gYOHowd7lfXy7wPDvyba/x62ebG0fBHbfaOjnlrVwfGB4oPqCdvL8vmKr228ebA3IZ8PNB+CeLtPWyMUy1pLUC9f+2cP9oM9bI/BfmQ4xdQLy8mah9VQN6OFJ19crPxqWDOdm69OwMFrzvjXNr68rZHBUx9bJ4hbqzH/9orT/hfHCfHUorE6OE/34PIas+rpd43/8nDFgv7xNr62+VtHLnR9OTd+ORk/4KipPt76n3gs382nD6vp2r3oOfVvb3Tt/oTVcH/D1rqWv36ck0axtFnIh+sMyFdDnR03p/fC8ruubn8E9ONDnz8sn562Vr712xfvDH1WK17X9i/rOk754mnjpLPvnxA/2Ndi3ptxtz79NK1bz9n2tXVXT206Wb5s+yuut41vD9XZWtfi4WTN8z+tp3jr6Tqshnhrc2/yw+Y36kfPjXi4NNTJcPLT6VoP/GIbx3Ffbp9bg058o/vnsy2jA+7D9rqmDzC/PcNqxSuGZx7krc7lGZn1my/iLt88C+vbOpl9zMTtU4YLOGurhZOVi9N1ps5yGldv89aX0Yf07Lv6EG/rqcVot87OR+8x1tlhux/7XmB0to41bF7j+pzP/YHl1o2/a981dE0727741ZLfftz3xXLj5fdshDj6bgxp9A7su+h+znmnBX1mgab62wcLO9fDxuTQwFUnNF992J7wXe/eitEGPHvR9e7t5cJqumby1d/xQ/8x3Mhfi1cNX8T7SJ04a2/ho3q/bOyeLLYX62PfB1frld7TPXjiPvV/tf/rv/Bv/9xBW8MxLg/uudkXGx0cIx570nvi5Nt4xs9ujKXBd+Nq5Eu/l4UXRvFezv0bLP3Q0r/R0hffXrLF8BtX17XYvoDUbGRgXtw+4gYaAc9LH/davNtb/vj74YDLlrMfDGBNvWCZD4J+bPFhEKdcH656rY9iWddq3Xi6+0U7X5Ab8me4PpT0JffGXcunidca8DZ+tdQoVt96EuNvT+9+Xq3mIb57sT014ojbq/xMTZxq661Y0JN7T2drrU5jRl+tgJct+DIaT9DnxrfG9rGGF8R3PaE4Tv72ntmXy8m/vHzF9RLUW63m2cazYjRdi10T0xdcvUZYHg4rb8F3e1iopdcsH8PByzZmvvls+eaNtIJ93vsftka+zqj3zn1WYXWCOnpYTbH66V71rOq7GK3G5vk90/tsy2HqrdG/OV37o6AfV/r8aWyevzjDT6N3Z5YvtDf7DC+nHOvJQj3pJ2seWu99J4Qd4xRn7kX8u+/6zprzN2ZBTfc127VkXetra7o/NORvbGs116sRR1+r98TJaInFD8Wsd2tmQb44DZbO9oKjBqMHOEEeCxvXA1Mj3e0jXzG8er7nr+t8xYM6asm3J7T0xm48C7teWtmT3o4bVwNX/I5xQI68nV+IN2aL27fnQc5ylqcfnHD3dMdrYTnp7VobM6Btr+07CzgL+tleZ3tWepcxZ0ZPeLgbp7vaxTLvNvnGavT989Zjaqqf5r3G3Z6YXP3Umz2zR/TwlxesafsIxXvneI/5br3acqFYz6x3lWs5jU8c/jiXdzm3Dp18+gpXyxzH9ZO+/WwvrBH31tk9WO2FuDG4/ud+aJG85HDnr4osLgeW+8R50gpx3+tr8V6dBe5bPX+k18t5q78nvNJ7r85beOrhrb429opX/Vc9lPPf/MV/+/+d/bM5Wzzl0/VAOPBPGsXuw7O8q9X15eDh0Ambb4TNB/zgRUe/PntZ9DJrXryXs/9I3/7IUh18tYNa+XBcBy+OrbvxUNyL9r5gGM6rl3x252Fj5WzuUxyHTtCv9a/1IeA/OlY8lO+D1f4FawnqtB61iqXhA8ZehmL66Xp70pf5xvLTW93LuxwxtZZj7cXYjZdTv/vB3DrzF/cHhT7cA/ugRhYnFNs9KKZenHyrg6dGuHH90MCD8vNlxXHyr+FsTP5TfLGcrRHqcw1PzsaCGvJb69O5lx/K3fPYNb1db6BnD7d2WF+c5d2c9Qc93d5Y2PVdLqx/eVs/XK2wPcPqmD+NoTwaT1rhzstvn53D7NZbTs+O984+Q1nX5o00qskC/YzfGdn7j4O352TPVLG7ZhpBnH655l37w8B/R8C7k748fDneL8EeZOXESSPrWj+7nvzW0jx/++a9ktnHDMy3ZhZ2rbtPt/5audWqrtr5ikHX9eLeP93/5ns26AT14+f3Dl5OfdsHesXVWE6g9RaHVnHrKbbx1aERnjiNtOI2ipuvRuBbPqhRLI3WnNELcaxpz6D7WywL9LeGOFPTyJc2TkhDX7cXZ4qJXYP1qbcj6N1eBXlQTHyvg/yNiau3WtaWAU52tcyz8DQuL1SXpXnXG78+mLO45y2jubZrgfVXy7uAuc/xoLlzxfQbcJvTi9M1vWzrbK3yWPPNEd+RbT9bEzcL9sPa5T9xd8Tl23vhHbXP4/I3597DTD9ijXtv5W3vq3PjYnravooHvLfODl8cGvmtzZ7hr1baeECzGAu7R0Dzux9afvCDP/Lu/3TIdYlPuEVe4SO85TzVe+rrCR/t6ReJz/aA/2qfn4D7mb3Y+a0ldntpZObhav9Xf/7f+u4Qbs4ezj3MeDf2Huc+FJeH0wOGq5e3tNbyi9HOwmrEcb2Wv/peZPl6uPuS658o9sU3n3r3i9n2i1M809dieVnXWeilsS/PdMWz5vn3pR3yG9fU0megvbnFnzhhdbLW1RfY9mHNl9osfvn7oeSFSQt2zaHY7mHX21fc1n97pI1rzJfZb3vOL8/6cMQhHo6+5OuleX69x83f+vePphDP3nVNx71Vj17X+exV19Urlsb2FJan58YsFMvC9l2cRliOfJwsfTVwNhaWk1XrSQOnuLVksOvGkw8bz5qX177uuVFraxTfL1DhqRYNnJBfbddfY+o1rhYsR193v9hy+OhdHbacWy8dHL6nUW57BKuD0xj4O3/Oc/PLbV4Pxf1fd3oXybUXOy9PT2H1aDbP3FsWlltu/u79nic8dRqZ/EbYvJBeZ693hB9PvDcD3bD19w+JcHvFu1rbT/5MTzTcC/uohzieETls61mL9eSPk85aaKxu5h7qkW6GV1+Zz5189MrNVyxzf4Oem6dPh8auI+SjFz8LeOrtPsURx8knrtbViVOcxsVyGrN0smKN/HH4xcRvfnH6zfWg34xOqF/3wznY8xBoyZOLgxc2LracYnpfzdVYLr7rbGMXy1Nn94cWXO7e9+xJR5weHTz7jJ9fnSfecosb6S/ffPUY/9VuTWsbU1eNq63ecvIH5yQTo0vHeWLNadPsftOJ47w4BxuH8hjgyQP11uhfW9wceMq5XHxjfbbevQd6T2P3ZzXjrN7C+u99XK5csSxsjae+8t/1ubeXI56OeNfiu7ZQ7vJCPGsvbzkZLbwQZ3mP/zHcRcmw16/wy+J8RAM+w/1FQQ/dlG+Jq/fL3Le31vJf/Jk/8eWAdVizDt2OmbhDyTbObk52X8yZfGO+fVDlLifDedLM1i/39no5G9svSO1rXwj7J4r+nxD6shjo+GLWXC31cPBw9oxtXZZv71n85uXGZc2Xh7PrUcM8M5e/ecX1jItDi44vrv2B47/J8vQHD43W4QUXdj3LgeY420++kFZf4Nn9kGlUk4nRZlu363w4jXpLozpdi+8e5b8fCNt78c5UP9hlnae4xew7Xn5/EDXP/7QH4mplzlug1ViP5d97E+IEnPKtv1w6ONa+Go0b236zyynO+GB1ViN/vQRxdbLioTHj35h9s56rE8S7B1tvazUH9fLhZTdH3r1e3xqdruNk1rHrc++zrUeXzpMezuXhWBeOGstj6zPqleXbXrdGYz5x78RMPl3xzDvH2d78HcurzvaUnpp4egn3/hfXA63l4Ol7Ta0Md01N58/7JsORn15z/N4t3hlh63UdaIZq6Wu1QvWK51sdWvqsXnV7lxnX1w8r/cOKPj/92zn6VAOsc2uzoPdy7Uuxe98CjWzj9R9o2YvVidN863Wdlr2wB9XBa15sdeJZk57yxfHDT/OwnOqrZU3h6siPg3fzN16MibPm+Wksx95l6gT97H52zUI6+tFHKG9HsUwf9GF70jM9OY14uFubfrZz/M0rtrUyfJAbZ8/Z5oiv8d8eyqchXmx7LIa33Gtq4T/x0t8x25zsrksMV/72mtFcLTx713Xxavhe2RzHWdpzkqZ+8JwVtW9PzZnc5YTNzeJkejen+QT+xq2tjrheQ341Xa8ODfX1kEbPnHeqd+Pul2v7uLF0b1/iyxH7f5j7v59bty277yqFcyo3tqtcjnGwiQ0i4ooERBwnjl2B2K7YMYWAhBu4QiAFcYWEFP5sV9lV5Wv4Ltdnn7b7eeb7znfvdew0qWuM0Xvrrfcxnh9zrrnX3jusVtje6ODUCx372r3hBXE6WXHvlWx5WfNgz9n2437bnrLm+fea/uhfHdL0Yn1P8YvvzXFoT3jS2UOGd+r968Crfr9nf+9ovVvv8up1je9J77/8T/7dxxeOm5ifuWEZ33JWi8+8kdEQc7MvTw3xfSiu3vrZrcE2H2f9oRdXfxjefz++l1jAZemEdIxPnPxdB9dC3+2LbV+wen0YZa23Xjn0MjqNctfEcfjpO2scvPx9EPaDSv+HoX5kYT4ki9GhEdr37kWN1vlZwFOXiXctukbMB4zz7WXaennWOMtjXsJZWI4/TDTPXy/1p6d46snXfyivP3h0P/WHjub57LXzaF5uOrundFgctbLmgUYWT+84W8d1oVUdOvnUCuLLkZtVR61GfhrNA17IXy84WVjOaogHHPF09j7CCctpnn/30rp4+auRvzgLxa7FVXNrZatp/MifyV8d60wtwEvHtacpB+dJa+3ylium9+37cvDEgr6vTnP1w1MfYntNxehk9m6+cWv9LPCcH+72FfDu+zHo+2l/bGvc+O55e2zPtIuV+/SOdr92X8uJr07rvacDDoN4WYiD11itxlCt3ol+OGb+5oofWHrfseLl6JPpfZ9LPWy8XO/hfPXiTLP6w20Mew7Oqrh3OR08Z4HjPRzKZyH/fU+n8XRt9LM9X45+wta5cbWy9FyT/FnrYu3FtROHy9lar3Qup36YzyPnkdHIaOilfdiLOgznAo+WnvJvDo5rsdyA33r1zNfH3BvqOIMQv7h6uPQ3LiauF/2IbX7YftVwH8XdeLY67KkvtdWgg3/7vYa/OoDzqtfG1vn3u2Pr4sE5u09oeQ+2Vptehte4dnMze5O3PN9rm9OzL3tgi9arqa/lNubbPluXd4FLs3Vn0vPmneh95bnKPGf7rG48mC8nEw/N6Xh3iuvJecTb98Hy7I3W9iL+pKNe/qtTvDEL9eI88cpnIX9xZ/9r/40WTcOuzS9n8VEM/nVwNtb8Hb3fNJ76+Dl9dVNcvKO3HPNXefzVWuODm/+P/uO/9sMN62a8GhsL+1CEy8taX/AZtxcamfxr9wXD0mncPPPtM+RnuLeP1j20fSHsi2H/bZZ+bPFP4tq/XBacyz7sxdQKxffFIt6evBjsrzgL8bwUMrzQyPLbo9itoQ6eeH4fQGoUo62+D8R+XNkfW/xtluz2mQW1im0v4iAn0weec+x6+IBp7awaO+PlMC9k18FLnI64s8eR332BUy/OZ3vST5xF/u6j/UNHvtDe7K88OhkdtcKtVX1nlAW9x2mMUz5OfH0XpxNHndbF6Oy+imWt87N8gc7lyBe/HOMFjnjrctuHsxGjg5MFMRaK3Xvx9nNr7TnjN+KIr92YOU35ryzoi4Vi6Wz/mxN2rVZILwv5tpflNW58Y8H8KZ7+PUf7xrEfvYRimfyrkdEwprtneuNBrfTSwuv8vLOcY4ijZv59d5UXiqmTrcbG8snN8PjlhGrumWyP3tFZ/DhPZ0wzFOs5bgx6yrYmHVosqEWrH1R6j/Vey5pnfmjJ9m+z5N93VjrNvWOy1uI43nV+xIlXzJnsPlev3LD7VJNm81B+Fi/t8ov73MjnzJxDfp8d6YjTCk/9FKtnWjiNOPnVyV8NOq1xQhz7aszEjPxxNl8PQS1ce14LdJyhz0emRrxQ3q3zVKNzwc1/LdBxrbKwnOLuiT3nC3461q8MqvO0v+qx1mJG+kZwDiH/Wrh72xq0xMPNb9x+tj5tPWRy6S8/4IX1B3465d5+b7xr5L3mutHdswnF4/m+ufyttd9js1tnx/yMf7/PLi+daq0t6lW/xapd3vaRX69qZhvf65HJkYfT+8Bz5/0gt9GzuLb+ne/7Rezq7HuomH3qO+DpqTVuaE6vuDp0QPxq4NARz4Iz0tPltcbB+9W/OvRv/+pfHYrIFru+sfDke8JXdD7SfJX7bj7cnIt3NT7DO5yv4Op9Rf9dbjw3+OL6rl5/o8VNmO1DtVw6+7BleAxneeb8Ny62OtbF+BY4m/+kcTmv4vuQ9mLoC2E/rvR/Ger/NrT/Idy48hvl5c+8hPKpcXnmxcAZN8rDKz//vhjwi+mHL/CJh+L78lnky3zYxAtyg3gfPH5oafSB5MPCB8b2GdLSgxp60Wdmz6FYpj/cOL7kuSbLW07XzRf8zLlm5RZnrffcmuP4kp/G1msMW0+deCGdfO6t7ic/tMTR93IZDfFQT8sJ9bFnuv3YF56e7S+L39reNp4OHg4rL7vxNJpn4rhy4eo0bp1wdV5pFNfvamycFa/Pzsz9muEyPFxnrK46YTl4uMF6fUGPa9Dc/u1BX2H15Iob9UhL7Cm+OmILnKsBm1uvXQ+c/PWKk3+vyeptjMbGaTwh/3KullrynaFzLFcPjaHrue+vQJ9OWI388vPTcG80ioWty+jH9Y72ni1PDVw19Fjs7rs8NcvJh8Nas+J6E98fWXo3evexfW96d14t+nI3vn0VZ+J7Hs4irvrxgr06p+W0Dk/ntT2VmwZO62I4ajl79fLjrU685eipOU7Qi34a9RzPSKMxiyPePJ+93HigcTlw+6kXP6y5/u6B7UMN+a3TWAvOBMSW3zweLv7lBPFse9994YqHfNegOQ06tLYveTirAat1z4uu+MZoqReK4Tbi0TCXa5TTNd/rTifQ4o9zeVuDXY0Frvleq3u9Vjd/z3o/fDDP2p6HZ3m1xPPvd9X01JXnh5X7A0vQS31lW/cpttqNuM29u6pzazhnekAvFOu69cztcxeqow99uWZrchrT2pja8jN9FdeXnuyt2L2n6KyemHWgEa/YrVf87q0YnVB8+8F56hvnR/+NFoRXuPHP1q/w1TqvsLxXOV+p1fzVev0XX+GEz3iv4p/FvoLlmz9pvKt7ef/4P/3r33xuUje0m7GbU87eqB4gHLYaOPugNcbDYcVomeNvjMnrxUKf0Wj+1MPWWE5afUm4P7I0+hstXmTX5K9tzeWol+nDvu61WE7YlweuHtS6xk8/NGZ7FmJeOkE8jebBh4IfW/aDyAfFvrz0ydLZfeCJt+ftOUsDN1vNuOLV3w/F/MXTdPbl5M/SFt8viPTS0Nsrzn54pqenrRMa0+hLqX/C2zxuSIOOeqtTTK2gd6bO6uz+Gp0lXlgdtcrNQuunfhjN/Kx1uBqZPrYXOuKrgxMup3XAaV2sXm+/oVE+ax3q1bmFtNTbWs6G6fHyAq0Qh2YmT0w+01tcY6bvvaYZHXycPYuMPs7a1lkdsY1bP+kvp1jPzL77xDN5l8Nv3igutrXs3VmK42Y0PMe0Voflkx8PJ333SYa7dV7lZ+Uv9poZ4+v19hmq3zvu1fsgzWx7zL97b51/64v7wzMuK0dv2eXmSyvoId1Mb1lrcfVXG2dBB0fvzoK13+Uuz3lszXit88fpTJ1Z+XtW+Ys79/LUoUWH6V3f6ukp0KGRhbTCxpl9QWu52Y3ToHM5ja23xtapF/2U62z8yObz7N5ft4+gln5a4+ye5d65XnADvaeeMxr2tfvPQiO/kcnPrw4dXDpycJZLZ/XcG9lqyuMXo78aeKuxI9v8LF85nnGWLy4+nculeXm4N46DZ+7sGncuJ2vdtfQMegfu9WXy2dXIev7ML4rdd6yed1+3hv1k+ghqLDfsPqpT7KnO9r/Adc2ax6meswF112g3Xst/69EQz4JzZPnrhV29xqda8oMYja3l2gVaNFbncpYXcL7F738MF+kVbtz6szy4PM0uXtW4eKfmZ5yneL5X/lcQe8X5KBeWc/kf6b6jffGRHjxx3rle4Q9//29+u+m6ifcFem/scpu76Z9eABtLwwcuLj7eGv+avM1naqjT+omHc/tg8uj0hcG/LtQPLFnzfPsF4iOdrbe2MfFy2yud3ftaMdcidD3wVpNOdvNp7/V64tz4ale3F5xf+v0tlj4ofBi5z+hk+lEjDl5org/nrCZ+97QaQY+NQV/+mmc9BfWftBrpVJtefh9+Pqxw8AKe/bdOnw6OvvO3L384ab79VCvoOb64OmoFdbaWnuOUSyvDC+Lbb6OYfWd0WOsFnY2lIT9s/pMGv17Ey6eVrzi7Os3ttetkz/l3H8tpnemV8eM2V6t+spCvXtRrrh7g0NI7a71xWtnl4LkPxe0tE396llaD0WJbTxz3+lk16MiPk3/7wKGFs3FWjK3PqFZ7t/98xVdr89XRkzg9PcnBb15MLfWeePIz/oz+9tx68+trf7zYP7zGK6d7yz3YfHXUV0OPq92YTy/bgz80Z81vfUZPLL3q1ZP31L6HqqFe66B/z5ve8fLTwFkdGtXq3Z/FD3G2p7Wgp0Z1vFu3ln5CHJ936uA1qlWMPWnZf7GsdRw8PeklC+qoJZa1zuSLByN9OnihUdx12DrbS77iXXs/tGR7L9xe6TQGscsRNxfDC/qA4tWrbr03p4NHYzlbt3k+Onf+FF/e6uBWh8XlX87l4Yo152NiNHBe5V/bPlvvs+wapkPj1sBTK1s9XDqtV4vvKb94/blmRj3D3gPqpse23tZqrdbq4i1n4/nb874P8+EsT106QTxbv33YS7E06lcNmuWkA82Xb9/BO9i7qud3+7xaQWzHUC7T5+XkL+6dF4pt37iQn4mpE+Sz1mrYl1ph9fXDim29Rdxvte4PLWFFn3CLhs9y4F1ewN0NX7yj9704H/UR0njF+Sk97Nr8sx6+glc95X+KqX17eOL+7//z/8k3v4fZyyi7N6MbtBu++H2APAxeEPuSXV62WnTW8umDBi4T23i59JfTuBwjX5z67SXaF8z+Bov/NkvrfbFmNFZPjL2Kbz94jbef5o3mxff88Jz19sc2Pyun/I3LxYvDNpZVt/uql1w/ZvhBw4vcfbI9NsrvHLcP0FO14ux5lx+qW43Gq5+vHvS0P7TYy3KL7Ys6PZyQvy/UdPZFrafW+ePSSysUD61xQv72tR/W6ejJGW6/QY39w4S+Myg/XvGtuRbKpRHsTS96zvQEy2lkIEYDL+g3Czf/Kb4aYvXa+eAFcTGWT43ldB33WtLYfmktj068kC/OPj/0Qtxy1fQsxKOpjlpsOXjL5Q/mNKrhGcrk4tG5dfA2bm/LFVu/mHimj8y+8RrlF9s64vRWk+WDzln/q3Vz+HGy/JfbevuWp6ZatJZ79fPzlZOVz9e7wGePP7S2XqNTb+Xe+1StTJ963P14v+Lc/Var+j73vKeKZ/dssmqmVU+9n/qx24/wPb9BL40hrvemZ0kv8UK5aXinhavTGRTvXb314mTFM1qNe6+E6udXp3gxe26uX3War87uixZOiNPe4mX54zbiiGXFaOGBfFacf8en/GLbb7gx1wEnDXuKm79zcd9mzbsP9hqyhZ7DcraeeMinL3PYvst3vdTPv5x8no+nPpnYxi9313pqVEcvmecDdy2d5dKl03o5W5fdOM5y+TPIL68e1zZ3e4nrmcfLcPCK0cVZjVuzNU5ae5+EfBkOHp162vfV9iiujlp6ecrPt5z83o2NcfLry942R4/irLh5sbu/7Vmvy9+cfPagn86tdxTr2b3PAY38+47Iim3cuyzDw2H7rlnO7VmNsHsKcvUr3xngPPUDauWjtZxbM7/Y4w8tPwXEYRtcLO8VB67mE97h/PcB7+z73TN8B189u3f4n/XdaN4PLfhuQBaKuemX101PQ4yuF4WXQ9gbPpNb3DxsDXXo4KkjvrG0d1xOFuKqA3F6mHuZ9gWzv8HS6AuEB/3WC2oFvW1cLX4aq5XpUczLttr8wVm3LpY5b5rMmsbW2Rr7ISSe0d5Y++1a9oVz//bIngPYG539AAvtZa95vPtBV35I/3L1FKeYL8D6sd94auYvfr8sO6vmce4HVYjD4oZi7m37SUNPmVg57Wu/mOKlITd9e1PDvuwtbogfaOCuXjr2hnd1YOONcTKxjE8+jfVfDZzF8ldHn3SyjdnP5TTfeBbi4YQ47ok4rek8nd29z+Ky4HrRXF5jUHMNj7XO9G59cf23zvZDq7iecYM6C73ITW/PKmychXKvvn6cTbY1aG+doNbVyzbm2ra3/HSaZ3GezmiNLstXzz2j3kVbN9Bx1mz1xBv5obn3QV/g+9zxRd77gd13ov1k6hSvVmv7zpqrxfBC8SxfddTXw+7JPq5W+V2D3pd+ZOmzIV8od/vK37Pm/Zo/XbUCvSzu7oXhFb/Pbha23lO8sxQvFuqDxVuN1Ql0Qlo4mesUR8+ttyYOxBXPzEM8Jnbz+eTjxdleW2++eD02ZvnKt+e4+bvu7hH3yV6ToJZRfmO6QQ6OnoxwtYvTKDdz/yx3dfhx4ssFa754rzhi4fajTjXw9MJa47LVa87EQb0sLDfkVyM8xcXSrc+15YbmerCvrPXywtVrDXTF0tprVqy+3HOej3BzmHuxd5fRu+ka/o7y9r2XD0d8fwDPb197xrt3exXb+I7ZjWfVN8cNt148lq/zus/s8tULxfDxcMLVyqpfPr3GfK7b9lffuHiw/qBONdXYfYVi7gs9werF0/vqZbu//Fmclz+0lPQVvMv/qu5n+N56v0nU694MT7Cfz3iA99k5rB7uV87uo36e9P7p3/v3vt2IHg75jW5SN7ObFZazsfT3Ji7fly5aqxPKp1UsS4fhqLX1GsU8fNlyAG8tX+iF0MvTi3RftvZjpK0WrXwszsblZGGvw+YFLwK1s2Jp0AnOOoOnOowP2rMXmVp4GX0v+tbpdz37Mr3/EVz7LO+eRXlqpGM/zifNOK5Bhhecb7yQP872vfXo5cfJ9F9N92N8PHvUmy/51VaXFm5I055DPDqhePNyuqd8YLeHeLiN5cZTIxRTg1aQG3Dq23ldTbxi9kWPTlCL4azlYzd2c7Nwa2TLKXc5rfkbi9lPY/7261qtxnLyx9l45xEnC3u995rHw6W3+1s9vFCtDCcUc/8sL47+ssXqiNHbmLh+9BvE7a1aremE5vQySINdjvzGLM20GZ160Q9edus4k6CWXvWrF5ziu69yxIN4z3vjU91FmkE/T9e//AxXjFZ+FsRDvu2he6F3Qe+ErM8d77/t4em+2T7y4+rTualVPA37CfFolKeO9+vuHS4PZ2u6FtsbC3H2muXfmtWg47rRKs5aqxsXr3zxUI0bL9bYuvj2a3+roQ5uuUw8//bSOmy9kD8OKxfirFZjxmdc/5OVy/DUD63zb40Q5/awfRbrWvVZxjqnUDwD9fLdfkLxex3UwlvOXotiW6sYUzdOllag4bpuXdaaBaNYMAb6rFi6DMe+3Pd6Cnjl6iO7KF7enlG+NXHPTUarePP1Z/mDnmmJX86ecf7VgtXKj9OaRteh54xe8frue6XvluUFXO8Jc+b7eub6NsrbcW3z2eo0ivd+br396i/YVwb2fM8vbTrZcsSXU+xq6U+vy8MNq0cz6H+5+qNVfO81cTrLpbOcrHUG4jdXL2HzmwccVl6gtXrFt2/xJ73G7/I3WnaTH+Fd3lfwm9D8TeF79+pGWLxTYznfoycaq/Vf/Wf/4x+9sLvZWGs3auv2kclvjrec4lnz/PeludyPdBb5aDXisXKL+TKd5Vutxny4q4ezL9vmHtoLNdW7X+Ib09349l09hi9XL14Ke940Lnd1bh1YjvyQ/r544r3ihHzp+5HlXlu5O0/TCzNLj45zi6OOD43txZ4Cjg9I55QBreL7IbR1G7du5hzUVDdOMZrLTUNvIb+eoHl99Ieq/dtS+sJpHY+pkX51YPuRrw/c5eDl373h4eLQalyIiYdyYGPmQY3LrRc9A95qQf49k/K7lvc+wpNfLAti90x6ThnuXg96tPb8Vi+r5t4/8VyHq+VeXC5rvbaxTC/Zxush5Cu2e3NWIW7YGqsVVkufGZ6czLUQpxGa423+Bb109Bs/v16cMc7uqzqZ+NN7auvi6qt5vmp0nTJ1cdSiszVxthcmloXuh/2npX32uDf0gZcVC+qosb2KV6Nz0UtYnn52L+Lq2XcxFvIX32cDN5iv3t739VRdtQNOY7CHbOtuf5mz2n3GodU8bP9y05OfNd9+cQJeY5Y/UwOP1j3z3X/x3Vu+UDwDtdiTj18/IZ8+siCOEz7iQfu4Z+sPnVnz+LT0tDqtV2drpScfx31B555x/q0VVqsRZ894tbKQX18MX5zWjmKtb+4ijj3ddxXY15NW+VuHTuP2Lb61cOisfn4mrofml4MH9Xx5zVcr3Jri5bserfMX7z3t/2jZHsrrWvX89N2r+82z6VqaW9MOja43jvj60mQfccT0zHZP5YT89v7EuVrxLodWflrNw/aGt6CDc7lqNmbh1lxOuL3hgphandnl3rU6W0Pu9huPBbWWl+/2TW/7WU72ww8tv/3LX/za/3XorkO+a+/icj/LfUf7K/X/TeOn9Oqih+95Hnjf4/yetP53f/9v/toLMnMD7jrr5nQjB/FynUExN3H+Vy/8eHRa579xEEvj6YMjqxZOo54yyIe3XPV6AP3hvQdyewzW6pXf3rJ09MLUUAdn+2rUV1Y8VMd5B/UYLq3WahTXQ8ApRqd5vqBWKIdG3DhPvfiDiw9DH4j0mTrletE5w8vJf3/EWL3mcYq7Tl6a+Rd69gLeutXba0YTN9SP/ew54d26cexBPWbvfSndfzXNDy3FcdJ9tTcjnvHyQvN84stpz+2r8ann1rTk3JG1XuMPy1v9DPTgjFen8aJc8XL2/qBFAy8Uy8L2owadvS9CnHt+6u69UezVGWf5cNSmUz33d1ya0JqBPtTZ3GJZaK1Ge9s64XLpba0gptfGrSmm1qsa9OOUp454EK/f3jGuSdx4rlnr/Pe63Z7EWWscpi/WWq29pvpSL+7NV/NVP/JC94MfWrwP4l6eeybTi5qNem0M+etxf1xK136y1vrN6KhDD4/RwXNPy6Wvp2w5zsE5phlWU90svrka6WXlBJpp4fQO7Q9lWWs9qSFXDXuLkxWXszy9iNdHtbZGoJP/ckJa9PDW8Hakz2cufzniONmTvv0E3OI0nE1jvvbinvU3M8uxnyyomaWfBrPnrZWvXPdjPDp6jqcvfWeBXoaTnt4Djv23xsk8BzTh1lpsfrb9QH7vIc9jvjgsPGnRa8xX7j472+9y2JNOOVur+UJMvx/1TCPbeqCemNpXJ191+k75L//lv/z2Y0v1y+96eZbv8xyu1u4R9t7I4rDWe1+sNuDc/GrQyNynYnsdWuOpE/I7w+1n33H5adlXtbJ46l6jg/uqLk1xnOouaK491dy+tm5xa/ywdXDtPwM5dLbOcu0nXj48miFOVu1f/dDy2794/L8ObeEb+wpe5T7pru9VXvgotqD3Ln+xuZ/lvxP/HhrwivuZRsD5jHsfhCdcrcb+Gy17o2Ubp9t8b+huUnG5rd3MN34fZHp4VwsnC2L3JROWl5+tjjohP73tqX58MWvchzHQ2b3pJ0srX7GtJcZgdW4/NOqJVjEf1J99wIoFe1CDRiNONfBoFKdTbK8XHT+2bD/y16pd7r4MaagTxzXAy1e+fuOFYnGYM4rPgjNket/eWuPd/uynMTgHPHVxq7s18cyffmjJn25Wrpy9BzduXiy79+sTr3iWbr57RnjsamT2QePJL/bEWX01sqCXmyMO9bR1gmvkOuFsnbB7pk+nnGLuCfdj/jT2/PK53k/XnGYQ37r0aOl777OgLyOTp0ba6gSx7aNY+ru3oF9cWqu39fPfM7qgsfn6SSMUE9evOiHtnvee+94v6hXfnkO1nvYW4usHJ9v+IB8ene0t5NPXvpPyszTUUQuWk6XfvdAfVv1tlvZVTJ007Lt7p7F+0nnqtXjz1dDn1Qn5q0EnFNt7NL/93HqesWx7yPjMr55zbO488BpDXOd16+Ll332EYp2nvznYfuKu6WVz7S8Uz4L6t5fqpF2tzHnIbZ4vDp5zWODhxrE/enw3tj4aG1+O+HL0ol/cLJ994/iRxedYe1qes6HVPDhfWtubPsrFC6tTz3gX+XCXsz0FWgwvDh4uPdp8Yf1b49ZpDPnbk2fR/oqz1WKgbj73qucm6IVGoNE6vxq3Fv7tQ419TvPHsbdsuY3b0+qplUGxLJTb+fRDSz+yePeHrn333T7LYTVXO3+WZr7tRT9p357tKcRZ/auBIybuvsr0kDm/sOcXlhfyt2fvghDnqd/iTF87ZmqtBTVXM77+5NsnLOfW3Rr6YhvDDavPvzmrf+PeZ94P+Oktt/hqBnXj/doPLaHA98Q7enHYxZP/ifeEn5Kn3hP3yb++pxz4jPNRbvgsDk+867N+V3PxjtZ//Q///W+jGzwUd6Oa3xu6ebGnPLynmzng7U2fL+C1xlsNLwMcNdJqpBPk64dWfr0Y4/gS5EW+mmrdfdVLVl/Lu7UyfQfx5dBazq3Vh1DWy7Y1pBFo0Hml4cs3jeKsvPbjhS6+ey+vuH7iZeXaCx+NctNwrvHUwCm2Z4+jTvN8xZi9b93Gp705a5rqh2L3rPTWvDycj3ih2PKsu7/6gtqX0/0bLenax/LNxUDceTmz1cqeOOWG9hPwcBtx6OgDD+f6NiZv9TM1MvogR7x5uL3itC52r5E9q4V3dXa/OOm4jsu7Wk/3xRNva1bncsITr3jW3Pr6F/KXc3n6DdXRi37C9hLKz+zH+dwzwsNt1AN9MSYuloW0eza9pzrrauN2beXoVz9B/R1h9yau7u4vbLx5ce+O/YEAF0f/YvKN0Lq99B7o3eAPrOV5P9HYfdOolv2ktddye6UTh068kH/vZTo49pQGww3xmT3qUZ+N+XDKrWa9MdcYR27+NZzVy5+GaxKK+4NZ52ovsD2U5x8Y7HWN08jyx2/US3Bezqy+dh8b33MNaTS3p2LZ7o/lW1PHnH97uCa+nKAGDs18zqExf2fajyz+483u2+LORL/qhD3LeOpvLbg6rDWD9WW0spCW9Wp9VBNXj2vFdh7kBvHND3G6b+xfjb3eYc8o0NtaG1fr6boG+XjbVzHxjYVqeD7d80Gty2UhzdVTZ6GumPPxHFY3vWLdY57nnqF0gzMIzdWgVT5/tdTLb2+Zvd1+7IkGHfM1+32659PP6DgXWvoVdy3vXu+7p3x1y3sCbnE1s1Bvae71XZ51GmvLaZ6FV7VwlruQB8u9NVbT3lsbcTNcPNeGFnzTevqh5Qk3+afg52qUz57w5H+n5uq+ww/LuzlPGu/o4rzirv8j7lfyw0daF0/cJ9//+Q/+538++1f+bG/YvUl9Qdgb9T54eL0U9wtFtjXc8E9aeOpm8r3wAg31mufTM8Ojxb810ugF7p8sNr96dPj1HOw/XvH0Mjxonm0/fPa/Wjgh/74Q8YqnF781iLHWXqr7ZVKd7TdtZ93avtTJXw96wS0G+Zhe3BfNgzohTvpxiqtTjT4I9ZwPytl+64W1zq//DLe4D1h7WL2As3uk5ZzU1GNjWB0or713f/Uji3+CHa+e7CGoo+dQTL24oT72Xoq/KHc59NSig3dr6su6WLzW62u+uWJhaywPV1ydjfPvnvPXg36Dc2kU905wz4Y0ts7qXE7IR2PrFXd+WxMvs19Qg17WejlyVs/8aZSrF7nlda8Z82WwvIxe2P3H2z5ai2+9OFuP7lqcazeeXta19Fy5riFO+mpsz7A94TRvzMT5xUI6zjLEFW+eX1+ZvlYPj+XffW5PWfdpnzeNWTF1sqvheoZigV6xNPRRf3TwcOjoM3M26tAJ9uyabA6OMaxuoI1Tb2ntexgXcPyhK9szT6uc/P6bYc3zOdus/eBuzXTL80/Q978LoVY57VdeNfwoo+e0q5fpyz7FXL+sNZRPo1wa2cbD5VjvuLEg/2rg4MHVKM991LyYz7C/8Bf+wrf5nq/rQ6cYLTrONV+xeLfvIP4RB/IxOXhqZXRo4eG2FlsuDr5cqAbIda33DC4Pd2vEYTg0skAnfrk9r0xd/Ewf2eWIrV8f7nvXLf6TRtCznoozvGKhMVP/qWZjNfNXr2fZ96Y0y6VJi4XtZ2Ot060Gu7zmqxHEd2St7fHutXz3fCj2dCbbg3Nr33s2XQfP4vJ3pFVN1jrgZaFY55zRDfFYPnWzcgKd1VK3kVawLiYO5pvHt32sbT5sfKHH/Hvml/f2Dy3hJv8UvNLYzX2POuFJ5+kQw1drvroYr7CxVz2EeJ/1+FmvX41/xn+F8jZ35//NP/rxDy1hb0rWzbmG2xl4cPKV54XoRUwLH8+LZmPscmgUC+LVUM+LCZ+15l+tjXmB+3eO94cW1tqeVifUFz09xcuXBdzVWx17D9vfxr3k8J7qBfn5WOty0/DBmQ6N/fDSa2idxcuK0fFybo27UKOctNWhU4zhZMW33/tBkIVyVie+HPPi+m9snZ+mswh0afgQjrda9pkPh45ebk/N68G9tl9Q1ZMftk546ifYUxbUE8+/ew+3r6BenHz6uVqrE+Q3rl/ealxOuLE1cRo47Sdrnk+v4nuvOeNiaoV87WXvNzxwJlsvbM30aOHRA5rLo00TcPCsGzeWhbRZKKc9rdEJdLL820sazhkXh4ZYEHfWmXfR1l6rTqN4fDF9VWPP1xnHia9GWvmhOf01vo3d/ujYXyO9raOvLNC8+wiN1ehc+kxhuHpwdpl81yGrBm7WeqEH50+j3Kfzw6NTHPRFJw4d70zXJT/gsTj46uuzeciP11ieGA0/bPQDiHds2N79YOKHlnz22l5oxfODiv8GRGP2Z3/2Z99GOvpmrdP2o4wfZPDA/rP8jbv3xtZ6su+Ad89necVYkLsasDUy/YTNX7v6emifofPcf22o+7l9hbhZsN/4N75nVh3n0ri1zYutiduLMYgzWJ9662NqxGGveOagD/Fy7R9/ew3qbXwtnz7Swg1bp3udqakuDg3xzc82P3/1u07unZD/1kon6FnN5amBu7W33/Ldrz1vrUOc3lveoc31SYe13p4up1h+36WqFeLoRU6IW46eX43Z1gB7MBbXu1pAiw5eKN8zlNErh0Ex57h7xEuTXnGcfOLqLidrLW6vtNRUT58b21pZMI/HWtuTvoHect9BPa9OkPulH1o+wi3wCk+8Vxt51XT4KfXePbCL763xU0HjHa3PON+jnyfQ/T/+F/+zH27Se2bWjfFZaMx/H5r8Hr59gRTL9uERo+WByQKd+6JhG/dy1N8iHwPrNMrtg6CXtx9ZvMTt4dZqTU8/qyf3cgIt2nGK2fty5Yc9n+LFqvPRB1nr7ae8vWZhNfCCHkJ97p7roQ8p5oUHetSvXtRIK+hH7tYptho4oThuunL0Jzfg+MNF9enfvmmI+SebnVe+tMpfjWJ7DkAji1Od8t1nWf3kKxYHL+yeaFXDHya2VpyAl07jatGLo15j66BWyE9necuhw+gEsScNWM5qqJEtJxO/+xGPG9xrWfPVUieksffPE0e9xlCsWvb1qi/Q19VkIT+Dp9jlWG+NUK5esrD5Wbj92pte6ewZhWJqiXu22Gqbh9aMn/EHvez5Voe+noL90CzGcLYeDT3nK25fq7dj/nvW5brXVi9UP1/Pen849UM+3varn+a3FxymH3E6aRRXX5/b69ZpXb5akD+7+969ywt423fPhndn6+0xo08jtGZq+pElSy+tcvXfOv/+QBKcRVr5+nGkH1P+xb/4F7/1J3/yJ9/mmR9e2NP7NbRWJ8P1DqgPtnunUx/32hXDab/2ntl/8a0RaISt6ywbs62xGk+8q6EHGs3zuZ/7kcW/NtS+wmrE3fuxNa3tI39x1jroA/A2rt7VYxfFr26Iy7/5W0+tywPaLMhvDGKrlV2tjcvvHBlu8bDxve9X03qNP8inkT/9zrZ7p35CtYp7h6kVcFrTwXEGIV6cDKd462LV8yOmey+NavqhZd9htLLWfM6HP37Wujq7Nxz90obijD6oA/Lwi7NQnK2O8wtyb36c1WqkcbWyfe5DNffcaDrnkF9/oVjvM+/FeMWcFZ1qbb18TMx7UXzRutzVCOmzgLc9XW6wL7VWByc/+24/tAQFPsLl1MQrLPfy3qkV3uV9hu+h83M15L+j88T56hnif3SNxK7WP/17/+p/7+xmZPH5N5aftY6zhgN4abzLaRTfhx1HP1DcvlarMeN7suCF0RcGti/xkL5e1Lu6t2ccPWc49FanuP3jMvGNlV+PPqiy1Qs49lKs/H1hFmu/d8/Fdkw7S9sLri+a2X4oPlka9pzps5j7Ai/9zFzdzH7TsGe9Z613D3hdUz9u9CFNI008prd62hd5oJVVJ9SjfQaaodjur5zq9yU1Syc+njO4e3VW+rn/JFXNOPqmV8y+MntjrdWkk65adJbTPE5WTBzExXAB93Jg+72cfK7xxuuTRvG9p/HspXk9pJEBnd1z0Eug43xWL+DuGTjHDJe1Xrv+7ekVRzy7/eDmX+NfztUJzsg5pV3MGIp1zs4a6EPrzd+4c5Mfh8UN6njOcek25isWt/mtGYp5X+wzhoe7/bW+cbXca3u/ifWM9wfSnvf+FoD3T3HA1U/r3VOwp8awvcTJ7Dm0FscJNJ72vLxG8TvfeKjmU23PR+ti7W3PSR+stesRn4bPmNarEy90v/pRvB7zx0mvdT+M9OPKP//n//y3/uiP/ujbjy39yEJ3zbOqZz2GfMX92BLfs+Ict5fGfCEN+wrx1YqjHtszxCsn0IijbtY8H9C4cRxzGuJ6WLTuLNzP+6Ph9pvRcHaNQZ3dc9izyZfFZfRYoHXP8HL5irOrnZmHHdVZE4fqxKsPvWT5QvwsX3E9Z7duazXlp3/PSHw5GeRfXnMm79ZXIwvF9JzFq4Zna/vBza7e9pwOzmo1T6Oz6dna75X50+ne6/3ZuPed+jSzi3xP/ZSX4dSLvWUh7mL15bPLDfkycT3QD8W2n1dGC5qnRc9c7F5j+3PmF3S6LrRcN9cuX/l77dKvTvFMX6H5auipeLUYHosTlqdW8ftuLKZm2H5Wa3k4jf/Gf2j5DB/xb6xDesJXaz7hN6Wh53f0v9LD5b46m/AR1/zVeEHrH/7tv/prL303Hl/mRlxdvM3HWx0cvNblr+EWb54veLBCvuXg4TbSbzTH5d84jWr00vAlcF8g6u+DHvSzBnGKp6+WejQZHRxaemvM+DM9e9ll9bb85WTi5avTOj+NeAGPVkgr5O9a9kHoAzHba8ysV8Oes+Xg6R3qr766Ln3A1qcPWh+8WV/6xOPbO17xvhzGdY1p421ufdRT+82ckw/65ruX+K1phtWIU0499O+271+7Lua8QxrbozrOK8MtlgX17rmnsTrV2r6WE8pbTmt1cMrDa55tL3xxGgFHjH4m3pnoN9waeqWj1zTkd3Z7fmrQCmLizu6eHw5eGstbTbzWq+lLI12m90ZruZkamwu3Bg6tLI4ay8mfwfLKax7ay14L9bLlsEB7e7BW45VGtcJyl9O1Za1Xt3kQC8XSaO84xdwfcbcmLYirTlbs9tOzuu8F51Usnz+YZnGLp1Vfes6nn1CN3XtxvaYtntUznUZ7WE5ze6Gx+12tVxbKC+qFfPWmvxBfD3KLO3cmp3NZy+eM3Lety+lMnXVQJ6sX2s3L+9M//dPf+uM//uPf+mf/7J99G1v32aW3LG3r5tWvt+rUT/P04tSPnlrHZ/rtec/sPT37DeXh0ojDWuOok1Y9FG+Mo399h2KwHPHyQ+ssbfrLYa5b5+BzdP+hhV7ohHzlZduvvWRqXU594CyveBZouRbxygt49OjseTe/dVqz8raX+HrPt3VCvrQvjxZ/1n2BWyzQ2X7lBtci5NfT1mDiy2m+2nph6ugjlFfMmeE8XdfVXK0bX63y04mTr3PpuexvizXGr4cQb5/7zUkzw1U33F7ufeZscOxNX4EG8MvN9Lo9AF7j7Sfko8Hwza3pB/m07O1pj83FOj8c+SGfve+7avtIB2/fi2rhhHhZyFdsr//tJ9DImgf1Vqt+XPe4Ib3l3b4DLXvWV9zv+kNLUMR4cf2veFDcRi4+yw3vcN7B99Ch8aT1mf5X6/8U/j3nV+f+Dv7z/+Xv/tqNaLw3fFb9tXzxl7d862qok09+N31joFM8iHtwVg9v974xVjzbmIfz9tPD3ovDy1xdveqHb3XT0gtuyFfs6eWyOnrTD63QfPtPT89peCE2D3hqFRNXSz/p5H/i7PnQCq2L9QF3/4mgc7Xn1QB7prM8deytnlyXzI8kzLXypc+HcLl05F+Oc2vMV0y8/PpzDs3T0kPWPF6o7xDHOTZ3lvLL6weWv/gX/+I36wtr9YMzCbvvRnX0o6dQbK+dvp2nOE7AWQ3nQYfGcmi1lxDPmA9HfCFXflaeWquhl1tLfOvktx+c8p1fGnFDvDgh3vZSrHPd+9jei6tZfla9fY7yPfWVTjyadLNy5esf5NPYfoK+9U4rHs3VEDMHGiG+3EzMvoJ8vHD3vQbF6DoPZ4K3dfI91emaeSbUo9s8317zfNVwXVsXc3/QCjQCHdZaPSgvDe8W7wX1085XvOe+MV867at+7A+/3JC/np1P8Wzj91oH86wYyx/sw17yp7Na1+jJW7TWGwvlbe3yxe1zc/J1dr1/neHqqF/MmZZTrn2oEadYvj6j+tss/cjib7P0B7n2u703Lz8L1U/DZ4Oei+95hXKzsPGubz2kX+7eG/al7/LVbNSPOtsXDZw0wuroZ2GvNHDKU4NGfdh/5h7fH1nuddpets72upyAt5zi3g3OqFgWL8Qr5qyXF4deWB5uRqM8YxaKBbHNLaYfNfKJLy9bjfa1z33x268+igVxnNVUp3Vo/iouZi96aV6cBrS2FzrVr4+9ZmrRpVNMvzeePw3x+tgfWXr35a/G3ofdc+Wk07ONX3662xts33oOu7+nvYX88RqZ/ObOJsMrzkL+DCfceH24Fngs3/qrcUFvr0vAbwz5xdn6M8++mB5oxalOnMYsbF/lbi/F7jnRYAFPvaBeRqu4+7e1essrX006a6HcH/r56n8MN/sIPzd+8RH/xp64X633CnR+jt5H/b3Szf9ZzRv/jH/xGb8bZcd38Pf/g9/5dhOWszegWvlZvm5gD0XzvVnBXJ6b2BjKS6PRQyEWWovh0dgHNR4L+RiIBfn3xRWnOr7A7ZcI+vpppEnPGeItRzxuSIPFC+XaE9B4qqXnq1W+ePN8xfYMi/sCvz1djpd+691XKM9Lbs8y27W5Op/tJ/3OPasf88wHbf7Mvot1vXwI5wv1rXc54kysXNe9uX3aQ2Pc7aN5PnVC69UOYvnS72+z/KW/9Je+9ENL67BnFuqzOI5+4u2ZijfPV0zfeqazHLxXtUCdaxsrRx29hN337WV5xcT5W9uHXvOX29k5P9yrowadztU93TxN3Ke6cdQPT5w04q2mnOasdXnZkwZOvmJ6z/DW4PrF1Npzvjqt1dg6+gnLoZkvC9dXXmfROfce2n3RaL51Nl6/e91C8Szg0QrVY7T2/litxvLEPevx9IaXz7ujZzlrTVPcH06z/PXgDPSUX52Q349DnUH14mT2tfdTiKO/fMXZnmP5NJxx9RqB5vou4qym/sSqm24jPT2yIHfPvHXx8vQQr1jvUZ/ROBDHtap2/4HbflzpR5b+1aHWnWl58Vj8sLXy388W/TjTdHC3Z+fe3N5WJ9BqLA+PThAPOEzPodjGi2V0rIvtnrP0Ga5+9952D++ZxFWDxu2zdTwcUL9ecIrv+TYG8ax5FhcvCzjq4uGsrb95FtRqDMsL4uo0yl8ePTH3RCZWrutBK4ir5SzF1VErxN2eF62LNWb66Bm5zz6NcOsUq4/bb3E6ahUTD6uTX5366F3nhxY/sqTffebe676rbvx+ZPEfsN4fTovvM5ROaK4nfvtvrK/85bHW+YtntFYj232pgUMj23PeuF5YnPzh9imuF2N8dbP6D2pvzivI27EcPaQRqlXcfRtPv6E5jj5C+atTrGvlXgo49hu2n3T1czlp0WudFisvn1gW7C97+4eW3exHWN5Tzru+wP9Z/BVu/DM+dDDh3fz87CN8lP8VPNXi+yla8NXcj/D7/+HvfBvT9NC46d2Iobib1M28N3QWB89oToNfHTrVwwtx8uG1DvtQBDz514rjtA49dOUbszj10YvcS70XfLXL3TrWtOgEPHlha9WDOI6+gr6Xk23vT/Wy5mpl4jT03IvJF3w8nHTSwGnE2TpBna3J5DVmoT3ol0a5mT59kXP+vsy517aH1dN/lu+eQ3C2WXGI79r7ME8z6D8rR6345QV7yPR0Y/nL697yQ4v/NWaacbZf/OoUz/I508Zy9O581N14VixbHZzW9rUaxVjAaYxTXhBvrd7GA9/W2Hyml+0nH24jrTihPPvBLW/vnbhiNNRQj5brvWeI65zTwGf5VlOf4vhB/mLzt87WeuJk1Vluo/pMXCyd1dAz4Io1tob6oVPMOdNRky+TX25nfL94bn6I58zy6VWt5YX0r05Wjb2u+dJg9ii3tfeBd4L7aXmtfWbcz43Lyfjrt737ESXgxmkfxfoDhx+jnKVe9yzte23j5atTrHycLM6e4cYXODQ3jy7N4q6xL8RbgwadYH/OeXmhGsV8NrQOq6Hv1v4w1g8sWf/K0P4hLi1WnlpZGnHUWo57qXm+esZpHmgFtboHGu1NrUCHRutwOeUWb8QBPefPWkPzp3x93H7bT/ez/7tQ9/c+B/ahh/KZ+q96CWKNl7f9NAbx5YatW252NfGe8CpfLt9y8quBC/iZWPNQvj3R6FrsvbM1V+fpmqcDeMWfNLKNhXrZMw7LW9h7Vi8Mz96ykH97Xj065XhHeNc1D+V1z/lvWzXvnEK8fmDxfwkrR1/u0eb5oHk9pHtrN9Z3/uL21Tq/5x2HVuPCPtVpDPds1FmNG6cB2wNeSDvIkSfXPuW2lhP0dnXK395u7Tiu7/Z5dWjkv31cDb10TVyXfLu35vnEs1D+vpfwbs/FaAWcxt/oDy2v8L20fm78CR3Kxbt7urnWm/9Terqg8RWtJ+67vifEY0/4/f/wd7+N3XTd8G5UN//mxxHPvMzcvGs0WD48vvuBvbXUo9cc9nrlvzXW5G+svLD3Qf766WXui0VfMuzjSSudNLIe1NbFth+cfdCL2fdT362LOZ9XWuqx1kFPYevFCb2Y9sNlOY3peIHFSytfMaZW4871dy1UXx0923N+X+r890v8AadYnK1190gb7+4RV3/2p7dyO+/qVTe9dIqn4xxCfnXC1si2x61djf3i0FjNtOLoWU93X/T007xaxffaBXVb4zjvsPuPlx8nfj71GoP85YjjhNuDWLls87eXUEwd3EVrFtLZveQv15nY10If+XffQV/b9+o1zxfi6Tusntr2YJTfXM0gVh22tULz1cbBM27cHI+Jv6oV9CRfXO9q0thaYnzWNDpf1+upDl5Qi5Z+M/mXJ966Ou4zNeP0/GWrye9dsIbLysl34/pPD6cxy989c+97dePUX7H+QOEH7+Vk9sb0tPt2Lnsv4+ECTr7lpJEVzzwb5vrXh9rF63vfV/mgtXhjMdeFRlBH3B70Tqc4y+cPY/1rQ/5PQ62rF8p3TZrLe+pnzwIHLxTb6xu2LzruD/WK44T84mplxekUq8bWwYF4Id/G8sttLm4/zUM1up+fvg+pX7464dZSZ7n45rQaVzekQyssb7l4uPmuJq7Yjlkon/+pDrtxnLV8XUeW70mjmOe5s91rD7j4tBatxXG3ZvPsKS6fieNkONbF3AtZsb0OuNWzr9UK3SvZ/gO9cuOU0/3Wvec7Ye/jYvH6AfX+60XFu18z3xvrI+inUb9BD1tbz/FCve07IcSjw/LxMzVB/uUs4u+5xQnlrsHOtz7d4t4zu1d2z2D3ovdXvKda2Z5VkO89411DZ+sU655gONvTaqlVrPPKth/7DjToiNP58r86dJFg2Ji52MWTzhM+4934U713a32Gr+rcXr5XH+FdrctrvbbY9Y19hifN/83/6i9/G92kHu69WUM5OHgeMDeth65Ydj88GA2Wb2t1TdRbE2Nq3hr5WXlbU63lZPnrd79Y9LK2T7o7z/QSWqe9tZ44xfS8PdHO9vz0UO5FeUxcve2HhngvlSzkj6NeOb2YcJpv3/HV2/nW9xI14tpPtezfujPvAzXrGjj/u7eQbhZo6yUUq/d9obON7f70Ud208hXzwo8f8t86dDJ+Zv/t1ZdXXwaqGWioI2fPN9/2Ej/ESXt59AIdexJPp1Gt8p80mtPZeHtzvvYZxOTTWJNTPnuqld2c5sUDf7lpyG+vnW3W2eDHDTScyz0fOqEeirlfW0N19RVo4ma0zcuno97N1Td+0PP204izVqx72TN9uebrz9JXa+vJaczH1NqzvpryVyO7OsU2Nz9srauPt1pMvL24F7tW+dKp5z0nmuvvOTXPiuuBBstXXb1ky2vUj/t2+0k/XhrF9nmnpQ892Kc6O5aziKtOY5YvuN7l2c/VcV+457PWYfuIj+fZts/VsseN09EXjcZsoYZ83P4A1r9O0N9m6UeW/iaL/8sQjfTVqi6dcvWMt+ek531/0oln78X0nU+c1uWsjlp6yugUexWnI3bjxTae33nZTzXqsc+qPpP3RxZ1L9Kkp07Qb2MWtgd+e75cWN5yQ1q3bjHc5fPv/Nbi31wcfWy+OR5/1jmaZ5vrXsg8azTCPcM1WM6th7s9NeKIL6dRT/T41WmtBh3oGkB++2L56rl7rvvNs1Yefu+mvh+597LeweWXW17PcWPrcvwoE7fcfPW20PvtNw3naM+bH6f7i4U07D3dzPopBtbFqhMv49+YPhppLe46TkaTbnuzB/vd3Nb2VjwUZ2E5GQ018crveq6e2lnXjLnuizjeR95JOO1HrXyr1Tr/3Te97PYc8hXTz3f9j+E6lLDzJ2y8pl7hI53PaoR3OE/Qk/yv6Dzt56f2EVzIr+Arfb/ifiUXrP+L//W/821s7YF2o4b2tOfkJs2WA/m9ILwk6K3RuLV6YDKa+EGMBRr0cOHWMl9uY7H69Qfhxv0yG4cWbL+ZeHw5QXz3dHthcmjc+mnQATli6oU0aeEV8xKMH2evmTpeUo1htRbbl/ryWCivM+1Dk7WuZqMvds7f/VPdcGvYY/XTxrXP6uKE/GL59dY8f7nOIL3WxdqL/VQbN2wvegOx+Pbe3uzPl4cQz4dGtbaOWtUvfr8Up501D9vz1sdJu1ycWwuHTvMgnomn41xY2FjWOuCIp2/fy9NPWH6jGpDPXuIUL7f97j0Rj9F44oXLyXCyQKu6jUHfzrsc82vx1Lv9iGfFth812Gpk+cqvtmfo9n41+NW61+Kp50BHveU9If419ek0igX7Dsvf+FrAyYLr5D6LV8wZ6X/17YXZn/hyrdOtFmuNJ1c/zjiLo5csXn7Pu3sMx2cT7cbs9hf0FPJvnfghDltOY5zVyszpqo0vp7ic1mmLh+L73OJs/3GKM5qNTI3mzqwfWvqBxb9e0B/Oyg9bRy/l14v7JK2g37g4+weBfOnhNV8texPvjNIKOGrpZ/dOI2zfzYs7E3WgOT/OxvnTd4/ps8+mPov7w2ufV91v9p8OLXr8NPmDnsPND7snZv/QOqu3y6G3dWniW9NgqwP5Nnc56TdnNx7MxdbkbO72Idc52U+QE8SX86S3eKq5duNXZ2ttLyG/niBOGt3vWes43Wc9j/7Vn+69/HF9D+ye8/3Q89L17RlmrfPHi++7YzlphT2j6q+J6z2fve8zGqeePYerhUOPf21x6zA+2FhWjO1664htTv5qOoeAKy6WxQ3iGeDsc0ZDnWLZnhUr1zn23mxUU35WXvHlFLevkA8nax30vP2szuXk235+9g8tie74Lt7l29grfKbz1b7C1tv8d7R+Tq9PeNXLZ3i37xuzfqfWci+//72z3jeeL/PgdEO6UUMxvm7QvZHT2Ic9LJ82iKlFi95TXE/bc6O8W098+VA8Xy9XX2L3BY+zphe2dTanmH4vD/STX3w5OxdvvHO1ns6H4S8ndK3abxYPZ19Sq9Navrn6Xn73y2jn0rn2weiHBl/21Xf+T1/yL9IsJu9VTnV3f+LlZ6F1/tUor7i9tc9Ar/H21joTU7c9+TKQtX/3WNgzzJzX1snvXF0/teI1pxWPjj5o2RONQIfFcW03TiOIZ+roIeRjF+Xoga2OWvTw1Vu0prF7dr3Tak2DTlCHhfKL6z0O3mqpSy8uyMHftVrNw9aDcjIxfS8n3DhOuVtntdRqvCjfWWbqXZ1s+8lvf5ezfeGHeCDfPNx8fWf2kd81aMQJdPIV68u591H8eNXcc7r61rQal7NzddbyyTPi2tftxTshf/3qu3X5xfUbbg/N+bdO83IyGhle5yJ/e2nUf2h+1zTv+1M8o4eTb/sO+pOvTnH7sBc5AS+9zr3z6g9zLF95xfWjzvZ6ayyvefnF0s9c4zjtSc9x3APNy9v9r97uJd/2IxYvqPOUTyMUE2cLedtjlr7Pqv0bAtUMePYE9PIb8+nDfvKJyRfP8LPwinf1bt3wpLn5YqBWtjlZvvTZ8kB9vRQPOMuVf5GPjntruebqMHH9ZnhpsMt7wp5Z+EinsfX2cus463y9Y/oBdP91vp7P8uL0bDDviPQ8z/7jt70TO5/icX2v9AyG8tzbzRf1snt46lft8us722sCzfkazXHMxULaanmW1ZPPV9w7Yc1eLyf/xjI188Ur3iimr3D1srB7wKdPJ869BxZirot96jUUL+asg77xaHRf+NzCw0k7ToaTf3X0q5/v8jdabOQreDfnM973iF/Ors0/03kHP0Xjo94+wvfifSVu3viP/uP/4bebzUNhvjdg1k2a3bgXEMPpRoZ4q9WcXjAXx0knNBZ/0sAJdIoxnMbQXM6NdR5eUvswZvLw9WDfzemCHnDu3tQ3X/7uEc98/euTZ8yvJ3vA1QtOcXsO+dPxhbIcWo3y47D1+WDM5KftRxY/NFRTb8GZ3zE08lmX3/XyYdtoH6x1Mbac1aRFL399OW/nFNc9cmvRydLI2mtfWP1rUX5oefpioE7Yfqrrmjjr1vmXE+71zU9Lv9XYWtu3fsTK3zqrkalLozFbf/Pr10P97v0VZ3uJH4+pyei0X9dqNTIaey2DGjhXSy06+sGjR5NunGzBl12dm29MP9vruZxM3L2xHGid/2otVms59bl7p8PKyx/sKaNRT7h6Y61vH0GsnO2HDrPn3jHi5Qa94O37KC5e+8pCNbceTbp6yja+fD2JqQN6kteYbv3qBcd7tD9YpBlwdn9bP63bZ7nN45frfk4jrp4zvWw/W3PnLK3eDd553hMbF+sdvHFIk07j5u9+WKBdTta6WOfmB6r27xoU1/+tVyyUj7+c5qG4s0o7xGH6Fccp3/4b44LaV6c+0mpsvfEsFNt+9WxeXmZulLe59dZn035W9TmVXrx6aT+NYbXF9ZuJbU3nSyOIM/m0+OPVS/OgXpYufpCz4FsLt94F/fZ+64Tm7ovuOdfeXnGujvjaq1pZEMfJltOeWi9vdRrD1bTO0jBXZ7Xybw3xp166ZqFY77J+LPnjP/7jb7Y/tMR1X7su+Yv340pc/52lnm19qOEeCvVQPRY334U+b88Zf/mua5aW2jTi5VNLPZri/KEa9hvi3X71Yn+ZHO+ka+LNb74877zl4D1pF9OjfYXNaxQHMXEcJr49BzqNYfsup5jr0ni1GvN1js4UZ/cXnHX25R9aEsw+wmecz/IX79SCJ+71tV57hRv/iLv4TPMz3LoX36OPxROP75WGGwueeP/k7/6NH27mRT43X9Yaj44Xx364tF6efA+FB4M/qEVPLH8a9IqVu7xi1+S/imfLyUK1evg8rKz1np0cD7D9pBv0vBw9v+q9df64e064TyaPXf0M9L8c+uns3kO5xfdLw/aqzx2z9FqX14ehP9jk7yz70uafkvkCp16WPjh3tmvI10tzv8B6ieJVQ5zFyb+6rfMz+fbsnNJaK297o+NLa/9ksC+t/e+cG9u7H5rilbt1gn2x1sX3uqlVD3Hsx/XZnovj6RW259WB5k/98DMaxlf+xvyw13172X4DTqCblZNGZ5Jt3PWJ43z3XGhkwfl2DzePJ357L7Y9hTSz2/OO4npau9Bvvegbyg96Zrigzu6tcfVoqUcn2HsWrzgt/FBMra1HK19ccZxGaL69FGdbTyxf+2H5LvLd91F5anUtXC+acTJnlX+Nr3H7uXH7DPdslld+cF+E/PVQz35o2Z7p0bF/evxijfLdx83jLkcvWwc/a55v4R7pefPcxmHlbdxzSZ82/bXiu8+seUhz3+mhuOvtzFZ/62xPrUP8UN3l6MV5OWdau6ftN07rYj4T+uxb/u2JXx9BvLzlsO2XtWby85uzNOvJ32Tpc6qxXovFbw/txX7Upa3PsGeIB8VYwGmkUWxrBTrLxVu9IH7rLtQKYnTEtobrrZ4aOF3r7jfvDvdIMaCDu/dHUAuvkV9PzYvRwds6dFbPei3cGDTPr5b58nDq46kX5xPar3+dr/8DWH+jpR9NPKPuxa4Z3c4xTjn+W0t+ZNk6OzL9Llc/e5Z4qxfo2Nte07jLaU0nDq2N6yUL9eB+DnHUilOeXp2L0fyC5o78QR5b7vo3jpPZl5F/OcB/9XA2vu+01QhxvM+8i4Iz1cvy6ODseRa7tRq/xZ5+aBFEDp+t4XKe8Mp/gfcR/8Y256O8i827eOVbW7ziLz7jvDP/CD+X907+R3394e//rW9jfg9Bo5sZ1t8NKt6N7MXgpg/x1cLphZp5MLZmli9sjK1W5sEJywV8YzAvL9MHHRoexB5qZs9pZNsHndXYWnrFawy0lkvz6WW9nCfgbfypRvpr+Ypv72nUw/3CkIXiONurmNw+WPtgLNaZ7l9J3n9SltHQr3701Bhw6ym4Xr5stw50w72m93oyPPGwveUrlkb1GukAneL+Jkv/O+d+aGnvnYFcvcivxvZRvFEv9bG9FKPVvNxie23xtp6eG9Vi4qHxI04j2zgOf6P6G0ujPljr4vHsK554aKSblRPaa2ezOixf8QyWk14ov3dU9677q3i9ZLjlfmb6DbdusTVoLt++g95bq28Ur/d6bgy0aRTzvGahWBrta7WYGMNRC/LrR704q8UPxXFAv7jFVmfR2p4as3zy6wXHNfWHb9zte/lpxqOdX83sVU8L8d1TJpYuSy/oI+Srfj3Xu89OHLywWupmNOyldT20Z3Z7aY2ztVrvHtLK4hfv/vB8y4Fy+MRXn+76G3H16Do2D9Xrx4Asbrzi++NUSEv/atK/75k0QpzixeyruH1nobw09seT4DzjlZc/TuaHdrrF9JTla10e234a5ckVX+Nn9pJ5p/mBpc+q/ZHFZ3Q61Xcujfazpk9QU39i5dMKeDgZjjPOp85y9ZKtztbEAz52fYEOn/ztRx3xYt1v7tGeN/3FDa27J4p5HgOOmvHU3FrqBTUzdXDNX+GVRti8fGugBtBYHfvRc/vtmezHkv5mSn+zxfPZPeZ5KCek1Tn6cSZ+z3X+9LYHdTMx0A+/vKw8z6lndfcZ8rleWbxAg155xW4+yN38vablxdFT0G+c23uQQ7tccRYnKxb4aa32rbPzkIb+GtPFWR7Q6PrS5mvMV8z7yLtmEWfj5Ybto5zVcR/VH06WlpqZnrJvsftDy22m9fUtxD/jwTsc+Kl6X6nxBPmNq2W9PnjFNV+sf+1ifa84r7DcbopX+Ezzp8b/D//b/+kPN5qbzQ34azfhn8e6iRvz0/XQtc7kbdxLJMtP797wmXpqNaflnNS6Omx16G4/6bCtm44vIP7pk4fcAxz0YZSrpv7UDNbqqYm/PT3xw+Zm8q+fbTzQ9wIKy9NHcRby02kenGMo1v7ld7194cjXGfrhwZc4Pa1OvicL+vLB0rpY1yXb/uPghfxxcfBCY2t7wAnOwFkVu/WKMT21v76w+pGlPfuCXQ2WRijv9qGO/asR8sXxwYKXhn5Xr7ia8fI3ZsVZ64tXvGu0N45vP3rAAf3g4S4PZzUbw+4XJ43GfMvJ5Gfi7tm9b4s7Y/WyamTqqWkuFqoH+eSYW2f6Uudy8t2zKWZfzYN8nND+PTf0nPWeFWtt743iYTXUqafWego468/0my0vHVwoxq8WHdcUllc8tGfvgizg2Hu9x08L7/aWqcvoPN0bbP3lBNdi79vl4fjDW1yc7RlXr2o81Qnll6dfKH/7uH3TxXVG6eYvTrN52NrqB1r0wva/WnHK7Qz86JRmse5Jn9HlxOmfgGf9AS1uuLWCGs5SXB+t1dizLm4/cWjEy1qH4s4opBWvXn2nwHdmmbme2cYZ36vYza9WNfXgBxajuTO15wU9NV7VupZ/4V67/OB877VYntzNt3d9N3+FzX/Saa3mcvj2uuV3vb1n7I9eY9j7wv6Ks3i4crPuHfN0w54Prr6WSxOncTWuzo78fFtjOQu16zmL1757PvuxJOuc8u992Ly8UE+dUc9wfM99tenqQf/bX2ZtZK1Dea6H+233HPLpZeuokaW5eVkcFtLfGvnLK7+1OmroVY3VCs6zc8ma59vazfPV+96XalzuRxbosFBsNdKuptjGMxBrj13Le47pyC2Go041tk5x71T3RkjHvvWw9fia/+iHFo18T6zmV/R/U9x38aT5Tp3L+ak68BXuxU/p9x3cnCeNfmgJbrS9od3U327AP4+Ju5GzdGk3Lrd5Gm52D0Y+Wr5s4DMx/ehFLevlsdUzj5+VXz+gZ9zy+6LRy9+XDl88isWjc3spf3tWV446uJdH8/a0easjN1utXRvl6hnyiRtxXr3s1Me78fzldr0b43aW/olZH6pxywt7X8S9Y3qr2YdKL/rWONVtnq97bT+AvGgX6eR3X65WY/XyV2frqbX1cNTK3/3SXv0TQl8i7CcOC+ncc6gGvrhe8xXrHJ17ecXsK8NjcfJd5Ft/OiyIs/Ub1/ji8W19scyewt1764AL+cWcy56NeJavs+g6OZdQLG4ot/vFlzrX27XWSwZ6yoK6O2aveDjrq47r6ZpujH+t+Frc/KuTX/2A0/tq31n2qZZ4Jh7UwdtaNNj16+WpnzX8j2rY8+0HJ3+4519895b26gV6jfRWu1FPjZlzuoZHL9SPequ3nO7V7s2Qr7jPJH3jZ81ptU777rsc/agTtpdreGnVT89H5plTm2b+eu+d6Hny3EG14jHnQUvNcvuRpWezMW5xf0hrL/n8hzb9E/Pq5gc1gjr1m7UOzvvGqxeK7TXJX33XIm7A8x6htfdb6/xqh+bW5a0F8Ywv3HjYeD69dm7dP30O7/eb7cv5P2kFdT6y8lnrNDqXrHl2eUEsC09aTBxH38Ys0FrID/JXZzVYvs7nnpF+7S0fbmeKi5OFfDh7T8TfWmLi6bPVwMnk09u5XOdCB68x42P6VCsfLZa/uHu9dfA+aEzXd6T+QVTWsxw3DX15z5RTLd8jG9Pe+s3zpZvd88jiVFuNey/SwcPNnIX97/OSiWdbKwM620++xfawOnj16iy9E5u3Fz3g4/ku7H0U4qxucF/ueViXmwaduMXpxMlXzYzW1VFfrrNoHsrDy3fPIf/WSKe4a981iUuLbb3ie07f6nz2N1o0Hm7sq/hK/uV+lvtzets9foSfu3+4Oj/3jOXf3He13uF9pn3X+68OZd14XhxuwjXxe5Oy1uXGYfHae9bNHpbnRZzdOqt16+HF8cKTk//J5O+1yIptPQ9sL/P7RYSW3LA9y999sTi7xt94WtlHvGzrsXsOd12OGvV++8bTw43bF54ziJdvz0gsy9cZ9gHpQzJ+ee6NEFd/Wz9/iNfL1YfvvmT1HacPAl/MfTCoEa5OJp5GmsvxwZJPT/qqh2plfZiVU6z9+qGl/e4+QnOWbjrlqqFOYyiu1+XFsX9al5c/7tYrtjWbN4q9ijfymzN9Xg26wXw5t1f92vty8TKxatx4SCfkcx88/aEvfr5irqV7Ri+01HPGzD7D9i+veBZWM7t5XVOGQ0+8693It/nF9nn1bMDycPBoqp8OrVsTJ/8a/3LWZ09w+7462caMV089vTJxhpPtuz1uGjTVzYpv/Y21/sg2N9sael5+nHzFuzcyvLR6n/hsqvf8xeln6fDbd3O97H6LgTpyjVnY+79nxPMmJ0svTvF9nvbZDM3z7TOkTzrFey77EaW/qdI8Xr3bf/z8/SsG/Uc2+29A7H/PoTpbSw/qZMG+nuLNabSX7be46/bEa7568Rqde/wsPXPrcrMbb77xjG9zrUP1Xft73+tHT4utvTUYTpBPq5pBbj05uwyHLVedQI+BeBBbvdVcbvPVCdblNHfdM/NGJhaXNt38nWvnvfdG2H3hLffWEs/E1DDml69etjprckPj9lycxvL5twadNbzure4xvPbsmhfvu+Dv/M7vfPtbv31P6p68euV0zwQ5/jXs+Gnjqpk/a53Vj71szwv7W8MVa51Vg7W/aohluKtVvSctPv3giclfjjPpnbc/tOSnq+byGr3ftp/QdYmbNQ9xWP5y1VKPRhwa+36kFeLjNOrDHpsvZ/WdQSh+363FXe8sbvn61sfW03e88PK/0fIKN0YofJQXPotffJX/EdLS684XT753esD5SPMre/kK99b8Si5sztMe3sXq/Ff/2d/4dgPem9DN3VqtxtYsbDy0Lr8HvZeQl0WcfXjwvKD2pmd6uDEQK/9Jx5gvk5/Vg75by832Yc28TBtbb42FfuSlyWjLNRfPd23jTL64cbl6fOqhsRzn0Fxc3/SYmA+Wva6Qlvxs69DoDDMfgPLdf5meniy4j3pxenkWU6N5nO4zX/D7cHHf0cjK72X96sOndfo+VNSzpzjN86VRLTrtb78QtA71wUL5NFj5YmroRc96CfbeiFs8232HV1rx1Gfb61NcDfmX03rj+aqtvviebz791utTv/LUyWjQyUcjlFPM/UBHPxmOa9mazuVVA+9qhuree6TYauot5KMf3IPLEQv51xblVbt7zjvL/bFY3nLUzXAyz9fGGc7NF6Oz+eHuOY4+1HvSwcloBbziWfuSlwUa9u29RDMNdelk3nssLu1GvuVcu/2oJc91YMUCXr762B9arqZc/kx+tjXEugbuQfU2xxw8A93z8orTbZ4/jmcEN6iZ5ffsiKsb8veHhH5oyeKGzqH9N4Zq9B/M/KM/+qNvP7Ts32ixv/rJ0sxnn1mwLzn2nTXPH0fPcUNx17D51lteGq7J8ujqa9fX8LPVb5TXSCfsXrr++17Iim1d+Zl88WplzZ94IT+kHYqlLb85/p5JwN0adBrNxbPtuzi9rb+2uP7G8spfo2UEuXoJ8euh83XW5S03qONabN9s629s8zP56t687OrXC7SWu/3giq+++CJ/8XuPheqV0z3Y36jyN357luPhxNdnaOw9jd/7L/38OK3j+NeQWlcrHb3SbHQtrItnerYW4/f8sOWu3ZrqXG3978i/uZmeu9975r1bW8etH/3F7z7refMdZe9P2vQ8m61x1FXv6btOvLB97TNOr9rqNK5GFmjElVess2rMV6wa6oR6cG0aW8e1J73kd+446WU//NDyy1/+D374V4eMr7CNX3yU+5nuxVf5PwdPe4Gf2sfV/IoO7kd9vcJHdei928tX9yD+B3/nr/1wE3ajLdLMPBDFjWsbD2nvzdwab2/4/B6eLB9eo/pgrU5QSx06oZFPnH/rBBrZ9pS17sFl9hXSSicDGngZrbDafNtzyC/XS+PqAN/lWK+JAZ5+t2eWb/efrzznuGeIU87WorUa8vdF2Do/Ww3YnDhpVc8HHs6+iNOmlZWX/+ll7QyCWjh6so/Vqkbz/H3Q73+bJV9x9XD1E1pncHspRy/yw16f5dZ7Y1BHv6vVaG/OXy5rLbZxuU+cmytmLt+Z0ImzPctRi61GH/6sdTnlug/1g+MMYWsUoxMnv/hy+oLjD3/+aVH86rl2zcPucfsL9qGWekFd8cth1o1BffdGa+eQwfK2Xzzc/GtPcVh/oxw94NqX/eDURyN+uLWy7ZdGFm/31RxWI7/nxhltnZAP70lvoa81+Zlc+U911FAvjbB9F9sv+ssL6tDSS2hUK2uddtfB/Z45h60b+Dpn3OahWnpKO17x+7zpobFcz9M+F/bQep+1xnKK9wez/rDVH6hCz2D/ypD/o0l8mkE/+davl2BfjfrM9CPueW6eTrG9R2hVJ04WaMZpXi7NrPlaPv1ezsaWs/ti+qrHzGfl9rF66dNxNjh4jcuD1iyUf2vs2QX9ZQFXjSzQ0lN+eqtZ3N5xAy16wLc19RaaM9yb4+yy/GHPXi/F4qgT9Buv+VMd/exoHmgYYTniWSh296uP7g86xfQR1Fi95TTH2b2r0bx7sPeYPxiHeuk6piG/MTSP1/OetY7n7IO4H2Cd5zWoHz2FNLPyGN+NOR+c1d/1jV0D52fk2zEUY+2782pMq57atx/gq11ucfdc67j20Dwt59g8zu4tiKsXr9zllRcPt7V6t87WCuXj5GuEpxr7zOP4/LEv3GzrpEVPT9mv/kbLL3/8rw4Zn/CbiD3hq/zfFL5XH/+69vNunVc8N87FO7o4//Bv/9UfHp5uNDd51lzMg5G5KTMxYz59VSNzI6/OU+9XTw35+ln/Qs8b315C62Jq6CXrocvC6oh5OO8Dv/3qyd5BLzjW5mqlJUbj6uCb469tbCGunnVoT7deuH3It297z08jVFudTJ/FG8XL96t8msvNLlaXXi9WL9inaxhcQ3ExZy6+OjT0FfIXz+LbT9a6D7l+YPFXYvvDQP407h861HRm0FqsMaSv52z3ntV3fFxnGIcerWL1Y1/xLmiw1uWntTHnR0O9LOQXg2Kbv3sSVyvLj5PJ5e9M79l2Fr5spRV39xyciXj+4u7F3RfQqZ6/tuv+DdXbeyMN/WXlrmbzONVm6vKXo6/lrK0/7N7qI+A16mHPOuDY/3Jf9bo8PuPWgfx3T+GpF5zGePSg9WqVE2iF23fzrZVtHCcsT+3lGDN1jDuHja0FdRr1rlb7i7dxnPxx0s6CGN/WweFzdu5PNYvJX5OHU0/eQ545+rRCPRW7zySd5TTmK15fPWPNq1UNf6vHDy1x+lss97/PEj8L1VGv2qE6WRx7C631km18n8MQzzu4sXVcHH3QwtEXbmMG5TE64ebhhO2lc1rLz5yxfW0PIX/x5ehDzXx425NeAn94la8f51wse7o3tlaxOO7d1tsTC2qrG+JtPXpZnLWNL6+5+iy/OmpkreW6h+ItcJanDr5edlSrMdtYFoobcdKmny/sueW7feA97Qtne4LWeglyy+n59nnaOuhj61nXj5zOPF/3kR9imse1/+Kr01yMiWX7fAT5GR+dIB8n0Ar88ZYDeujsGO7Vvtzm1bnPfHvYvCxeZ+P7Yuvy99q2b8/jctSLE/CcdbythZO/MWyt5kG8McgN+apRHIdGRiOO/esnFM/SpFV8749ijb/6Gy2/+PHfaDF/wkexcOOf6b3CT8n5TeB79fGb2M+T5qs6e5OFn9vPR/l+aHHTq93o5hNfXta8lx1rncmF5h4KtrXqj14xessXM89WQ083Z/sI6mwNOvXhrJbTPPRQ9pB66O3LhytueqF4pmam3voytbLbE8gpjrd6qynWnFZovBo4F9u7eaPc9twHXSPOAi8OXhp0Glcr0w89muaZeNw0OiMv2X3B4jbm83LNxNVr7tqmk7nG6lUrXC31GnvJ+9ss/dDi3zsO1brnVU62916wJ/da6/iZM1yeXpqH5V2tLBSjmalza8LGaKgDt1brLFhfv/pA336ahziug32F5u6j4qFc/2TLl66tp4/8975JTx3c+th+9KJuY75iPuzdQ+l0zd3nrn1Iu7k97P7486mVbTw04sjPZ4/29cQL8RiOXtTLn6mtFzz+jD6TC3TKdXZ44fZy3w/l4oXWcVicWy+d/DTUo7G1ijemi7M88bVy4zP1ijXyl581z48jH+7e7v71hUOr+eqE1vrZPvWRFdsar3j6z+Lg1YtnxHOSD/eJs8/R6rhn5RdzRq3T6JnuRxb/5DrUe/8Nl35k2b/NEj8L9HY/1WGts7C9lN8YaOgnFPMewaWFR2ffD85B7a2pJ7Egrsby+NPuXDqfPouc0+0Pv1zQw63TGJybsxOzjws6NMvJ9uyLl683vKfrFJeFOF3n7g/3SEhH7+UBrdUTz1c8PTz+TD9qNt769xmiocbm42yteGrhrOGbs3LyB/ONtxYPcbJ06ps+jnPRi73h4jnD1rSWp04W4m0/cnpe/Z/C+o4UJ6SvDyavH1jKaYxfH937rHX8uGrqIzTPX5yJl+sMQrzlphXiZ61xsq1FY+sVv/3Q6DyeeLi7VivUb8+Q/fv+ceE5Mwa1s1DecvYaqI+nLl4QD7TU0vfuL5S7/dLgL79RL3Kb66E9e8/Fy26/lxNwfvSvDjUSMb948j1heRX6KO9V7Prf5T0hzju8J3yUR/eJs76PNH4urvarWu/yPsM7ef/lf/I/+tGNWE43oxs6FFvOIl/mgbfObr4HeeO3Dk4PoXlW/vpaZ6F8mmJ4+YI6rcW90OjsvvMV94ERetDvQ0rn6UMoqKdmo14ZDdY6f/pZPbWmoY5aq3k5W3P7kb+cC1qs9ebuDyjFg57xivdB6J865Hvqxb7VwQHczDnJCZ2Rl33zELd4ufmKxclCMXvBcX0zHwz6Uqv90dp68vty299o6ceW/l3iPvRC/TqzatbfXuPQ3MifWYd6dT75bi/5nJd9ZfaOE2jRoXV5jcuhKR5a3/xr8lcD1MhXvmuQqaPfIL/1Xp98nfn+QaP17inN1v7plx9j6Dm7kH+/vLQuP+gnyxfHjzvN6e093to+7StUU12cYM3C5mdi5YvjsICDv7zGoI9Mv2vOOlutbPNx+NXKcDx/dJbTuvzi3q949kTL+TrjDOiIx229tbLlZLenJ61s+8+ax8nPxGE5qxG2Xv723vtz37VX66lOGs1vndZqheZXg05Gh59dra6H5+rpfksnv+e6OR1aAS+Tv3X2efTcxuts/IGt80ozfzqeV1r2WXzRmtXH9pK1DuXqB8fe7S1cXvF67p103zurc7Vujc6Q7Zp2773Mf8tCnfJpGemaW6/lC/d8iqV7e2Wruf4gXp59NM+ffuf2dH8xPNdz7x9amdrbe6DXCK4XTnlZkLuc9W0fV0MPYfl4H3FoPtlH9zEOHahGhpMG216cS/nFen/s++fyaHlXNy8Xysny6Qnf96Lm+sieoJ/l14vPXj++1hfuaupbL8X0u/G9x3DuvooZ2w/jpxW2lziti2dhNXDy0QrWWfl0aNWz5zFTG/RTrGdOXM10gv17jlpvbaZ/nN1LFmhlxfPbp/4vNj/Q3ho7ZvbcvtTKaOljefkWP/zQ8otf/Fs/+t8773zxyv8uvpL/xM13jf8jLO8z7sXNXVu86/seuLrWt9ZdL17Fnvx8H+mF4ln/MVzzeyNm+daKN2781lq9DPbB2Xo06Xgwsh7Cp3kW6KgZ4jE+nMZy9yFvXWx7yeelSKf9+nLUizwunpdwXFA76EcttrF9+YT6YHH17WWv/0ALh218dezN/rLlBBrVo1Vu4+55900jXv6+8Pblt3F5cTq/oGf6gU4Wiqmb7Yd5iN/1SbN5XP03z1fMy1VN/bfOX7xr62WNp25rWqz1+rs/9ktuWqF8f2ByFvLsM+QDsVec/GJ4xe556tUZ6TvEKVec0VvDwV9Oc7lqiDfKwaGDg4fTubkOxfRqT3IDX7xyO/fMf2RvrynL17Xyw0jx9LYGXhx/YMHVlz7y0VMzTth7McQv1rh7AzHjWr57hmkwa1waYH/4WwP2DC7ENq4ejfbJ8MTjBnHnsj3TKdfz1xiK7d5D+Z7ReOXZ38Z77sTVyuKtRkbj9hTPu+c+x6F5PnrqBXo4asVpXRwnFOtdtz+0xAu4tK5GForrVa1QvDpq0WlcjdW5tdLbnLSc1eWG/F23e+auS2s9qa3u1nD9WXlp9Fnjb7S0Lmf14qlZvdUOjcXXF2jQCcvRl71vLXr5ekf0bvBDiPdEeyivMQ57em/FyZ95HzHvqSf97TvoV82tsbHGmxvyFd/88j6z8oxqMP7qODu1tp/bE6O9XJrLbU2zOFvQEZMTzHcd0g7WNF71EfKJ7xkEPOZeuha2R/n4e45rxXoOPHut08nqaXU8M83z6zdrnb84XhZwaekH33z7XA6sjliWr/vPc9XYOthfvObBWQd91nMWp5hrplax/c6Jpx917H3j6QQ6mX52TziseCi2lh9nawb13Puru3r2F//q6Gt14gW18bJibONqbj39F1/LBzSYWLnVMGb8amy//EEf+d2zu6/wTWP/1SFOIsbFk++r+Iru+vfQws35qLePYh9h836qxvfGV3p6Fb/+1p9xn+JPOuEPf/9v/nDDuVGzXlR7Q94YEy/fzW3On089Y/7VetJZ7s1vxN3c/B7U+4DihMsRp5Xfy6IXUOti+wUnXoiDG297a749BT6cUByHhn637+p4WTcPT1rpXK36b56Pjr6DWlm8/GrhwGqIbx/F+1DqDwf9IaEPqfj59eKsQ/lq6JfdfVXPB54z2N5DPP2VV1zNLBTz4Rk/Tvdi17fRPtKJk209FvRf7+n70us+SUe9rHn8UE6wP9Y6FHe2QUw+xOG3d5xi9WH/tII6+XAacYovB69Rb2vFGp+w+asBq9E1wMvXXlj94Ib1Of/+wOEPGt4xcqrbeq+3+NaodvF0XE98/dtP+cUYTtgzrAY+jXxietOf+foYXzq0dlx/2rfOci5v5+uTz8rbPnD2HAMuXWcinv/2Uax7OUsrqOd8X/HSuDqeidZXJ+CtRrGMVrF0MjXzbz08FvJVb3X01Bi2XijmPeodGsrHa17fW4eOmD6z1sVdMz0tVmPj9MLT/uJlzYOacfLRy1rnt8dG2k9aobn1ctJJo7/N4l9B6Ly2bryQT0/VUzPwLyeoq59y8AAnk9+e9vq2794j/QDcHwobe6e4B4s33/dIvmKsOI73EWvNWtOt33rQk77bz2rbX6NYIzgvZ7b5coHOjtfy09j8Pd+tdS2IB5r0nvrCv/V3zWc0/8h/Tdz9jquXRjVxlod77SIfvppy2yu73I3fc94+wt7LodziesZz37vf1bo9qaemvjMcNRtbq0crU79nqufJPwzJd/cXbi/bL87WoVEf+47Kj5cWjn7D1grp42wtlmbQc8hHZzlB76uHr6/Wadlflo9eHPGn3jNnEbYmrppZiCOuL3qN8ek0ZvZr3NjG1aK1aM3iZeVtfpCf4bHHH1qeRtj1jX0FPyd38a7O8vZwdv6Ez/S/xz72Yr+Ln1pX3s3/aP2VWrh/+Pt/60c3aNaDxboZPbTmWR/iy9mbls71h+XIpyFvNZ5s47eH0HXyoLpmNz8Uy1qXSytOKL+XaxYvf19cfJFpjls8flCHVvpqqbec1ttT0JO+4oZqeIlloRhuBmrR2DidxoyGL2atyy9WneY4esmfRqbvYtVsXXx/WKBRL74YpqdOY6bnesn2HIOe9JVfb5n629vWjRO6rvXWmGZ5OGqW6x7YfaiZBf1cna1X7p5H3BA/7L7EqxXiZK3VwcEzz5/VM25wRo1bk4X8T/HVETPq0Ri2H3vKh1MuW664Xl3P1dmzC833vMr1nO61VIuFrRPyb7+0srTMnaMc4K+munhQH/GK4+utsXV+tbK4d67G1Wp8mqcN6jzx+dc+8utjewiumeuyNbPbj1w6wbV1ffHiOA86xdVKJ972s/dOnGJ7pq3zZ0G/u7d85dPa+0Q9vIU4reLllU8jPHHsP2udX8+N9ie2tfRSzL5b5+9+9jnWeoFzzydtNUJ6WdjazYP9ZYEmLWfZu8q1KVf9rWkP9hHUzJeGv9HSjy39OKVu/W/P+fXOgn7W8gW1wuXJD83ztR+fG435209n7keWxtb6y5yRd5eY+nz32jxZOXqtDz/Y3bOmD/xiwb7unvFCvjW4nB2h+ObWX4ZXvF4ye3ulKWZf9hDo4yzv+qrzaszu2Re7vOWsflAHx0jnyeTQaX7riLfPPcfNaYQ9t9XCcT+77nh7D+ZTj151ti8ojkPH52s5afTMdL9W94nHvMd83mdpZGo01p9+Gls7m/bVaF/bc7k42e6dVpz6dEYhf7zGkMaNl69WukG91hneakG8zD71xuJv785BrHm+YvUWd3XuOdDp2jTqEyfkK7564pmaxTK975hfT0990Qnx5ebjb1wdtXCWG5r/2g8tYYmbEO7652C1bOin4N2eLu+dmt9zv0946uGn7ucdbL3N/0zrXa5Yf6OluXVjD2A3cuOTefj24X/SYPy7p/w0VgffHG/jN7b5oTo9VCykuZygHzGGcx/0eNXyQu9Fi79are++ggc95CsWpzlOSEOt7ancemJ6wr1aYq3F0wqrEfL70KITqpmpYc9iaTy9xOQV2zrpqrNaxWmE/D409bR9heWK4xRTt7kz2Jqurf7p6I1O8f2CunrbP52Q3z5x6qcPoGz7yoKet6fgGgb9+CDbsy22Gk+1Viu/WqsDrfWMo0Ywz8TUkkt/6xQHubiN+tBvlq+4P7TgbR1+e3Q/OH+17Kfc7YXe7jek5d5o1NfuU24+9ddCMfXo6K0caJ6/+ydT17hGw5ylsX0s9KDO6jzl4ohfy++ss3zlOxPnEvBx+MNqNQ/luhauRxzP1nL3fPPpJ75+7nV1xhkeNM+3tvvae0hcPT3Fz1rn3zrl0Wq+/dBZTqanOPaPB3fvrYuzNIrRaNSvOkGdPu8aW9PM0oHdIwtpeT70fvsq3llmerxa5eant9eweCi/93Q/tuwPLerSobVYvzNwfTeOo2fvnHw09Vis95V3VvF66Dz7gaX/UHqjz4i0g173nCBOa/ve/W8PUB9ZZ9HfLPWvoNnb5a9G4+7ZmbDWmb5x1Fx9GkEeDguvOPmz3f9T3Y+4elhOFmgt5Mh33uu3Nr++zcsu8PZaypPzyi6n3L1nituvPW/NbFF8tejk72x9LrZOY98hcfPRwaFzn/nlFEvD+yxfddyvnp1iPTv3b5auqbP9GHdvfOk6n6AfFj/sGZa/9ezJc9FZpaOP1XCPhmLq3J6ysDpqZbgBN+DT1JvauHSycHvLf3VCnPbovReWV/00nMXuFY+WfeqpXKZnGlcnjeWJh/x3X/rZM4i3aP3p32gJr+bhrr+Cn5rbhn5uHw7l1eHAz9nfz4G6+oPP+vloP1/VWnyV+4//07/+rd7aE/jLydzo6n2Un8/DsA9FGmy1gvmreOC7OtXz0lArrI6eAo1eAl4ENHqhZHGXty/1/GE5XghZ2DNoHuIxEKPDWuvJC0P/xfWuXtg6ekmnPC8eGsX2w0s9PbfeGq2dD634+bNw+xVPQ516C9WIk4VqFPcBnN36mb3HZbtPNfPREdefmrTibG/2t/eBmo3x0nJWYfvaftK5fWVqXZ3L0bOetl7c7ImjXsARd4+Xg6uHV/FFazk7z8rZfBoQN59exOuxPdlXPpzl3RrF0iznnu3y9FO+nluXf7WCfhqzoLYcfamPD/nVCzgX+fTOVu9dC8Zgj84tFE+XbR7b+HLCxj0L9RvUqe7umYUbKzed1ehcMz0X86zHLS8N9XCK0SruWjkD9eg011dobj8bKzcNOmnj0Wmtr3DjQU9ZyG9fWTk49qYnnNXSS5z8rLV8tfKtBo5+1CoWx1my/PZI7+6R5p7BasnXu7q4cfSozvLy0apeOl1fPyr0TOKpq++gfqO+t6fgPHHkpuu+3DMVLy9/8X5owamP/vWGfmTpP5i+P7RAOq2ZfvQUtqdQrJ4Yvj7rwR9cm+crFtKCpzri7cGeGtUB8eVcrVDeclvrBbZ3PFrtub1naeLG2d5C8VfcRprGgNOo50b2Chujd/m0mRrM9QbzRvvYvUBrHBrNbz0Qh3h6obG9ONt9porvc5VPvSct9ZYTVidOMT+Y7n9rqbgfWjLPTTlZ9dS0BrXExarV3twPxdKsln70m4V8xepZ/WKdT3Z1mof86ugVpxHw9nxYWmv2QS8fzdVNMwvq0mttj4105OPheMZa4+31w6OXL404y4Pte3sK5WfbM43tOwvl0hKvV9cmyxeKqxO+1fBDy2//8heP/zHc9YW7Dk++d/BT82Dzf65W+J57+03iVU8uNLzT+7taX8Uf/J2/9qOb1cPB1n9jkN8LxAO4tjd6c5zdU2vjWsBrvb1kwcMVL7u81mKAo4aHcx/Q+u0ln+kZtwfdCyOjF8qnt/3YewZ6wlEj0M5CeXpqVE+tffmoQ+/q7L7KKXd/iAh6Vue+JPXii1vcsHvKh2d/eqWVr5h+Wuupmn74UN+5ZvYujkM3NKfVB7V4iPPEy9Kls+eQr7jzWr1QX9tT8XxPOsXY7iu0piNOY3XyF4+XpnycrDzaGR3Xr9E1lNM8H2tdXqiOWvTEzDM6qyvHmV1ea/H2ps4TL+Sr/6f7Z881nntx90qnMR8tnKCfp14uv5geGG3W+iJeUGfrgbqwNQBHDWu177W8GnJZEOfbfWRPPYuxRevyq6VeOeV2H99rttcijnu+eSifFuA1quda0SrO8LKwPTXaU7n6uT3Rwb37K94YVieU1969U+Lh4KWztVYrs/84LJS/e09n+919+WEgX/AM4Tp3tfFwit9rE5ff+zwujfrWf3x1vGNxxXH2vFrnT8fzGF/tuI204quzOsXz49iTnrfO9luMtQ44Wb4+f/qRpf/1//5f6fBDdVdHzL63r8bWQZ1F/Hyuq3e960t/e06PiQf6t464Wmnv/bp62fJo5QvFw3IYLT3dutVUt7V6y1Xv1mZ86198xLuxJ3919Znh6RXwzcNTnCbs2cSX6/ysAz09qFeu+w+nXj1T6sXruciaB/3QKp+eforhtcZpzF8dfyvND4OhOj0/rDVNFl7Vy0DsXotQrj3pyb7LoR+nMeDQiZM9nQ2dgIej31dnuHzr4supJhNXL8Rh4ovVWl7Q3/bv3en9ePXi6Me7XN2t5f3MxLPi8r2n9aSf1VJjz3OvIe7atzo//NDy2//qhxYGOw93DZu79hE+i7/Ck7b1z9FcPNX4TeCpxme13+3re/O+gn/wH/3VbzeeG3Ln1uYefv7AzzZ+c33Ai4f2ZN648UZx6+L7QoN9YBblObdGc7XEMw9z463XGrd4LwUvBjWLB3qM1hou0N/Y3VMx/Wzv23fIj3P3KHa/iLaXPrwaq4dHR51MP8X2y1taYXvWr2ufbjH96hmvUU/F4jHr8ouH5dX7vsjF1XO9xIvVz55P8eXSWV5+L3xnliaNbHvKVicsh5aaWTG52e5LL9nyaOQLxTvLbOuG1q6v69ccd3P3uuRPoz70k9n3XauVgVz58bZeyOcsnEegtZqNesxC/D2T6gQ1mJ63B1qNasTZvgM+rjMKdNnVbk074JWX/vYV5DMQD8uhv77qus63162zOcvZWBqe+az47kHOK8jb8wjl7/WOU5yFOMXj6Wu19KOnRvF61nd5xdLCoyWu3sarkVbWOtuemge87UmsHP0Up9H9av84ns8sH51bZ7VwGqtdrH9KvO/q5ZRTLt7VWq66xTJnJbbnuXA+zmg51WK04nUeziR+sSDes907+HLScX3iVpupq4etk553aDE984uFvUfyLUcvi/T9yPK7v/u738Z+aIkfN63bbzrqqaV3nFtn84u1rtfOI3PGxXZv+Gurr79XfbQO1dp7Yvtpvjr33mFB3HXMitWzc1k917ycQDNeI27xuHhGOq0Z3DosjhwjP9t4sZ4tzxd/+lvn5mXAr4er4wx3z2vhxsrP8mWuV7xQDffPaux1CNtTyL+9BL3rGZqn3zvq/ut/5XeP+pHF/Rr0rv+4elIr3cZq5M/Ucz3kl7vPnXwaOCzQKh72bDL1iusj0Iof8uvZ3NnhsXws8KtZ/daL5ZhfndAcD3fj9ZavGlnXQ70smOuFrd7WoUNLbbHen971cdQJ6eAxNULnmDl3NbPm7Ed/o+Ub82APYefvopyb9+R7At67XHiHv7j8r+b/XFRvDV718ZF/7R18pPUunrj/4D/6d37N3/r67o16OfmZGMtX7r5kMg9CZp5/IR6uThbK9XDtw3O1dwzp4ZTjAc/y4VQzyI3XA+/fFV0+zlp4ta+N3/O1l6w1Dl65+tb78nrx6x1XvLMTK2+/aMaRj5fP2ei5WB9QPoT0tLXwsuJZsXSq1TzoCS/QUTPTWxxjPrystdqhOa2sOahFZ2tmzVdr4/XfmS2PtXZdcNTd/dHxAYKbuR5GGvpRR57cfKHzcaZ7VqG5mGvY/GJ5+lZ3TV1j/TbaM+yed08h/foMePae2Xu8rLnc8jK++Pff5d46oXWm5+b0w9Yobn+357WwmlfXOWa02eZk4rA1QvFsUdwZLjfkdy31sT3QU4fO1slfrvvllY6+5a6t/mqE9u184wa8xnzqOKPVqq/t+3LEt16W3urgqEcn4OhbnXtvVIuVE/Renn4bQxru9TTz94eO/rCRxS1PP+rkU2e1cMTTyprXj16cz3KytOLZtzFufn9A2bpxlofbuLGQLxRPI0vvnof32uY6g30/7NmnyYK9MlrNy6NBx9k1iqu1vbQHvOJML/HU6F8Z6seV3/u93/tm/diSL81A0763l7t3moyPf/PzuQ6drWtRbL/HxK/WGk31G7N8xdXH3T7DaumFBq4adLJi7g8jzqtzwctHM6PZPDiLJ2xNPTJ+59jYGndB5+aXk3kGs1C8/oyBRlgdNcutD72EcvccaQb5W0cM8pV3r0VQN1wezu0nP51yYLVCvNbeQf1Nln3nld9z5f8k6B4o76lWJsa2d73Uq2uhzt5f+fXUu6l1UINWuWLVLT/zTNnf5cnPWgecxpB/68kLNHGDeONqrt6TAW6+7U3NwG+f+tucNXGWT005V2tt361ZvnI2P99q5MMJu68nbuMPP7T827/9yx/9q0Owvqf4uyiXPeH6n9ZP+U++sPy1i+t74oSPNL6C1XlH6/LfyXmFp/yP9PBfcdZ/OX/wd/7dbzdZ/h9utjGxgHN5my92b+LgQQ+veGv5WOuQRi8hLyu8Xmg9gF5scj7bl7EeyvWSzYot6PSif/V/DaC9dbJqrF0OFAtia3JDYz77zpyjF8q+0POLQ/58q9E8lNsHTB9EadVjXBrlxtkPqkAzjn3rpXFrZrRCnOU9ndHW3A9I/NXaumI3jrM6tHYPF+KXQzNf+/RFtrONuxx17vk7Z+asmqvF0lxu8dB+9pyaw/YqFj/oSZ044s5I3P7V1udTv7TlPHHuuTiTfb6WF65+FrccX8p8Matu/Gx714s4Hdw4ePVjLa629e4vwwX6etDHGn95+GAtZlzgsNCZuY4hvxpPtczX5+z3fihGY3Uan4xW+d1bNPOvRhbEs7A8Wu51elt/6+k5FEtjr4+edm+3Vv7VwXGtm+Ps86VeY3E90yrm+odi9w8dQS1a5ae1e6fV2Fot9cL2E3D2x5PdY1ZuFqfe6mv/EBKftd6aTCzTdxp04gf92Wv1F8VZcXtZffWyV7j5WShHrLO8zzNN5y3eO4JWaN77qL/N8pf/8l/+9iNLY/+Nlt5NxZ3v1co2HhrdJ8XNb56YXp118zSK73tS37TsvVH9rLXY1sZdE2c3Lo+GUZ2tScO+8K5d3Uy9xc2569VRK3R+e+3lyqGRlbf+IN91yPRpX6v5kY57PBRbnWxzmP2IbVxM/nJDHDm3TjE92Zv8J51AS7571Pulef6uefdo96rv3Pnk0aiGvvM7Z/0sL+z7IX+5PQdpxy9eL6x1/vLdh+XlC2o4lzh6wQl4xTIaWb0E4xMvFK8fZ9Y8C6uFJ/YKr7jpVHd7DHws4OKxfPoXD9UDvDtmztL3L1rQ3BltnEGadF2/5f7oXx3a5hYJ7PibgmY/q/Mu76u4eq/qfFb3KQe+qvUO3q0F+Rmsb/1wfdbr39z+Y7jdaK33JjW6CUOcbzfjn8e9RNykYm7gxuXQ2Fo46l2t7UPPC5weQC9I/LA9r+lj4+msqed5i1ONXvR9Serfse7L00d/kGv+Ua3lAJ748kDc+TE6XpqrtT1ev7NTY1/e6eDqJeT3hRwv3eIMioXiatLKV9wLnk41GVTLh/B+iQc62z9NxsdwxautfmNYfpyAl+XbmqE99oUg63zbq/rqOVfn0UjT3stzVtsT4Afazqg/CDVXL+DqhQX19rqUu9dZfqMes3pk9pM/qE2/+BMn/UZ6nuvmu0f97l70k+7+AcKXMufH9KFf+xYz4nlGlltNFj8teqy1moEurvmOLO7W2FqsdTCGm9caNnfrrV/OjmzRWj6t5bLVzsD1Dss1D673XnM6zct/ukevzt5f+fSc6al8GqvjfAIdWvmz3X+gVV9Bzbg0vL9a66exdbme4Ua19r5Kk1YWyr+cUDzNoF/1gjhLN8RNY2vt+6UxvvqhtethXIubPyt/LZ+91lvWPKivN3vTYyiebS0m3/zq8MltXkwfe17F0gnVf+q33K5D76G+M/S3WPqRpe8OfY8opnagUR3Xb+tBPDH8zWP6qE/XIZ38xevrviOzeorTyIJ5sSzujiyOfvTGvyaXLce8EY8eX/Hb1+qt4SyXxo5Xgy9bXP6O68+2b/XlF3e98K7OWnngnsinDp3V2Jr8xlexV/l8T73WD6OHk8kPcsTkd4/2fvG9JX978iOLH1p8p1qd7adazieorV5r0Oteh7h66b3UaF+79wyKiYvpJcPZPnDw1MDdOE7oma4n79F69V6j0zortnEwx8XLxLau2q9w41tLTzhq4uxoHuJ3Bnvmew6NmT63VxZo4q7WD6MfWn75y1/9753DJj+NX8Xd4H8fcfv6qX1+lPe9906v8dr1f4Qb/4wfcJ7Gf/J3/8a3eWjdDcfcgMvfeDdqnKwYE9sPjuXRfeKsTuv8WzM/NKezRufeyzTNF3rKNt/LpzF/L/h+XPHvWPflqQ+A9rE1tk4WdlRLv6F6+zwXW06+y8l/OQHvctS9vkYa5e2+gzwWinvJZ7j6uL2EfGqlc+vtC17v9EK8avmAWT6s1mqqs1Zs13H0Xt3Vs8/mC7r59RXaX/eLLwVpLleteM7DPotloT6KOa+g33SYLwT94cd/sT/rn4gXix+2xu3FeW+dcll7k7fj5u+1DZeX336y8vLbR9xQzL2yPbsG+t4c2p33nn0axeg06jd+I3taby/WtMLqLlfdTM3VMxdvDMt/sqt5cXm45uquLY+GcXOtmVwj/83dMXTtum7ujYCfbbxrvM/e5bkf3Aur1xyHnpi+n3RoXM72s1q7/+VcrYyO5ymU555oXp7nrnko5g8D2xNLO439UTDfonW58Yo30qknWstlePWjPznFspDP/pic/I38afiRxV7Tq7b62x8tdYNxtXdkreOsPeXWh9zi1XcGzhO/OI2gV+iM+zGj7w39wOJHlt5Nad18dbouW2vrBWfdGM+4feaTZ0+tg/tk35Hx2fb0Cstrbsyqf+1iuebXgMb1LzYvrjO8uetbf7Y6lxP2euVz1pe3sb0mT2N9Nnqu6bDlr6kjTocVu1hdButLc+N7P4hvT/n2bMJy5CzkuvfK3WewezW/Z6jv2ln3rGtLdy1fFoz5b79BvjNzDfJ7blj95S/urFfHqMats1auuq2bv4Kc1ets7rvKs72c/Kx15jqZ8y8nvKp77WI1l5Pf+GRicvj00Fk5N/2AXnHFV6/9tS62WuxH/40WxS8IG8POP8Jnmj8FV/Pn9rK4Wj+nz49A952evopXPX+0lxt7ty95d/wnf/ev//BwhfysGw+2TjE3KZ1AI7hxvYysV5uGOFQrU0fucmB7WU75Hi56sDFx+9Bfvs6lF1hfAOOl3Qvef9DOf8wuX/XlG82DHtIJxfSMp5+Qr5i9tabx9DKkUzwUM89Phxb+06hPI41i24uXfOfTPNu68lnr1WnEk29vuPjLjcNaB9xQfrHVo7nGv0aHxUvHB2173bq08uHEz1fP+wee1aORz3Wxx+KXs2dQn8X84cQ/VW7cH1n6j8n5D8rVV3mLtGmJVWOv8e7Ldc5n3DkN/QYau6dgP3g4e3677+bpZ7SupVFe/N47zj1TZ/fcHNRqZAt9MHF6DJa3eo2u9/2ilpaebm+wOk+oh3KXt31n6rONBX3cHnCas83dmBw66wPXQc+QDux9keEHWuXSYuqy4tneJ0HfIV+xvZ/C7k0dnOypn6Be49aLp1YmXsw12Vobd1830mGty8Xp3eP6Qhw63k3qBVph9Rhuhhdw087Edw/2wfido+tbrHx90iuGt+eahcZ84mvlsjjG1aDvXbp1Qn20xxD/SZ9WFsrpjPuO0I8r/nVj1yboQy/t1f7F9fbR3s3lw+5Lflzn635Sr9jtafU3djkLfbDiuPKezgysN87AenXFq9mesuagH362+TTCxsOrOFyNYs56n5HM+vphNYzF1by2Gq3lP+0rtN6z4wvlQ7HsXi81t5ZYyL+WnxbO9huKdZ/2DKrX+fTM9Bxl3luBLtB58rOttz7XQaxePHd6KRaPQbGnPkCMhn2nsVw6ayEOC86xvrLmdHHKLdYecK6uOT2ckM6eSX56NJeLszx1V/eO2y9ueVffmWVQnAVagZ5r2Ng6pGFvWXm/+hstv/jx32h5BcW26E/F1bAh+Cy++Kyfzf1IJ1yt77HXfxP4yvkF/Mt7J+/W+qd/79/74SXiBgxpMTd+9lQzvwfPg5W/WnsTZzQDH386Hq6thRP0sfEgvjoeKprFMmu9rlY6rYt52Tfm66H0T6b6kaWxX9f7AA1qqcO2B/XC3dcTx/mFfPry0oi7dbZeI1/YenjiOMF643Kz1uk7n2y/xKndqN/tNQ33xGrFuXsKe/8A/dVzTjRx7AHUzYqtiauZL432Z4+tIQ6evWZpp9E94wtWKNc+y8HZejRw1IiTbv7+loofUrLW/lsO2f6NltarFRrTqh89tVZHXD/2j59fnn75QX4cFidUg+lDHVr6YVcPT5768Zy7sy8/4Gf6iX+RTiaOo5fwqh89wOaH+mG01JKfBXlqXW3Y+PJwq+O6GtdwnnTgKWehlrq0dgTau2fQnzxn6xrn3x5aZ6vFx9RyrXCCegGPTijuWpVT7OkeohfKpbW1bs94zYtVa/cvL+S/97Ma8ou577PlZYGOP2Djba1g39f0mJVHj+GpvfvA31j93+uymmmFe+72kxZbrWzP32h+13K7z/YzDU+N5vGK4ailn3qudz+y7L+ic39kKW/tIo56WRx9Mzrbq1h+vWZpxeuMXavmaumDHk1mLbbxG+PfuH6Ys7s6uPauJ5ywmnj0cFw3MOfPtibbGrfOrfHEaaSjjnt/n4Fg3khnTZ3lBXXFAw1Wvl70TJOPbS3IZ89r+Re3VmsW8omzYvXrPIqn3fPX95nu13jBs+QH4nvP0t+awfxpfJoHZ7i96iNUe69h3O1j9cTWxHbvai5P3dUD3K1Jj+ZylheKAx7D8W6gV+zpHigWt/HyqttIE+5abn792PvG9RLiMNxMvLn63jetQzrbc/bDDy2/+MW/9e2HFkKw4mB9/V/FO/nv1njiOciv4knr5+713yTq/Z2zuLyvnt+e0R/+/t/64ctCN2A3bHqZm3dv0Ezscuhk+xCG5WbNV0NsH87lBBw88+JMDp2rtfkbl69Ofl9M2k/o5d4PK/3A0j+Z6otTX6Y6z9VUa+3G1eph13exe3ZeciGf89Wb/RTLrNNY/6J6yzE6g7VyzUGd6vtA3C+m6WX6LKZvOp2Z+zitzWut7+VDPnHYl2ZYDp6Y88SpnprBmWfbX9Y8n3o+iMJqheoth5Z90vEHCuchjpM/XmP5nWc/oPzpn/7pN9u/taJ+870e+dTT7/YjrhaOOJ04WXC24jSCvYjfGv4AVZ18xfdecS22n+aBbnpZfP1lxeI710wdXGezPQHt1V0eW156mfpZKEe/jcF+7ElcHfmbmz9b/QziiTNaoO9A+5oc9TKxoN+wfWTLM7/xjaWtzyw4l+4NteK4DnTsZfeTxlMtY361cPdaBBy1wtMznD31BFtPPGy/tG68Oru3YK1XudXfXos99bv3MZ5nw1kDre1B7e1hLQ16fU6qv7pyccWdk33ki9MfqPwogRenveiRlnrttxhN53pHnOzmpL9Gpx5w68Mzn+HUR/vvu0F/c8W/6uCHlj2b7SM910etLGzNrDk/4Ijd/PLsp3m++lgL5dcDa63Ojne+trksP+3qO7f93FqNsNw4zjmdRWu89PAvj+7injEt/bQ25teHGtt3nNb52WrdayJna6yvvCwNPnjiNafLxFdjeWJMPLy6f3Zfq5nx3fj2I5blC2rlS9/fyO27Zet43aN+aOmZL0dv9LZWUP8aTsYnX3zHq93z6xnm0wPuxmg4R5z24D1oP7j49yxXF99cXzQDvc1XF4+Oujje6ft+2J7Ki1f8vtNxzUP8EAea05DfaE8LPWchXT3rR0+Asz2HNNTMvvVw/0bLCoXWW+DV+Arvxu/G4bP8xXJf6b2Dp5of9XEvwMVn8Vd490yeeJ/1A+/09ZF+I1v8n/7Bv//tQ2NvQuZB2ZdrPrHL8SFH7zMt9YplHga81rfO1chWp7E1o722OvKh86GB19qXJ3/1ty9P+eKnuT2pW97th6kV4ujHB3j5wQsg6B1HPXWyOOnrIxMLjfxqNuoXx7j7ADXqo2vOWq92tl98Mjrt6b4s9Wydqb31Qxy9BS/LPa9iy8nfizVrnm3t5vryAg7lb2+heNc/8wETiuPQEafjLOKJr4Z+7D+/PeXvy0c/sPzJn/zJb/3Zn/3Zt3X+uHjN9ZKJ3X1Vwz2AU1xNnN17fhbE49KQW87m568HVp14zqR7pV5wi3c2y6edpSvXPsqV5xq1DsXdt/HjPvWsF/1UJ+jpFbf5ngVOY2hcDTp7Rpffuh4y+svZXnDw82dbK556q3Vj5bfO1Ak4amStaQA9fjHz1VCja+yZah7wGuPVR+dX3L5CmnSCmGsvrtdAh1aIw/K5j5aThn7SurVCfgb3umdqgfgrC/Gd3Z6f/ejD2bnfcdOxbz2FYtuXOQtqbE982X1eAccz2bzcdHcf8dLoD1VZ3HjF4rh+eKsXiuk96M8Iy8M1v9cX9JF1ns40jp77juC/xdI/lPHfY9GjHrZWGp5tiLfc7ac+1vIVC3z2HMrVa/P4xes5UyeN4h/VgidfOTSci77M68M72DuzmFq4NJa3Pe3ZOD/c1suF1oun3tfiZ/WS7vatRhbiNa8PFqfcrSunmHjGr97GMr0w+U+1sq21thqt6agTnK/zwbu16BlprD3VE2sdqlW8WOfbjyx9t+kHl8662H0nbM7q0VRTTJw/w78ay1luY+hc2MblX+SvRme3907Ys6aT6Wl7Ew9b1zys3va3nOLZvoPVyNLM7/2Apy/943i3eb+lt32x+GyhF/nqhfKCvOJi24+ewvLULqanYmu0P/2hZSF2x4uPNC7e4X5WD4o7PNjDhFc6+T+KPWHrXc7t5ZXGK3y1l4sn3u0p4C0f74kfnnJ2/n/5p/+LH27Sq9W4N7IH8NZqjcOWtzq9ZLyocVjrTB3xwF/efdnjhOWv/57ZrVPcA9cot3m/oPubLP3Hb/vi1I8uvQyCvrYfFtRjrbdeyE+nMRTbl095T7Xi0Qn5GCwnv3qZudjy1raGHNci0489tq7Pe63ai33RLEfeKwvm+DRDunumeI35ivngcJ76y+KG7W95278PF/90JV8onoXyn+p5BtKrL7zGYF9ZiJO1Lq8vIX5oae6LCC0Wth9n0BjUsbfWOOXbE146Yht/qhHylbtnJ26/rXFch7ihWBxnuDlqZnLVCfG6Nn0pc41wO6+9BqGe0g36wWvubNJl2zs9XHulCa2rtfV2LxmIp1efaa9+oBXy4TVuH+p9pBWaZ/lZKHf7pfG057u3xfrLSSdrXV7XaZ+r+Lirv/eDaxHEs/w4ekqDtS5WPV8Ul7Px+llOWJ56aqu3VpyJ01ngx7GGzXF+zkbd1c/vOrnf4y83w91erOk3hrjbh5zG1Wy+KOfp+t7+8Hp2+5xtnlb6ceOE1XJtQF96vXsN9rU8xo8T7Annxuq37wj9h/LZ/sfy73mo0Z7YPgt6xlVPfZzmOEFMvyFd59yoRpzlVcM9otZqqbUjPx8NewFzfXhnZltLL/ni7rs67eJde/dFKBavP6TvHvWlNxCD5vkYH3/6aab/qkZoXY/Fsj2D5YjvvvIz60a2aK0nvWytBa2NuWb51G8M+bvenW9ja3FGEx/UuXEmxlrnr5/maXe+/cDih5b2F3qG/M2wnvl6C/rJQE9P9dS88bs3nEU+/Tqbq7Uc8/x7rRpx47HV2X6YGN5yxQM99XFDa9fXM1Qsje0tP469xnOvxcmHg0dvTR/bU1YMxGm0DjTC5oZ6qB9WX2F5uFenGlsn/OiHlg28As4dL9b/ke5HMXhX62IPO1wd652/wmdxwLu1w7san+GrvXwGvI/47Wfjr3Ks/+//zd/+4UGFfRjSK541p+8m3RtVPAtXpxpeNDTFca+GeBboZPfB2n7W8vXwMtg6cnF6aXix9+XJP6HK/GtDtO75gPqwMbWqo+fitMTrwUsMB4+OuN7pNdLhFwN6WSi2cciXxsb12jXYfrZGusX1TMcX46u588X2qa7rTz+oneFlYvcs0+gLWtY81NMTL0srX/2z5emjdTr3DwFbz71bX8UbQzWcKT2+8vzTnn5suX+1tl6qd6/B9sWfpn3dXtLR8+aLs60RWm9tfWdx8l/920drOvbTmK12WH014pTjS1l/ACo3xNnrrVa90E5je2oe9LO94O57Lazm2q1ldDZ8y1cjs8dQ/Pa99oqz57X9srghbuuQb/3lOZ+Perq6jG55csvruvlxzH0M5cTp7MXdG/nX8onHdb22bmtxnHL1m9HZH+yeesr0wvjZxsT1lNEzrj359uxap5WuPvTpvnG97V1fzXHTuZCz9UJzuizf9hjkBz3qL3/PTn+48jfzymsPnt3m+XYf5dV7MZZePLWMzt6ot+2rtfPInEco1jq/WvrH797wN1n8L5z777g9/YdvQ3Uze7rvj7TVqH4Q236y5iAmLlaN9HvvVSst3L0W+bPmW+f2EraWWEYjg811DfXSPBS3p+b1gJulh+Ma4BbzPsrKDdvf9hjMt7fAv7HV17Mzcj6N8YOzvH3E332lt1pqLjaWgXwaWaCxOXzs9sri7fm67stzHa5Wxr/xPZts64V8xctJ2/ugH1ka21ec3gX+NnnvhnosB5pv3Y3BjeNsT3y4eCxf/d594YrfPbc316l5uNzyt5cMrj9bTZY/nVeaIb/+xbuPfDdKJ7gHsniuT9zm+eg03nqL/MWzULw66eA/cYrjFMcJ5ddLPXku9UUnkwd3HdL/4RuiclsAAP/0SURBVIeW/q9D37xvgNAtcPHku3jSunhH56LNXfzUHsPynrThe++jnM170vg5NcVfjYt3OPD/+r/+/R+dUzelBz+7SMtD1YvOl4i9oa9Glt8D46EJuB5SGnQ2zl/u6uTbWpm8tfoVo6OHrBrtpxe6v8HiixNr7a8C62mhR/XVWp5Y+dnlZeL1kzXHgdbtyXUwX13z61eTprn1tfzlLg/uNVCHFrQurhcjHt3tLXtC176XqhdrWI3gHhHXVxa3vns5+3DBq74zb57fC725vdJSL714zqP97R/Q8hW/H2blq9WcTqb/5j4I+wLCfLiUV341G7OQFo1QD0A30zMd/QQajQHPCM2ZOvTVCMVf9bh9xqsP90l8uuUw+6Af1zN8v5TF88EsRx09qXH7KZbO3hv59ZA1x42D12jfjeZqNWYba+QP9oeXprO5XBy16YWP+r116azluxqhGA0619YPtwfvst1XoLscxm/EYXy01CsXh46ajXQ8x3G2p+Zq6oWp+RTfWBpbs/FaML898mVp6zN98dA5v7reWzfctXHRtfc8GekzHLXTVbt4sd5p/cjiD1X5639/aFFPrZCWc6SnDsu3Nc0XcfJVh9GLr453ij/suSca63V/aGns+0Na5Yf69rys2VdjVt3q1VNW/nLD9tZ8wb+55fnDiFq4eEGdTB/sFSc/ndb58cLGaVS/83Am5RWvTme2WiyUH+fe4yGdDFf/aamdTyyTa1y/vNZ62Br5i9fL0zPXSEcfYnQyUA+vkY5aNLOw/ehJ7mqx1vWin/iL5dgPDdytEQcPF5/O2uqE1WoM3RO9E3ofdL+2r+I9c/7V/Z63zjw/jUY18tMUv35WfDnXNt5YfnV2XHvyhXJdp5CeuL4hrnF74HOtGzuvfX/g0C5fXfH8e7+m0Vn7bhovjeIs5K/WvofVMOqLhfzLCfrxDsANq1Fs47RCPv0wvGptTxf5mFq/+hstv/zVvzrEXkHsFeej3CfEt4lX+IomLePmfrU3+EreK+5PrR3K/Sn5N+fV+jPtjX+Wk////X/7Bz/MMzfx003K30PnC4YvQvmKxcXZl3C5wQ2drZ78LD9bLTrVoBHe1WH2U34PcIhTjfbTy7x/GuWfTDW27q8B9+WpF/7tZ+2pXhY2rt+08q3x+wDPyilGbzlr+KtvXL8e9El/a+j5FQea59t62XIby8dZPTWWky1nLbj+IK8xPde3sbW6GQ0fMF7Q+eO5r9PK78OssbVaWTlqxXFPle8PC10XPB8IeLfvQIv5kpz1BcQHon70nUZGo3jWPF76auhZLKxO84DDgA60lnf3oYegxvKqz0L+4rj2tbr0GuXG79w7857TbH9o0U92+1FHjUA3X/F0upbLpRusi9Fk+aplzOJuXrYcNZrjNU/Ps77arPVT7WBP9iUHD3dj/HHEnnRobM1i4jte5KchX644be+6bOsxGntGt65adOKViyfuml8dpl7xtXzbC9s403fabHvtjAPeE7/11nc2q8fwV+fGcXbEawzd95nne/MbxcVotefW5XmX9W5rn8XrfX9owd13SVp7fqH84qz11sRNb/upRrX2fY0v1h/w/MOXxv2n68373pA/a15e+vW6vbuW4Hz460u/d194q3HX1czssVh51fdZ1zqoFR8Pit0zw9EHnnNsjndj7JWOs87ilReK4+TDycrJtzWDunpvjgfN1wINvnKsw/aSbj10b7hPM3sstzne9hLScd76K/7UM501PQU9faazcT65AUe/9qMeE/NexKedtca7Ogv+ckNnsvdqKP/VDy1b81qxV3Gxd+L2vVz7Y9dvvflrq7W8YMTZkeG4jxqz/NtX6+W0TmuvmTNnIZ5rl7XG632Npzf9BfW2pr7j4XinsRAXXumkgVfM+xUP59YTv6D1q7/R8tu/eOtfHQp4H/GfYtvIR7nv8p4g9276qWecd2p8pY9X3K9qfMQXx3nF/UgjfJZ/8S7///P/+IM/n/0K5XSDNl7rpu3h7CXHWu+N7+bO7yHd+F5PvMasXKBDAw8nnaw17pNOdXCycnowWQ9fnPbiR5Z+YPEjS1+s8vei9yWsflbzqQ6zb8BrP7t3fWfN9/zwypUvB+9JT5x/x+tj23NndWs2gmsQ8m9fq8U2Jh6Khc3X41r73Fz6+M4hX311bekW22sX9h4I5cZxndN1v+yHy/anVrG+HMQNxdLxZbx1UK+ccuuH2U+ctDI/rKS/tn07g0w/xXG3Hgv5VqP6dJpfna1bLDTSLsceQrxMTn76amwvF/TwlquH7Sde163zZq2d/fbSGMopXj/GkJ6e9O06bf/hcp8082X2weRdjSy+3Nbme8/kW305mdriaSy2xvaJ16juauXTL67aq/MEfPmuXVBLD+qAPta2J6YXMXpBzdb0OsfG5ckXd9biYWvpJ1NzjZa48Ro+OKdq6RmHb2N63T1dLt+th8f/qscM92raY/Pg+tIVb+059F7JV6zn1udtazr7gww9Rm/fVfG2J9dQr2Le+d7VreM2ep/0HaB/2OIfuvhOUEwuKzdte/OHxvoL9cqCa5zpzxj2nLLm+ZjcYF9pN+bffPzLpcHyOds4gY76QR06sH7nnxZO+XpRyzVq3JqXh4uXvziorXc17Y3W+tXZegEPNzTXg+8K2fbdqIf25N7Lrha9NX1nq3X3HbbX/DjxaazJvfturY5aTxpid1+4abCNtYbbc9a8Prq/7ncp74SnH1rUadQz/4033viNWdvvYnlq4W/MOrtnctfZBQ69q2uuR/P8rg2O67zXt3i8jXfezenE6Zwb88XxvbR3yeU24nlPxNm6+szEslBs4yEtvYc06IRbq7ziex/kL04rxNt64cN/dQjpgv9VfIFjM4un/Hd4T5zP8FmvH8Vv7B3uE+ejvIvvofOKt/6P6jzhXf79ocVNtzffjvm7gTMfLHvTQ2s3+3LS2Psi3zVQb3XE08g8NJu/HA+omh60HjpfWIql3Uu8H1X6geX3fu/3vn2h8k+u7HX3ku3ZqMGv/4uN0drz2Zi93zid5bHl4TRufPnrw4U9u9Xid54ZFGdh87OnOoti+rH3XuL70uendeP5tndaeM1vf3T64uTLU7zi3St9yXe/0NNHcE9lodh+MdBXSMMeq8Na11dafZj5kcWXjj3vNDJnWr00W+fXD25+NTNc2HhjFspPx4erPtQPT7n5MtyQ3zVwHeSBnq42g+Jp10/WuniarmGmDmw/aVcbRz+BfhbiZcvbXlezmLOQh2vcOmtAh63u7UN8DU98OfTZE+dpP5l42L751Wye33nvuQd5ez8FuYAX8m8vy43jei1/R1ospMFu3dZqqQerEe+VDuDQWVv9LC6NV3We4vndF0/3Bk5zNdXFYRtfTca/vH2uW4ftDad4NULxrlko3nuw59YPGLjeZ95Bely9dJaTdnWLs3Iy/eRTs/e1uvnS1ou/zbJ/o2U5jdbpVlvPvTvdl9uPcw+Nmb70mG+17C1zbmHzd5TPcIvveVwUz4rFD2raC30Gt44aqxVWo1hnlzmb4tXavdLbMwxq0syf0RfT+4I/23sHaNDO0q7+7XmxPLZnoAZescZMHWhe3N7F9d6YyacBywE+e29eTrm3lwW/PcddpAX06NDaPgJ/ue7zLKR/n0/P2dU3v76n8Ylv3+LZntvm3TPavKtxfZuXXVwecw+xfEb3mPeQ+2T7x3N+GcRRkw6tfMVdl56RcPXKL5bFcy/Ey3AyUFM8ax7cl5l49XDEQjriLKThHRJXPRrs135ouY2GXZtfzk/FOzo4Nv1T8JU6i8/yiq8tPlt/hlf8V7qNG3uVD+9wX3E+0/7v/tt//KMbbS2U3/Xcmz1f8b1Jw/KWw/RCJws0ijOgs5zyPMSNtDa/tYfLA4bLZ51uL+7+KVU/svyVv/JXvo2te6n3otn6oMaOGSw3bH9rVxfyOzscvB2vhdtLEF+t5mzrBBp05IR8e75Z67VX+Wo0wvLC9rQvTR8eey6Z2H4oQLXibpyG+HK6F1i++mp/fuxonX5cWuU7j8bW1eqLgb/u6j4KaahZnf3ykD+dfmDZv82y52NO455N8axeLs8ZtHZ+xc3zi+VPp36y/eAMT3l6yIqzONWtfnvVh76Lw+71qUZz+6un7au4OrT1AttT8ac+0svad4iv/pPm07nEaVxeePLd60XjcvmfxkVr9rQO1bSmYe0a8K2FPZ9G/O0Fh8XBC9dnlB9uXMwo7vPg3qfxWIirLmw80OTf64iHw+DG9RGerlPIVyxTC1ZDfXEx+xG7910xoBGH4V67nMbuffe/daNnKOvZy5cGlB/Xc/ZR3DvRMxxcV9dWf2qWH4q5J0N+nKycLP9Tzd7Z1VW70Xs88yNL/N1PJidd16ZenH91l5dtLxmO8WrZG83OQd6T0Y3nzLK0bw84NG+umo2tw8b0aR7KV2/1QiPf7SdL4+65HHr6hq1L2zx/Gnt2QSzbWlsvA1z+u7flQH69NtJ74hWjE9QKYuLF6lPf9OIxHDz7kp9d/9ZZndDIJ05HDe/iJ025Qd7O5dPIV173Rc9Nz13WevVoXmz82oKPpjFsj6HYmty1gB829pQDtxZ+tvcQ2/U+Q56j4iE9Wrji28fV6czd33t9Xdv4ePTyF9/rX4zF2bp81bl9heVl9iYe4oux1qEeGJ2t9YPtDy0rbt64c7jxjS0+ioWNObiLj/JfYXPezb85H+V9RfMzra/iSWt9t95dw/W1fucaPGld/Hf/7T/54SZzo5qH6vRgebgae3hC+svzYF3O8gJeOdlyGoNYBtZ62X/Cnp9OpoY427qhvfbS7guUv8nS2D+16kuXF0ya8jJaO5rfGoEGC8bl3bw4T7mAv3l60IdxYb26Wyds7vL526/z3ZHtmTzVUydsjXD59bYvRT6cfF6c2WqHuHF6+eLcc6XRBwbLF3aP9VZuWj7w9WQfxcv3Bb0xHk5nomYaxWmpd/82S9Ar2Jd+7S8/qGNv1WlsnR+XVn6Wb3u+13K5T1Y+3XpTf03Puy/1gh5WN70Qp/PxLnCueGnHzfJfE4uHWz17pVk/+Opn+fTauGdj72ptXCwDMZAH8tUKOK+4LCzvVXz7DU+80Nwzweor3Br54z71DXKLb4xOoLfz8ujrww+T+fCdNV25dEA9hi93zwdHD6u3Pv6Lp/itQ48F9YN85xvKDcu5GnH2XlZvYa0ek7uj580z17ia8uQwnNUt3zuKVmgfrqu94jP17Lk1zn3nbV356uLaT2s/wuCksxq4WWs1wuWUv+8+PbHW6ouFex3TvVzjNfWZPp560G92/aF5sNZT557tsxdn9eis6bFesub50/Bc0ywfv771EvTQuPobE3/FYSAW8tPI4EnDfUqr+O79SUtsjR4dkN/Z3O/CodyApx+1Ai5f66zc7XVjcoI1Xb3cz+SQ3lqQx+oxK4/Jd3/su8F9Atsb3J4X69/57jsU0wfeng/uzbm2/Jtf/OZBceOe4ZN5Ljwjq12chmcHh63G0/O41ytfsThdk30edx909dV8621Nxh+WR0NPIKZnvMVq4Oone/wbLaBhc3jyhY/WNwav/HA1PtK5seuzvryF2EccuHp3/ZvEV2q84n6k4QEKy3u37v/3//mrH1rWuulo9ED18tsX59YNOF6Sja94y20eqrU9l3d5u94X+dUJNz/LV/zbA/X/32MvBn8Q3v8uSz+y5I8D6mdqGtecT2bv1UzLHvOz5V0fC3IBL6uuef7tZ/20+NbEb483zmevewbNuyb9QYeJlxfswf1lLb41tm7ADeIsFPfCXC647nt/X/38+6JuHaphL+rtS931pVVeXwj6cu5fHYofnFXceL50ZzidXf8nDv/75t1j0Pf2nM5+AclfHGf7zVrTg+VmdNSrj8ZQbHm41/hx9Xn71as6W0ts6xTrHPd+62zxca92I07YPnFps3qhgVcObvG9N1azMcTLgF62651vrhrM+WxeyCfeqC5etnpPcTpx1oK5PjofOmF1VkPcuRmD8WL9T/1U11gfPhcysTSyvRZycLJQjScLdPSUf3Vo8W+MT16W3/0lF7YOLfH8TzWa5w/iYuJZ6Bzcx5l6estWc7Vx10KadM3FjGFjjWF55fee8I7Sn/73fit/uXTtQQ1xnFCcjrqrs3Z7UsO5qKNG/CyfGF8avfdwcdZWazn6zsLqsnxs1+LpNdYHUyf/7YOtH/SSuV8amdhTnpFff5l6rvc+I/kvN6RV3DUJ6mY3rrZ8Y8gP5vLrQ0+0lhPwdhR70ss2bv8hzpq8rLzedXtGxctlIV926yxn8eTbumrvPKsHn8X6Urs97bUN8uQavcP5qlFe96jvDXu/qqGfNTEG1njqLEefuOwdrG72Ku+eNZ781sbVeLpGIX/mfn6qK47LZ9xrZcz04qziFs9cj3hB3cbl0dp6W/Ny1vLd9xT9rBijJcb4M3XY43+jpaSFNUG4vMVT7Po+yg+v4l/1w8abP/Ev511c7ldyfw7eqfOK89UeX/Hd+Bv3Q8vemG7Ubry4HvheevviS2/NC8WLUl4xNZvnw83yiRlXy0hv/Vm+sA9MUKsxq4f25Q/A/cDSvx7UDyv9R2/9h2/7g3FfPujQUHuNr3HnaoZ0Otc9g83P+IP8qxPSEMvo0Lrr1aAj/56hOOBdPWv5/K277v1NDOY+WKTrLMLObw2Wr7ztqXpMfLF8tihGu7F1vbhemXtAvfaz3MtTs3VfBrrPsubxquWLSHpx8/vCW176nV3/++b9oaV6WTm35+7r8qvTmGb+RdqZZ108rT3DOMXxWofqqRvKp9mcXhoXy83S1rP59qOOmlnYGvnqu7N0r9nH1pMTiu35WS8fT/3l4dQv7dVrHop1dnt+xVjQV+M1dZrTz9of09PNxY9z98joZfoW236X1zoDuRsrf/fdOsjbGjh4uMZwfXpR12jubJpn25NrRqf43jO4jTRZPnuA/Oqwm7cWaMTV6/1DSdgzkF+OPrLVFgM+NZovx7lnnc1Tvc3jAzr59MMCPWP+uHrIbmz19cXklF9f3sOXS5OeOsW6/jjF6DS2zp+lR6f8ILY19GJPcr1/cfHN42zPwf625zjejbRwbs01egu11/D1cd9pwZgvtGb1UC/6ueZc7YlW480TV3/7WM1ybt/N6dIO5a9WEGdhebjrW5TTvpie0g3lBHW273zigHM1tudil8eeYqH8ez7h1li7vV28qrnrrHPxXGXFQjX0k6UVH7dx8/a9GC+U3/PFWte3vvRkXNM/WBdTU17+PY/lXr0sXH5aGW05IS6+/het49Ngq7HjE2fj7KO+1y+210yfaayFYq5rwDMGHNcsqMVCMfHG9auRiWVqiFVDnWuhkYZ1+OGHll/+4lf/e+cdP8JnnKf4T9Vv/k7OK3wl913uVzRd1PBT9vFz8j/iP8W21uKdujj/P+reBNy2rCrP3j6BKiJUYaKCIohECo2AmipsKFAaO0oB6RQLI4VIqxTSSC+9QFBRoFAajTRKIyoQpI20BlCBIo80RoU8oBLFUjSUtOZP/v+86+z33O+MM+Zaa597S/N/9Yyac83xjW+MOdfa++y57m4eeLfvPHgg5QWqeTF6MfvgEfjU0l8f9FmPOvh88sGE2sZXDn6NMfnksP58wZA+npi5yZI3WHgnS/6KgO88yJqB+TDnZe5sq4+8GjA+n9SFOTNXaqVfjuujVsZkC6zBMevgj5ncBMe1Vtocg6M57saX1jhqx2oOkGuNHz46WuatvvrH2XhrwvQZL0fNGk89rJXXP5DHnJwXXPzdeWHM641rij5c4lgbbqDQys0X0+ThJsunP/3pI+9oAeTIOQG00SCP16+1wKHlGODTjw8dctDH8KlnTeqY03py/nI0c2ocOwYyh3nkEe95qZoaPs8HXOeQ+s4FdNq0jBkDv9ZhXoCW9XY1Z27m5vwEvJoPZK3Zqo9ZSz0H8jGQ9WRN6oHUtA/kyFMnc6XfOGANzNe5JxfQT45rqGUtIuNdO2uSrzGWxpj5NHleM6wnxyBrcP1cIzlADmOVlyY3wbFxeQ1nHcBaGJNP2405Dqq+14t+wJq45mlwMGNdH44xUPPot7UegCawnlxv4/WpwTFxXk8YsK563rJ+TB6GH+Q1ABhHw+cOtJxX5oOH6UMfMEYMRjy5QObBrEcdtawVMObcNeDc0bGm5KJTtcyV8zdn+nMMmCPzyElzPOs1T/Jq/vR7bHyeS+B8qCW11APWWtcGMw+Ql+ujplrAfLkOmD5BjHVj6KCXNWeurNt8cgFjaqRfnVqvx8YDxxxnDlj+/XEuwhwYfo5TE6An7FtvtiD99PFlzcC6zMe4519zTXM815l6eY3jPyj5NwaQy3zZ95gWOFdrwGc+c4nkyc15ZQ75Ah6mLlygpjAeq+NqpGVO+hjjzkGeflqQXPv65KJR18DrxNrgmi+1EurpB8SrhYGqhQHXCIOD5bjx5jYPvOTYl2td9tU17sSNlsvv32gBCtiOUP2Ki1H8kq5YW8caLGm4IOBU5FtCzeHarc19qmtEr56/ROaby63vfj/8bUd4HOcDwouacbmO+ySOUZcXfV74glg5+SBVN/WBXGGe5NmnDp50efL1Cdg/MrS+u8CbLN5g4WYLX26X7zoA5E6jDsyarStrAfqIAVkzIJ65+4TY8czXrSGYqwfgr1brZIxY6rAWc8lLDjV7zuxj6gPiGePFq+8wgA9qbqzmAxybw9roW5824mDWA1IvdcxfNYzlXHhtA3P6wjzzZP1qE+cLAm620IeHn7XxRhTHjJPLaw/9vNFiXfDUIH/WrAbXuteRHHlYAh3G8Oe8gHrOn3E1MGIBPEANXT541mu+jHfemFo1l8a4NhqnDtfDddAYt4acM2P4gFzAeFrq5tqoKwfg9/kn51b1gJrmThOZI+cKh1hr4lhu5cmtevSBfrmMy6sa8oxznBrq8688kfzMBzKnxwB/1lJrB6mRPsY9D+RjnHXxGuB6MJ+1qAFPLcwcgPElDnC8grGlOoA58np3zH7m91guxrh6tb4EPrXNl3lzHjVX5TkHNfHl84yx5mLcxyMgznNGH83k0sJlPK8lNbXU8nqEY75ce3wYSB1yOCd9dT76yeHz8KhmgA+opR6tvm5ecs0p6Ccn82Hpr7U475wfPGMB8VitQb91YvJSw/jUYL65/viId96A8dRKjteHvDSgDubczJ+8zEk/LWGM9df4vF7lGWPdqalPP8g6AOMa0J9zV9dxrr98LZx6Qh3jRObq+l3N5jdH+jFz1PVhDbkWvR7THLNFx7nxugqjX3Nm3m7cOo1jLPNwzoytPM87bZ5b0HGdm1w5yRtpAPOpQx+u9dFmLvzWpyYwD+Na1WHMXOYBeZ2A1Kq5Ok7m8RpInjmrTq6D8SB9xKQZD6wbWEuuUXLVO6U3WiqW/EtYW8darK13xPOknKp65rAmR8epF86pQmrRn9PGd58fusn26MSDA+DzQq3GA0Xjic4nckB8PvjquTBH9acufWu3Dn384fA4OdbhxhajD5+WGyl8JMifaORmi78egE896qE2Wmuzb936AbVYL5BHy5i16vNJxScWICf/aNQ8jNccmhwAx+PkWYsG0KeO0QtN4pNj3Zr1mY94xnzxBEfNXF9rwowVnYa1JbdqEYPR1y86P7GY484Hv/Vq5pKXT9L4XE+gLmNee95oQQufc1NHruefcW7EcKNFHvDcWQvjGMfEEU8OOfhyHYmRC9TBJ8dcAB25OXdzgtRiHI48Ypgfpl/DB8jhY5c+gI8/LcdSI/WzJrSs3z6AA5946zS+xgF9tEBOXhsAv/XAl+M5AYxnzXLVVIuxDhmHAet1/dCwXnMBc1QOZj79cgA+jGPnrDGWuo57LdPXp44wFnM8a7YuffYxefQzP6aeBhi3NmvhvOc1X7UAY1kLsGaQfjlqVF7Gm4M+4+TX0EkekFMfW64V/qyBtvqtJzXl0gL8Qg3z0iZPA4zLNae5WHP6cLrnIuOJMRd9YLznDcCFZy6OzWVNcvDLqVpycj2TZz5qwfCBmkOTQ5yPxcyTc3d+AC2O4eCDox5Aw5zy5Ob8rSm15MirftrUsGYADx8tBlJDXeOJc93QAvrhGyvo47MODJ5zqecAbq3XmmkZgyfHnHI6veQBNT0G6QPmMd4cWD7nAXm05oFnzUA9/UC/5jjgmBxYfY6VzzjPwZrXIzAPbcI81qKZm1ZjPNeOWGuwDnm0gDHrloOf85XXgOuKeQ3rB8QzJ/9hNOdmfeYU1mLNwJqttdYhx5pH9TKWmpggn3z65MFvXpB16U8zZ9XBgDocq6MJtQAcTQ1AnxjGnZ8anjPXIetSi2N95lIvc6FTz1mn4xolT2QOY9SgD7JegI95YT7HqqkeduwbLXO+xFpeh1GsE8kJrcWaOXWcPCEiecepZQ5rdboaEmvnsgZqrantR3/wxlObFzqW65QXvU88PonzZIflRU2sZpyWfoDfPwxqYf6ByHGfXPWlrjw4fJEtRl/zS28xbrD4MSHiiGfOrkE+yVirPtfIuTFv4uljrh/IuevLBzrHjDtP52Q+81Qtaxr5MfOpAxj3/GU9+cTKuGYd1iwPS124IPnyGDNnrQvL+oV+NbIu1ggt28yNcZzrgDGuZnJo9TknjvF1Oaw5dfBj6mkcc04xb/qhV/PBZRyDyzE+3/XCWjp/NLHUoM2arZcxz9tIhz5j1OE5oy/koOW8NcbUogWMqYGhndBv3cRRL/NmfazdmszDsa0++4AYzXPhWmCeR2s1h5oCv7Hy4GgcV201rQtTq3JyDuYH6nYwr31gzcZ5/ZDLWjDXD9RagDVgjGPyKtJnXy2tasgB5LCuDvpdw6xNeOy8zEmenD8w3trk6Ecjr3m1Usd8mUurfiDHedOK1DCHeajVOtRSwzz4fOzQl9tZrh2GBnrkTU14ckXnz3z44GDWj8mjVcec+n0+8rkIGI+2efQRr2VdcmoubKQFh1ry/KqB5dxynRL6MfjEZS34rSNzMGeN80esOhhQi7VRk/g0OV4HyUGHNuvSGAP4QeroV4O65WgZXzWcC2vm3zvnbi2CMXzOGaQOkIOhKeBYs/VicGiBWq6Nms4reVrm1c9Ymj7rTh/AZ71eO8B6zJM8OBwzrl8OPo1jYGt8rrVcQJscWo7N5Trm3AVj1eQYj3U+c5oLyMeyLlr9XoO2atP3+dnHBLrE+zrf1++MZ076rp3jauIH1uO6ZS1wAb6cU62LY/Nh6tFnHH9qypEnB7+1JYd+zSkPqGNOoR/ol6Merfky1lowYGzWDYhXSx15chjPmuWwprSpJQfAU6fW57FjxFgvhha+rNc6eP71o/hwgbwDyxstmQhk0orkibVju6DGW0sunq02h5E/xyunm7+Au3Z9dkGNH+nl+BpORdY+xwO76N/r/HMn7Xzg0M6dNy5InuB4wvPdIzx4MPw+QOA5nk/6+PURyxMm7yzxRgh9DJ83TBzjmHH/yGgcMy4v+VqOq+EDsT6pM+YauD4+mH2QOg/nCy/9roV+NXzyAcSzjpj1gDwH5qm59JvHtYYnpz7RqaOf+Tp3csrJPFkzBs+8yQU5R3NSU26kGceqTtYu1HB+rJHGsbk1jquWc8Dow9H0Uwum3/jkqEPLmHmsIzXVwKwXPshc6qSfteOccIMk81kTYKxqZC2Mo+PGhj4wl1rEqoUB9TC0gH45jMtJHloaQEsu/apBLTwWMWvHz7xp1QHq5nitA3N+PqYw+s6ZGAxkfZgcefixyoUnl3Hq8RqTm/nUsG5bxitHcJwGiMM4nqtFA4zh06oWUCs58oxPTjcnILfjYJ57kX58ee4B/jR1QM6fc2xOII8YOZh+cvicBhhPHcx8+h3HOMYv6MsxlxrCWrwm4ZjDOdeazZPrYk2M46+14M+60fFvjJoAjnqMkRNLveQAec5PbvI4Vss54vOGr38biFUPwMlcNQ9Ijhr4Xc+OR37G8SfPulNLHpr4QbbWYqx5OGbcmjHG8DFnb7JwDhmXI08tzzFjqZkcjD7QP6pLLXxyQerop5aaq+ahBYwbyzjr6vMtOvDwCXnOWS05tKklz3yuS9asnjr44LnOyct81o4BxvBpjgnG1HDceGOtN+vBT02AY+ud00oduYxj1tH51VAnufTN4xq5jiDr1Vw/oSYt5hhGnnrOGFcLyMGsGWQ91oTR5zxqHKNLvPsBXtOr5xwB2hxrIPX1E2esOTU4zMWa5VCra5NanovR3IC8XCOAv6tLvxpVK/PKRUfIUQ/UOZgTA+hr+DOeftYsR55zw+AxnnqMoWPN5gRwQdajmRPQlwNqDmAeY+FwDfla2Lnjz5o5PrjRctppJ351CNQiKhyj7fxizlcxl6ci81bOKAbM+cCSfy3W6ox4JxufGHG8CBPJxV9j19Z1r/NvNLV5wWY+dfTr40LmCchNUv6R9cHEsS/w5KTxhMmTJe8w8XtT8mM9edNFg0+ceXywkCtv2BDvDRbGrTPrIJ758cDzgUjrAzHB3BnPNSC35vrAkYe2NSZHDcaoPdfPmuAIeIzr5zjPL321PAfmq/WopZ8nnnzxC4d4LGvJuaeOXI6BXMw5ut5qisyX10rO09Y8+nOe1iNfn7moyfMK1DOGOpwbIE7DDyqHnObKWjB9mrVgQC0AX5+5fGHueQH4zIM+QAfLNcTMw3yJx8inRl1n9YBamlog5575MI6tXzg3/ebCshYenxjHjJPHawiYVzhvgKaWNTlHLB9fcKwl4xyrfurJmh1XSw7rq1FbcumrA1Kv8tKfPFrg3DF9xGYt8oCcbk7JUSN1jK3GOAasxXmDygVyMJDaHSe1rDvzGk+9nm/6jBsLkoNxDMwFiEE/daxLsw58Wvox60yO+VLDa4eWcWrhWnfu8PRjxMATVcucyQEc4/MxgMlPqKUOLbGpR42ZF6OPMZ7njGN0NMD8eE7DfFyrYz7nj07mwTgG+Im3HnyuU9aOP2tiHH/lATjq1fkxJo9jTRgLiMlaiLNensvpA+vwWstaAH1r0MxpLsAY8ep1WiB5GMdwtPRnvLnwd7UAfc7bOswBzJE8c8nDOLaO5OBj7TSgngaHel1vWo7VTZ5coB89665mHcaD7jzUeQliOGYcv8ZxIjmuk1pY6mhZj48LkPOSl2vo2qitPkgOkKcexxpjWS8GBxCPjrz8G2xNcjDBGOZrNueFLs9hvKZ3L5DP+8C64FqzeTA51k1rvVkHYzkvjtVxTupgzsu8yZVvTrjGJYhzHOMYWLs6QK65HJcL5JgPDhr5WpgxeOqYh1Zf1pOc5JnHdeAYyAPyql5nnU+kL2sxT60ZDvPt9jm15hM3WmZ+3rmDnFEr1mgtYUmj868dqzgV9YK1OnO849TbxYx0lri7xFXc+043ni5GwAWYMJ5xN2x5oXJh+iLOJ1EvWvv43EhhefPDd7BwY4UbLN5kwbzJknyOafMFI7Vj5JSjycWH5QMQYw4+CJmXD0QesK5FrkE+oBk3t3511EgOfUxtjHHm4Rpao3oYYIx6cx5oyTGPftcl68FSixbog0ttqUNt8qwlc1k3PI4Zh4cWBhhzjtaGhuAYP+fK84x115P59DkP9OhjGccx9TA/zi01cSwXy3Vk/sD50WIAn2sElzg41ubcUtfa1EktDb8cQA42I/7rr+uIpjWBrLerhTH8xKtBLH7W0PNmXdZgnlxjQU6gjgYXXmpp6sGjlcM4cXne4Vi3c885YsDzBdTSzIV2mrXil5dxGFo57lyyNV/y8FFPrVeucdYPqp5+W00Ofc85Npp/Ao4a+KhZPf2Vo9/8GMhWsx7m7XOIdSUPWHNdn8wH1Esd5wbPMeB4Xlug5sEHRw3G1AeMqcO10vGyjqqlqYN5fTAu8GPWi+F3zs6bMTiamsar73VtW/PRl1cf88lT35oyl1z7cuWoQ92uFeOpwzjXhzePmS9x+M0JqoZ+WoCPNSK+ajCvmjPNmjSOicennsCnH2SbPmNp9WUtxnlurVmO502uhk6dF2MJdeClDsf45ICq5xrVXJq5XDt4cDSR8+40sg6OGbfOWq8a6tR5u86eJ/U0c+H3cdTVLk9f5jZf8qtlHmupGskT+rvzRC2AYzU04pJHH8tx6vB1XD4PJ49ja8YP9FsPBuQKOJgcNXMMDa8t83nNA8bx1/NqrmztG+84GlzrvF7wNT7HqQfIb33WCtABHFs3lrVgAA66WuqoTaz+el6x1AP45M1pauro1+DJVUNeztE8WZfr6jVQ8wHXm+P0kwsYrwbj5PB5CLMutdSz7tQ0bwXjuX5qgIwhhwbwOWdrxpePDcatFZN75EbLqLiK5NG38JxAYo3ucWPX+NfkB2t5SzgVOlWj0zzV8zoOrztveaNFEJPGRcoLJMx/kcqLNR9gPrA95sWdmymfHOnnse9AwRwjhli0Nccwcli3D1o45sM4Zpw5UK8PRvoe0+YTR3KcP0h++vTj44HsOnEMqFFe1aA2n6DmakUDw68eUAfoV4NYz1f+KyI8n4QA4/kHmlh8nkP4CfzW7LnwvFsXuTOfetaWdTOGhtcDbZ77vI4cw9RDX5OrnzHyuA7MEVgTLbDebo3U0J/rJM+8OUdBrMc5dzQ8v5rXDzdZ+CypNeMznxrWrAY+clMHfSAnNVwf2lwDYI6cj37iMZC5kke8IDdgDK7GsWPEck493+gAz1c+jowDzt96GCc/hoZmfeTimFZe6tmvY8I8Qg11ABzWuqupaqUePrke22qCOWNeg3VtNHOMasFcv8oDHGc/rY6jw3nCrAuYB1i3RhzAX9cnOebLuoU+ryvXr8uDz2ugaoD0qyXPOgBjcpMD9OlPjvEg/RjAn49TgK9ew6mvrz4fmq/qJA+NriY1zFMNX/rJ5Rq43hzLk4vP5zXmyDHjmQ+wBj6G0MEvh2PiiM/rzDzJBWikHiCPfHOqCc85CPqacM6Mwdc4zrlTC8fAOjA5nld41CIXGJ+mP+txDStPbs7HuojR5OrTz5jzM14uBqxDP3Gpk1xAHw41Zi59turQYoxZy+hcYmpYc/JSC6iHieTJtW8O+sBYz6k6GZO5MI5TR45aaoDUEXJyboA+Nfgc7Gs99bIONXIdrWuUD1hPrV1LH8fW5GOVY8adP8YxIEc+pjXHrZcWfZ7DeL3g60SOM2/Oy5xAn7VYM0ZfDnnUkGNrnJaPu/ocDVLPWtIYE1Ub68Y0NejDw8hTa/d5hj6+XGN5PiZBV7Px5iA2z60a8PJvDMjzB5wTerQcC/PCp62mH1iL+l4/jNUcIOuAw7jnDp7cY99oAZVrsbYieSP9Llbu2po63lxsrRNUfnLsr6knOV2eNdg1DxjlWqMF1vIA3FE+brTgr8ZFh9Hn4uRC9oncBxg+LtC8YI3DGOPB52bKGyz03Vyl+WKQGGLVMUf6GCM/sF7zyYMDeIBl7ZgPOIx+NaA+kKsB/Rz7YCcPbT7oMfpqp4+aNeYAsg4MwMVvTn3oqKWfY2pgvry49Y+v+VwbjtFwTTAgL2sSHBOLhudNPXzkJledvzpZNyAHGt5g4/pIXfxeF5rjzhcjf3Lh4CdXvW6dA8j50wfOTw3n5LlVx7xyrQkDztO5AvqMo4eOa0UffW+yeN4YM558xlsLLcfWgplfXSznVnn49DPGPDR08VnnSCdrw8zJGD4McOyY54tzTYsWMczbuZsvNZwT9aAlqKPWZW20IuvUrEt4LDf91mI9wLWRW/Ma7zrW2keoOZx7zh+zHvrWQJtQS591ZN2aY9Wf4Jg6OE8+vrDKS61aM8jaMflYRXKA6wwYR9+1gcMYfnhyMX3Vjwk4WTMwHhgvUkMe/porr1FgnqwbDR+DXsvEZst4fe4xnznNB0ed5AA5Xa7aT2NcmA+gocHB5zVCC494awaM5fXDOPE8L8BDRw4a8qzN2uW5npjnTy5WeWq6Jvgw18lj0MWaw7q7HLTGuz7ygLn1MyfnDvCjYS7GzacW45hc6xdqATXMV2sxHl5CX+qrg6EDrMOakoM5rkblCXzmopVDHk2oUTnqWbfnQz35gr5mPAaPOjzvnnvGBDygrj419DsfjWOMGGBscjD91sMY9fj4wswJ4HRaHKPhGmHyrQMD8uxXny1jaFsHdVkL8V5nwHr8e+/fkKwRcwx9Hg+8XnD/wHHqZS741qSPPmP4az3OiVy0IrUy1nife7rHUNZUY4E5K6e2cwYHA9bNuLXlGrmm5EuOfsb1o1k10Od8aPLwySMGwM18qSnfvPI813CNp6/fcaCfmHqtWVPVVwPgsxbaqbbjfnRoBIq0YJBa9qt+TjAx4oMRt2I0PoclrTWayTlODaDG1TkLeSM/WFvDLry5fL6jBR7mxZnGeF7sGJqMc4F6sdZcjPNgcuPsk6MbYR+UxKYGIJ9mrnwgm8sHDcfEpyagVh6EbFyx+oAU5k2ooY98zs98+tBzbawZpK4c/fhcI+eUPE0t6+FYTubBOGZ+/NFyw86czecLcww9xtHxCU6ea21NjGOAOOI5j74Qdi1Sj36uBf2s23q4LrzJop7rgS5981m7teGXw1heX4yRh1o858TAM956MPpoqaMGPPysoy8G4AK4roO1uxbAeWqOmTfzo2uOfOEBp8bC06zFtcCAmhh9Yp2fNTJmHeZhzhqQYy6O4dV81gbXfFj6cu2IY81cazSJy8dqrQnAcV7WA6wFPqC1Bi3rc/3UGvEwjjOXqFz6wPWhtQ785sI4Np+6eewYoI82cdZsvo6X9SSn+tPk5liXJ883vlxHjuUJeanHmDzPF2DMXPDsWxuW48bIN4cGD3gePBdqGStHmMd6UwcY5zjAV69BONaVGvJA5rJmOV73HJsTA3J4PPvYSC36cDMfx3KypsxFnxhMeKyP1nHrARynDrAerhH6cvJ5iDpca4Cf54R8TpXj9dbVjhaQq4FaG3WTTz36ORf6aQn04RtvLDnQdl6MWTOcWrM8xjHzWKdzZ9x86Mnr8mFZn2NAn7kcV0cNY7Hkao6rT1wawEetqSOI4djzI4/xBBx5asjJeQPG1ZWjDzBmTXnOzZsmH+ScGLMeNWrtasBTP2sCqaMl1zb9ckDWwxi+bk5yunwcC/RYS5B8j4XjmDyMeH3q59qolXkYg+NrVV/zyHdeahjrawZaH0PqUQOAq2VdctTC6AN55sdSJ03M+dQyr4BjLsz5WVdngnp9btCcvzxaxnnu8G+DHOcG5KgDrMlaeA7W0GDcc4LJw2c+czlHc3KML/NmXa5V8q0nTegnxmtfP7oakIclxxqwad280XL5y+3/6hCwTXRjFRTYYU5XdLGjOLm2c/o5Rr/jVJ05rOGAk+WtjQdwR2sPqtac9lJe/HLmuN5o8ULTfPBhxlN7ngN8PrAwgJ8LGZPjCyZfNOWDTG3ajM0HHAbXesylDwOVgx4aPpm7cWUMn/lp0xhz3LoSNYZjAM85gNQA+skPRjrOyfkL/JnDPoYPY5w5Mlc2q84ZkMNzQct5UNOc8lzHWpO5iPUJWB381Ey+ev6I49gxjq3Hdzrxx7PWZD5qMSctludanzfz6Fs/GqnjdUicc6MugF8djD48OF5HtNaPlvXDd23JhcHBrDVrQhNYH9atH1DHWNcyOc4PHlCLeukDfK4d/dRCR42slXFrwohRC5MH4OK3lesYtahBLGvlmnFMHT5Wrdlz67qikzUDxomntRZzatZDnzo8n9SjP+MyhyZqDjTkM2Y91lR5mRNLLS19QL816cs5A+uQhyXU1Ze8HEvLXM4J4GMuzotY4NxB1l151p6aIOuw1fSJnA9+cnjN09dvLmPg0wJ9mHzzyMOM72KZg48FdeC5PhjHINcHMO781JVjTv0Y/MyplnP3eSr1gHngqQPMpVbWT4uZT/OYNmvJ5xfGATpqMe5jmlZOzot4nhfyOZhYOMzLtTSveuY0X85fnvUBNZOnJi0mHMdAxjo3OHUNPffmkFN51gwYTw4gPrVA1kRfqIUuBuxbM2Y+dYC16JfTQW3i1aA1j/ViqZN1eD7pM445F/pZC61gbcxrnLyqA/STy5zWZUztA3MIdaoZY5s+xzWONfzWITfHNY6JtR7PF9zkYfCAHJCatCM9YJ3V1MDoMybkmEOTD8xDa908V+U/CsJVR47xnHMe595oqY9lrM5HLQ1NgF+DD+A6R9qqBdTr8qUOnFwD84LOr5aPeXMyTqx+xuFocnPc5znXJ+sCcCsH4M86WON8PQ2oxTUCctVBG6iVmtZoXrlqOs9EPUZHMybXOPMkz7WmD+Ro8E7caNn+vDPI1j7I/q6o2mswFzNapA5zOhXJUXNNXEWN6TQcM0faLliK2UWv46o/8nX40R/8lumCw4z1AswHTnK8MPH7AMTHueZi94LnmHF5PrCwCrgZn08+QB1yORdymAfAsTZzqDl6IKKZ8zBWf0Wdv33GrQuYI01YL9Dn2hCHv5tb5tCnX5+xzDdfkAI0eOLUzAnUQoOxnBfj6KSW66YGHNc5XzjBt1ZbgT5P4t4coSa04KGRf3QZz5zWl7VyDrv5YcyjcjhmHFgXMXC6Gy3MyY25XN6Jk7+QlX+UrM2aGbcm89JiOZbrBdRRE55+uWrI0U+tmFrWIw9UHcx89PFxHjyv8IAcecAWqIURUzXI71p7PhjPmuHgy+tDrVozvqwFn3NLOB/zWA9Aw3rlYRybSw5gzHlhWZP10Mq1ntQU6c/xrAlkHD79tGpYt3mANYvUyX7WiAn0Pd/0gTxjgDxaeWirh3Fszcm3RvxqZg5jrRW4NsbA8bwahw+eJlekT8hRu/qB4zkHDRBPHV735jQGo28u84H0M17nlRxAHD6eo0Y3Wui7JrZZv89PIHPSB+bL+jFinb8aHMMDOSefC/P5EMghhnGfp5NjPRh8uerVnBpj+DIvY8kB1u1c4GSrP3OwNl28+tZMyzEc8mPJQ8d1Zkwd+FUntZJHnLUJx7CuHnUylrGsB+AzH23G5Lga5snnfCxzMK7l3FMna6EPzC+PcdcFk4tPPWPxVZ4+2syV8ZgwJjVy3By2jovkZZvjmOui31o85xzLd04cA3m0lVc11QX0gTq0WsbrB2qA5GcukDUB/L6D1ddWcms+wGOG5wRfM/JYdn7AeThGax15nTGm33XEzEmbHPXU0qzLePPJI18+9zMO6GOpBdDI5wXQcaxby+N8btGHCeKTV/MB62Ct8/kSOD/n0tXSoauRMXRTj2PHNY/VoMWAsXkuai251vKsI7mLN1qyBdmv6Phizteh4ztxFy4Bb6Sd43M8ULnCuLQRRj7Hl+JH6GJybMm/hOPGw6m8H7/LzQ4uMs0LMB8M2WI8+PJBiG90wRuTeRLWlPGY1w98dWjlJy9zWRPHFXJ8EecGLudiLC250Va/1qIlD+MYq7zkyGNcnjquReXpB84fyNGX6yiId560zg8T5sGHqeeTlDXBQ8eazOcfM7kYUMdYa2H9600NYvnj5GYB3Ywzp5qCsTz3yaNlvM4dX9apBhzXCg41ZE2M4efmir+S5Q2Dmp+WMcet27r0W4+gJjmpmRwhJ3MQ73lzDc0lD+DDhDVZjzrM2/MK1KKVb4xjjjNGjrw28LFenn+0smbAGByuE4wYONZM37w1Hz4NMIYB48lDC4glH/HCHOYxB2YONJyXdcvh+qHNmoT16NNvX5+5PLZvDs+B48D5CeI0eWnVB6yV48xV1yh5jMuxrjlu1cTML4hJE/Izxnl7XjMGjlbBWKdXY52PHMe01ADWwmPHawRULWCtWPUz5nNrfU6sHPzmgwesVZgHmCvPAyC208GfrTYaN86WXD5P+/gA1gQHjfRzDKiDejy/wNrhmrtCvdSsPGuDQ6sRi6UP7iheXtac9WYtmDr485yYUz8aWJ4PtczLMWa8GvrQtx4s11sex/K6erLVjDUeEE+tni9zGSsHn/PR7/qpRazxGD7nLcc5mQtkfakHKke/HPNg1qPpr/xsE8nF0LCvv+pXwKEOzMePXNcHwHMNNfPJEYzD1cwPtxqx9ZrAzJUajCeISS6mJtdHPj+qa5w5GWPevA7IdxA7P/Pa95jYvDbUw1/nbE7hnDC1iPe6tq5Og1zy6roBxjR1ch3NpwZ6HJsLk5djafqEx8TVcyY6DmOYcC4g+bTJzRafPLny1XNsZFkTx+oD+uaRJwd9zz99xvCnTXF5oyVF7XdITsUovhubQ+osIbmjuPTPYS0PwOl4c7EjfqfVjVV0MaL2Oy3Hq2/EByOf49gD7/Yd00XmxY/5JF7HPcaf5kXqRY15sVeeWvrtp1UN4tSQn4DLOH6eeJOrEYMOlpt7jTHj5WHGplbnt2YtudZjTclPjpo5P/qYPvjE8WSB8SQNGIOnPsaYPqCOuWjl5ROdtWLogfoHgfH8IyfHPwjAmtKcL0Y8a+/HhqxHHf/4mlM964Xnkyf9mrPGZG76jAFisVyD5JmLevxXF2Kp2V/MouWYGOJB5tc4Vg8wRg4ta3LejGc9qUOL4WP9kmOeOS1zWQ/ImszDGtdza06vE+I089haDxrmwsf59/t58vyTx3q5TvL6yHkBc+a8MOIBLX7H6evLdXEuajCOX07mwDjW73UIOj24aXKqJWfky1hrqX7rqHnk1H7VwIhNf+Yyh8g8OW9MLU1NeXIZM7cm3xy2jJnPOPUB56Si46qVevqB/fRbq1z7acZ5bfjYqddIrg+wbsZyTYCPi7zuc+0APnOpVWtKM09ap2VOY2gFefDnmtM3h8fCejDyOT84WTfj1o0xTh44OUd5mnnxqcWxPHJaF5AD1HAdtJqDY/NojOX1zDGg5lwfxvGbw1qsV17mATlvDKiVtVmLx5kLoE+8NdV6zGkdQs3Mx5iWY8Z7vmhrXfSBedSxFtYRnvMHasjB1Ml1dl7EqyVfzfTb2tdqnDEZT1vN+GpdDvg5nn7zqEk9+RqXcdeHFlNDrtpyU1MdzBi56NgaQwscNybjGdfgCWuTS99rxOsaZG7h+fQ1I68ZMPpq4U9zrsDrEPP6cE7GJl+f2ljVogXm0wQ5kkd85kroyzWEZ658voOLVR3nBRxPPzAWs15NP6g6whwYtTk3kJrGZZt+LVE5rrl9W/uYMRo+1rCuY9YsPLfyJ/3uRku2IPsJi6imz7aOgRwHXT/H5qBWpyF20coW0O9MZB943HEr5mLFmn6C8TW8Eeb4VVerePA9zzu40PKio695QU8X4vZYrhz6jnvMhY75h6Hqyqs20kk/JqgNbubLPzBq4WPDhnlHHOM4a0wzVnPMGnJNeSCDXCv41kTLmH6NcU2/unIyNz6fNPKJPPPRGgvUg4PJSS3AMeMYNZsPvxw0ax6gDmbN1tSZ5yLPAXHojP64ZB783PzQGMNXkfHo21eHHMS7lsnHkkNOjtHxD77vZmFO1q8OJug7L8w8rlXOXZPjWlp/Qr/XkHUA6rAWYC5MnVqrHGvD77nImshDPvWsTV8afkA8enAY43HojRbPP354AI5zUkO/tQBrznyYc3Bck5+xrp9zIhY4X8aIrfXgdw0BenCYjzxzWI9ata0+jXFijZ/j6bPFKg/Dn7mrzz4+zHXBrCVrqlz7jOPXkqPJQUt9NTO+5nM849OAfbUwjqte1THWFl/WLVe+uqnhteF1jwH8uTYiryFzqes1hpknr7HMh8mxXniZkxYzjxzGgDrmRS/NXD4WMZ8frVNLHaCG65Q6PjcmD2MsOfkc6lxcS8axrAWe+TB96NEH+NPk1nEMqIu5lhoc82QdjFuvsYwnjzHz6Hfu1st45nT+apqn+s2VeeQkD8gDauv3uOZLH7GasXmtdfFc03I4xpeAl/WOcslDR030GKPVzJV5jbNvjLmy3mry09RKTVpjcsw+hi/na43ptx7XRj0s+eaqmpWHdXOrY8ZWSw4xghqNw+gz5nVfr2ljPaccU6evu7zRYk7XgBaD7xjxmQeYC4ObfKDfWjCghteZGhjHalg3x8SmllzgMcZcXBvGifcxTx9kDsA49eTzg7mN6WBdVc/5pV7OucsHqp6a1mCbuYCa+kFqaGhX6zius+vIONrWbB7XXIO36kbLycDk6K3V3rWGTjsXV6zRqzpgFLc0PvJXJK/WPad1HP0lLHFHfsbT99B7f/d0kXnhZr9y7TuOya2Gjhd7PnmkvrzkVn/lcJz5BX055ktNffp5ws4/Lupm3s7My/kfmXVZU9aTsQDN5NA3Xg7I/IzzhOENBp888Ds/dJKvWZO5QD5ppk6t1ydaxsxDW/OA1ICX89P0eS7UUiefFAE5zMOLbObOO0z8fG/OQaNmzTHgmDreRMHQSD6WY4Ba/YPvuzFqbVWLPmPUar34iBPJ8dwC5+76EIePPpZrSgsPwDEPPHUwa0oOMA8tYJyanI865pNrLRiwDtvMR59xbrDlCyZ0kmOezEEdec6sG47XmcaYNeS4PjQ7P8f4cp0r13jg+gL9ec3D1YhJLU1/HtPKF/bVMs6+rTo5p9Q1rjvGUjtjGe+scqsmnByvHFH1MMeA6wwc1/TRVl7VA8lLHcA459Xri1pdS9dTfs2VGqmjFjXk/OVxrWU+/ebQGKMGrjGvMzmZA1/3tw5T3/noy9qt2TlhcKyDen088pzlcwQxcujLycerepWD5TqMeGpZU8fDUkukX7NegA5wDMscAA0NP+NwXEvWFuCjBow+UEdt/WrJQQ8wjt9aOQZwvEaEmkANzzUwX9aNL5+vAH4t9WzNkz5yYfTlZq2uTeaSa53pY8wcWW/Oib6wFsB45qKt+VIHTmfmwIxNcxx43OmRX1M3tY2xzvTpT2PMGkTNby7zpZ681KNVU63Kr/2cS/qty/MHUpM+417XnF/96Oj3GgTk8jUDr7voM0ZMnnuBhjpq2Wc8a+YY6AeMpQ9YDxx81ms/ucbj9zwkT39yrAkfOXL+wDgM+Nzhc2d9/hTOy9oxkbk4F75G9Xk2ny/kmRdTw7kIuDU+kTr0MwewX+Ny/hkHcj0x+vjMRQusN7WO3GgBOm1FLQqMOLTJz6QZU+NBx1MvNXdFl6vqdbnFccbon0zNoObwuOapPFHHrSfrWqtZj0d40D1ucRDvRZcgN+bFrDGW3DxWKy92L/iqDxhLA+YF6asatR7zmrvy1Ulu+s2bHPuMmy+fGOzbqgGyDlBjQK4ReSpHLUCfJy6eAPOJkHFizWXdqYUxhs8ndMC4L5IxIM+55JOlefIFAWMJxsjhC4vkqKmOf4Dk4KtzZ1wD+Kkp/yA4V0Ccx1m7uekzRlyupeuJT27Cmtm4+K4o+owBYtWjr5bGODeG+JZ9eNYE6BubXw6n37VxTqkPOF/UgdFPnvkzl2PkpGUMOEdaeXA0joHXGECXcfNlzfBA6qDLOGvnGnINAPw5L2Ae4vC7RnIZt+56PVmDPlrMuuTkOMfOKXMA/OoJfM4ZnzVg8gEceYA8ttlPGIORxzrUST2BBjlpnZdmLqzGpq+i+joeeo6b3/lXLsg5aB4nOGbenA/NtchYx+TqF9ZW+fStjz6xnHPOvTr4Wb+8tpJLiwn1gHnwmwsN10Wdej1jcFIj473G6As4gDGee3lsYfQ9F0J9uFkPIA8msh5afOSiXh6P1u4crdV11PDjU0NO1XEeWbP55BALKoccaPkcai2AFr86+TySHIw4LeEYMRp85uR5oR41zOfagOrDONZPPHog65Ur5BGHyUUL4NNAly/Pv3XD0+SlWTutuUDmk0cLzFNfO2jmtxZAvPWSDyRXnrkEHHN4Phizfs3c5vRYq6jxmGtg/oxH08eoVus2j/n14wO2Vde+dWiOZy75oHITjGUL4GQ+LP1AHcddj3qtCY45n1zTXtfAXCA59Bn3NUN97YVfM481AcYw/eZxjeR4nXltC2MxfByDek7RTdPnc7Uc4jWOGU8tkByROQC+XEfXKmOAdTs//ero5/nQ158+H+NLpJa5nEPODz/xNSctRiy+jqffXOZJ6FPD2FxLapFHDrUS5lt9o6UWIjqO4gl4c7pz/LWo/Lnjmk/IGeWu40s6iW6OJ4OMn9PSl/lHtdS2Q/V1a3D/u377tnfCT+tFbZ+L0ws6j+lreawWNYyeGJKrAcfl6FOj6vgAk9vx1NNSlz6Wc2NcdPFysdRIA7UO4vLFJGM+KdACYvFp1oOZm3h1MGLw13zyMWsily904KSePMZBVwv61Fr/cADiMOeEyQHEY1lvzh3gkycn9QDj+F1HuQA+xrFaydGcm2vo/DOv9du6cfEPPf+i4gZGPXTyHDvXzk8uUOvxDx194wXHjKdZr7XSh+fcsZx/9WFquNauITxyUI86+DRrwpcc9aoORp88rF2+YIKHPzVA1WB98ichyQ88T15z1kfLcRpAU7NWY8yV50oeeVKf/Fj6NTn4XHe1rJu+reO2mnH2Ha8xaeTGrFUDxqeOoO+YtepPDSA3dTpu8nIuGeMx5z95GGOcB81rxBj58tJvPcA8+CtHH/Gc9zz3gLl47gHjyUWPeJBrxBhcc+FDAy39xNZrDVhXxgPifbxbj3ng6+ex5eMreepaC1bPVXIqTw75qJ26OcYEHPzdWgo5anhOALms25z4MeuzJnhwGMefOeElkoPfuuClOR9zYYAWvrHGA+qoa23NWNV27hjHIOcN1Ki1el5ybfDTygH40eLYuuXon6sZHmO1bk0fMBfIGGAec1l3jdcYJ7/zpq8W8ejAA4yrIwefedTD6rwEsZpamHAcc+7WZ5vrkbFZC1BLnYxJ06dfOCdQdTCQHEC83Jx/Z/jM12nIyZgcx1wXzHFgHz+PQf+Oo23N9OXgRwPwnMbrLixfN8DNOYE6f33OK58/4eFDw7qTS19/5vA6zOvMnLSMy8EAmtasPtzUAeZPTupxrA5G3XWOcDDG8FE/hl+ffsY9H7Ty1LE2xuCbhzHnJ0c915Lc6mCAWDnJYxyjr2U+kTmyXtcn68WnPnEg62Bs+NEhkOQOyRVwK19ebeewC7dDF3+q8s75mPuaPIld+YldY0fnEqCl3pKu/pHej9/l5pPPC5hWy2Mvdh8MWI57AefFbM6slbHUoZVrPo6rMU68Bhgzn8aYMB9Ag1ya3JqPcVrrAbUuY/VbD5CntoDLeD6JcQzySQGYwzo5Npf66c96cn04Tp718MfFPzByqCefqDKfGpi1WLPmWsPPWuTpJz515OTcnZ+1wLFeWrnmwkTmy5yYPH0gc8nBhwY3Afhj7g0VzZss3iCgJkAsOqyja05+kPWYD77zE2oQr451M7dadz0nnltz5fysRaCrWQfzznVmHL/1WDdc/JhacDA45AVy4DOmHz7jrJ/rSl7yWa/zIhYDxOHjMZQvBqzJ2mmtzXmrgzkvYzFziVy7XGfzYKmFP3XIL0eemrTqpTmOZV32rSd5+o2nX+OBdYCaS75cNTufc1MLnzWxThwD/Xke4DgHjfGaz+skjbE0xqxNU9/HDsY4+nXu6qohUkNjDKDhtaUOObwWM1/OmzHzmQu/66jfmulbs/Hk0vRVDeuhBdTK44HnMp8XAH74qeO8gFq0GJCTOsRj1oRZE6bPuXXzB+bBiEGfXJi1d1zG8GFwXQfy5PkAcHOO1iYHcy2cn+NqMJ4+8mjGu0bmIYdr4DoBWow4ORxbZ50TfuakDsBnvcRmPZkr58R4ngtzVg6mDgYXWHOaeWo9+IznmPERRy3G1cJPDdRrzeZCw/UB5tHQEnLMhU6dG7pdPY5Xv/XQ5uPfcfOoIayFMTkax10ufdaEhlZ1yK8OyHzJtU5MXfNpHBunjhxjK08f+qxJfV5MDuvGP5j4Dl989TpUAz5+Hhf5bmL4ajp3cgF08AM4jFsHPq4fTA4+a0cHnjAWP6afWEydXG9hHekjXgOpIfDN1TzSkwtHnhxqRw/ox/Qzd+cnx5w+r6lnHn3+oyMgR2olNzWsiVYeUN/5uwaAWGEcueRkzXAZl0MLrCG1Dm60nHba5Q5+3hlkf4Q1HJBJbSk64zutbqwCzohXfWv1su2gz5NDa39XjPKsqRWs5a0BWurZjua1lPfCO990ivUCrRc0cCwfDI5hHOPDuJC9mL2g1aLFGJdHjDr6U5NWH+DBkQ/SzElfHn54gDH15KqrcZxjxOTaJU9/PpitSQ5mLcAayM0fF2sghieo+qJKP8axwI+WepWD31oAc9as2SdE8gHi8VcdYB78/rGDY5584mUcv7UTm/V0NeujrbnUwEet1GzdjFlf5nEtrUtOzgtfauDD1MHHxp8/5nzRLeaXr/kHHoNjPd38Uq/mxAc4Tr86rAGGTuXVujHzUM+IAxjH4GMgayEWDW8gdfVwDJd8WTO+PPdyrEeOfnzkcS05Bvhz7uhbM3HMhTxa6ll/XQP8gj5mnpwXMI5jYpMDnBeW85LTrbXAp5kvW8bVkKM5Tp70GyvHWuTJcR0BY2pZd9XCr5Y6amhVB1MHyAOMW5/njVh9anlefYFufdain77xIOPzxbkc6wBq6bdmrzFr1FLD8w7Mx3M6ph46GmB8pJU54dHKMb7WRJ8x/F0t5sHHY8HHg7kw/KmR87KWXB/86sjL+jB16uMv5wbgVB6wFozHsc9FtPCFdauhnzh85MHIDVIP4zjXApOnTp2btaWfcXPRZ5x6MHgdR52aA3Ccc8r1IT6vD7lqAcYrB581cez5kGPdmPWkDmZ9Qp4w1rbqYObST1+/1zTH+tVgXA36gDzM3fmD5MnNfKknl9a6rEe/48J4xlKD2n2+8TlLyxzOTQ11rNc10AeyHnXwOR/nzpgamVNe5sVnzuSal755aSv0G0+fOKGPWnwORisBB783WTB4wPNKzcS5rvgZ8zVDfkcLwK9RD1yvE/rWnfPKawiO85ejBi1gvMtTdYD55KTpy1qsVQ395KEFjMvDOBbyPRfJow+Sk1r6nX/Oy+cin4/Mm/Fy9KtF7amHXyOWMXwaUNccoPNnvPOiBdRgXfDg6KdPnBy1sBM3Wi5/uSMfHZrDGg6AJ3dNjMWCjq9etQ7pq5y5mGxBnogKfSD7u2JtfSPsyq8wPtu5+Szl4x0tAA0NeBEbzzgXqReqY8CLnAeVT/T5AANqqSMH84GfuvLsEzs9ELYPDrXMS6tOcs2bNdJmbcA+44K4bOHgT31fBPKAZtya1DcWMM76YNZKHPHqqFHXhnHyLT1B4ZcHzEkL8JnP9UkdjnOdAePUoo5rYB51GOcPIi/0ac2JnoDjnIB55Fivf1itiTz5gjvXAFgPfq2uE4CDljr4QZ5X/nj7s81nnHHGwc83e0PAOjDnb/3kyXNfazKnuTo/QIP50wK41k0r9KPHuFbrAWpg5pJXa3WO+NHgvNRzby3WrN98mQsd4vTTZ5w15QaWL5gYN5drqA6W9fgYSZ51Jzdr4ljLaxoD6BCHCePNw3zRz/WzHvTgAXXkEZv5BeMicyWM1acZq986nBMmz3qSq+X8BMdY+tTQAH40zJvcOne58gC+9Pv4z3Ojz3jazJM58KthbFdL1al+zyctPHPBwwDj8qwXyCMGjvW4RuYzJ7AmWpAa+lwXTB5+oL97/tUAcRowTz5mqNN5WZM8ayavuQF9xn381cdg6uCDh1U9NTAez5iPtwp15KjjecU4JhYOzzPw1TOneRnTp1+okzU7N/MxRnzqWwcc88jBOFZfX85bP+vnOgL4qcMxkJdz72r2fMjBRwvkqAPkyU1zPP1qeC1lPtH5gTpwGVPLePSZs7kAfh8bXrfAGuWppQlzOU4fGGs9IOPJ4xzM63yw1AJoZK6M51jIwVKHceuxptSRKy9bc2LmY6xCHiBOYzw15LhGmQP90fMHx/h9vsKIgePjkz6xcuCjz+PCf/ji9QNcQHyduzqAnPgxoN/riBgAD+C3XjXMkfMiTg11zJVrLBfQZxwDjBuPAXy5hhxnLmrC1FQPbQCnzi85zl8t/GrRMu5zaz4fqWV+xuDlecPvnLHUg5M65lMPqzVVnvGp4bw4Ztw8+q0FpF+b9OqNFoMTa8YymYAjL/mV1yFjR0h/x02NkVanMeKOkHPPuakzmm+Xr+vn2C7YJa7mWopd4j3wbt85+TDn78XuRUofpJYcY30A84Tgk0JyuYiNIU9yAWPq2dZz5INDrdQxH+NyaDmWK58WPTXlcAz0OQ7HY2PQxvIJCKBtPZkHA9YL0OOJhxd//sFgjDieYOH5x4Vx89FaN1Bfv096jKlBmxw3tmoA55VPhtaTOs5LrrmYG38UNblo4Mc4FmpkLjTqHxfGM5fnAy38GGAcf64RgGdeOZhzVwdN/PxLSd5k8Q86MdYJD7NPS7x6GGP6jU1u+qjZuvFRD/PPNYSbGpkL6LdGOUK/14g88jl3/VkLsB5yMZY84rLmPB9q0oKs1ZssGGsOD6jhvK0Xc041F+O5jvSzdvMKjtVQBz461uzayNePT6v1YHJz7phatGql6QfpJ7Zy1NDneJ0XUKvWAde50wdyaZMHODZf5jUnJszl/NWDW3OpA6iHxz7PAZia+oHxgFjPhXlSQ661yHOclpj0c8w4OrWOzEc/ebTqmYc+sfizJsZ9DMJLZD15zavBc6s1wcUAuvrNBfC7xskFjJPLWvRnLuYF4KUB+NThnDDrhsMxPjQwuK5hzt+8gD5jcqoW5tyXeKknp3I110JzzdQA1qsfWA9QI3nEWkvOHaNf8zAmRx1ADg0ecakDz3nDoZWnJn21QPWjwbH1Zt345GVO2+zDR5s8XEuee2vSGMPn9Yw/c6kDrIVj/eZjDL9amLmSq16a+TIXoJ+xGZ8gj7mdgwbMox4a6mQsJt+ajEuoQz3JIbf5gRryak5hvHVhovo8Tg2O0dfg4XNO1MQYPq4bWoAvn88A/vz7Dccbx3AY47Vr3miRS865a8j1wQDjro11w9Mcz3U2h3PLXD4m5HkdYnAFfkHf+MwF0HCNrDvrwtTKfM4PvzU5N3ha5q1zxxgn1vOROiJ51g5HkAfIk2u/5uUYS39yOr8wF5BTa4ZDX1+1VTdaQB3P4ywk+3Dk2aY/UcdrHMg+qMeJGj/HFUvcpdpHfqE/9bt+1yZvF4zicjzziKV8lauJh9zruw8uVsbzIp4uvO3FrC/9mn7WTQNyDy7iLd/8PnkA9eWai3EsdfSbMzXk+cSQXEGfsdTMXNVPqzFuDEYezHieGOu80gR94vijoaHHOLE8YfIE6xM0+rmJtBZ16acePMaI98kXHjnyiRMdNZyTeeibg3V2btaDRvLw8QdRy9o1gB7gmFh0MP3EWTdgnDqtmWPryT8u6Mpzfbw+at36AT5rRZ8/3n5kyLenEmPdaOYcNMYw/IJjfOYzDtBnPNeAPuM5N/UYd/6AcQ2YB07OL/3k8PzDQVONrEfT7zmhj47XiOc/ea61etYih5b8rK3r7I3GzAWIzVwcA/ysjTxrysdSzh8DjFkLoFb91uvc6cujxYiVQ2sOrzHnzjgczylmXloNDXXMYbx5Mleto8YD5pLnAF/q0RfJBamrpq1jycmcGMBv3eZTA9Cq69wA8Z7Xem6zHpDxrLHrDNTB6MO1Fq97tdRhTA2OgbX4QleuPOdvPtdRLfPgV8c5ZT51AC3HjHM9qwPQz41JPceAMddPP5BjHsAxZg2Y9Tp3LGtOLlpwyaPJqxw0MPqMOT/1APFwaOGkDnWZI7UYx5/rTSw8/BjIecLlWC6Ql/nw6Qf0Mw4zR86NeHJhcBP6qSHPP6i1Vg3nn7V6jTgn4BrRZj20XT2Zy3yMCzWwWreaGe84oFavoZyfcaDOK/XkZT0cdxzi1XLu8rqaNY7V4ti4HM/45NBmbR7j08ypVR1AvcBYeZi8bKsfMH/XEJ4carevBgY8xp8mRx+8jBf663XBeJ5TOV6v+vO5Cm18/v2Gg893vNBnDD+vGfwHGmKIdf5wrNeaATmsCQ41Ydbs3Gix9KWf+Do3eM4fjnPj+Zo2nx/SRrkAfOI0juXDrfX4twEuyLpSEy5Qx7xogaxTTq0LjdTB5GRdGEg9OZq+5Nhmv+No1mQ+/NaDAXm0jDl31wf7vM01L7gU8hU///Qzpqg9EGBrAlGPBePVlzpLMNZ2FDvKAXbNX/miy6mNMOcTyckcNV/Wnf2Mr/lSYxdfInn2R/zkdvjb9zxtukDrk4EXHhcsYBzzwWU+uMQR7wbbF6bEciG7+eFJFk1i4XinGi46cH3xxTG8rItYn8zQ1p8vPH2A5QPIGjGf+JwHfPyAMQxda8981iQ4do0YR/szn/nM5tOf/vShz5xakzxzMMZ82WT6L/qMMx90MPrkweddfGoC6Ne7/fhcZ+aLxqc+9akDHc6DOvJy3nCcK0DDej75yU9O82KMOGr2HR/mY+7kg4cedTM//+UBkAsuftcGA64hlhpuyrt1sia0mJN/fOHkGpGXWK9F+MThR8fz5R9ydawNLhx0gOcF89ySBz3Mx0HHw5drgM/1QYO1/sQnPjG1aKHj/OCiyRhctfSz1p5bxvE7N+vArJf1Mwfjni80yEM8HIy+OrmO6OPP8yFHHseCY68f1hqO8/HxwzFrAk8Na4bD2njeqBNOXtuMec6I45g1oQ5qRt+1qeuHlvXCkUcMOvjyusXnufCcopVzZwzg1xJoa4A8xFzrWx86Ha+FurbodG3mz77+JSSvzkV0WiMu41pF1UlO56s6cmjt1zxrddLEiAccTz+oGh1SoxpIjcoVciqvIuNtq45talQeqDnkyEsNWsdTJ/1ixEsOSJ795C1pAjmj8UTHqbzkdL4lDf2dDm36R1ryq3+ETmcO1Z81JUY8kbWKruZd8lVuh6Uc9pNXc3YawNjadnGVAzrd9IOl3IkRd4SlXJ1/jqPfv3cCjjz9cvXxd1FLbgf86cu+sbZLMJa26qRWx1uTK30ZawvgVC25lZetmOOkbw6V1+VKzq51VXS+LlfNU3N0SM7+K7QZrBGkiKXJLHGOi1OtXeeb+nO2KzKmalWT06E76XWsai2h6h0HaHRPWDy5sfnAsia5blgwNkOaGxD1RjXqS785GDOPJs+NiJYxqce4myw3UnKzdvrGADmJOgafmpynxrGWNROPUa+w1sqplvPUzO/au6FLc3NnLQAd1wNL7Q7kIV4dWudarc4HuP5sPtmEuhFlnLzAHOprtW61jHUtgH01gbpZW4JjfOb1+s3NsdczXPVzTvQxfKmFdbWnMe48QI1PHfNnbo1j66h5ODa/fSzzuUbAHGnyK1y/WnfWSw2cc2/AYNzQQRe/ca5zxqeZQx/IeXW1Gqep5Zw93+ZWH1CbBoxNE64pJh90/Kpb0cWcDJZ0TkUOMJoPqL48zvxzGnNQI+dq3+OK4+ZawlLeywpr5gNHnv1R3D/1uo2Q9XZtB2s/FXOA2/HrmMeVP+qDenwqkHPu5m99o9zEaB1G43NYG3McbbBmHXfRrtw1sXJo5+yyxmVxTSVSv+ZyfnWua+bdcdDXEvU40enUsbn4NVgzH7FL7SPskq+D8SercxyMcroOu6zHqayfvKPc+68AFzBXzNykOt8ui9DBWpxU1cOviaU65vq72qnAWt2583IyGOXbBblRYLPC5ogNXG6MsbqhydxsUNzAuGHpzn/mynF92SaSYw1uJK0n4+U5DzZ3zkc+yPNiTGqmnptXefqF17Ibu7pxM8ZWMx/mnNRWP+uovszpZtWNozVYhzny3Dovz3P6spacn9qpr7+atWde3+3BmPoAfqerRlrWhFUYnzqVxzG53HBzc8UbLIwnn3ya58v1sR6Q+QC+XN80NYwlhljXAPPmgzCmatXzmMd13LpBrg11WK+czlyHrDtrt1645OR8c7NF4xpQP2PtpyWyPnS9njBrxqxLqGUO1zZvtOQ6mwfr1sG5e2zejtsZtabVeLQ9xr8E54d5/E8B1yFRj4G8JW7ytIrRuFg795H2qULWsUtNaTl2Msj41M0WdHlGtVfu2jnC69amxlf9rjbHaDt/RXIy9jio8VV7aXwONSaxFF/XV5h7ZCeD1Fijlec86611z2mdbM3C2tMS3XEdA1l7ncdx0OXoYD3Jr8cgeZ2/W/uO142NsLQOI3+nn2O1v7aeNVCv2nGxa2zyj3NNzfH0rdHade67znNXVP2cg77aghpXjysOXmkvEXcFBa9Z+HqSMi7jsz/CGs4IdRGPux5zcXPzMWfmrmNp/9zoakqrL/bpu4nJzZmWY/DRAKwTGxUt1w2Omwxi7FckT1O/alirevg1OfiZhxs9N/j41KXOjDFHGuPqZU5MHcHc3ci56XQtqoZ9zDVFE+R60s86zZsmJ/keWwc8cuQGNc+za4U5PqqpzhHLnMlhDKDjXDMva0FtwPh6s4hxOM49uRrHmn411EkefcbJle9iYUwNcpkvYS15LoC65gFy6zl3bdXImuqNH+vCn5ppeV16nDlzvfEDc9ZaNY6rVT+wbm9a5I0LeNZg7qqpTgf9xOWcnE+a/qwNML+cK601u65yzDWybg6OW1u16svrH0tOtcsKuT6nAuqNdF2rijV1jGKX4DkVS/nNk2MZn+i4u2Iuds6X86pzBHlcfepau1ZR43ZB1etqXIOuriUs5VFzVOOaWpf8iZpnlL9izr9WYwTiNNFpzc1zFL+kuYSlta2aSzmyrmprsIZXOWuuj6xhlGPJP4c5zeqb01+jUzk5f/paRR1LvbSK0fhxsaSnPznWnnPo5jiH1FU7c4BOs3JA1rNUxxrOHEaxXV2nAplvru7Mv1SL/uQd3Gg5LiyONm0NMta2joG5MZEcTVQu6MYqWCjtuKh5am0j5MlaU8da3TnM6e+KpRf5WG4wNGPccDivOr9cE20JczzGrUdecj22XuqsG5qu5sScntblR8fNW244ORZVh3q6tSTGDTbmxhVf5jU3cC5a3UgCcuSamBtzrN5kMUfq5dysS9CX090kcA3qvAEctY3DUl9uztEa5OnTX2vNWGvE4MlRJ7npc/2tByRXM8Y40MUYx80Vbvzw3SRYfmeKNXbaamQu62ONNXPDdZ27uXdIPfvmRsPau1oxjh0jRliTteOrtZjP63XJssYO1VfnjS/XTcu4jMHnYytvWOZ1jtGX5+Os1mtuxs21BnUO/1yoNeex80vsMkcgfxTHOiytRdYxp2O7dm2PE5P55+qqml1/NJaWqLlBckZxYjTeQW4Xkzmqv/NVTsVa3ghdHGPH1UvMndfaHgepJ+b0unpEp3VZYZSn1gfqddtx5mBMtQ6jcTDnm0M3105rF/3K5biayD7Y5RzX2BE6TcZyvHJqncmvsWsxihnNwxpGfpF1LaFylrQriB/lW5MfLPFSXxPdscj+cbGkx9hoXCSn43ZI3sEr0uMEC8Z2MWMSc75E5dXjRPrWIC/QNQ+EXfXn0OlYA201x/9vRW4AKpirm51cQ/ma80ue3IrKcQNWN1WCMXxyaj36teRh+IHnw5qB8dYwypFYOpeplxvYuom1lqwLGA+fzaobVnWyNmvJmtQT8HNuwHxaF59mPrWcj5r6QfKo2Y03lnMA5s/NJD7MHMZkLmBtwPzqgtQzljbjhbGpn2uTfjmVJxfgIxfmPKyhxgOPMfzwvdHCF7vmN+z7Ra31ZoY5zDmXD5gLHhraKNZ+ItfQvNTljaG0OhfGyIcuOhowZ1odHwGNPCeYyNjKyfxrkLXkOqHlTRRusuSNFnN0NdbcaNnaH6GreykGJMc8a+JGqHpLcC1GOJlaRK1pTnNUS9W4LLBrXTmX2hedX9RjcNzraO4cgqwj2zWo3KXYWkvH3zV/mrBfW5D9XXEysSJrSkvU41MNzoPnYun6SOzCzTlkv9OoY7vkAcdZrzUxcmoLdq0R1Jwca3PQv8QTVbeL63yVNxcP0p+cEf+fCmvzW7f8jFuj0cXNofK8ho5zLY1Q5zBXm745TiL1sl9RfSPuKB50voMdRC7YLotnISPrUMfzuMbNaSQ3W/vHAXOvF1HVrvrd2HHQ6Ypa06nCqdZLUL8bKzdMufHScgMGqClNHXgjM37EYxwdTW6tQ8tx66WtNygwtVJbDbkZk3nS1BDMPTdM+NTsNsVqZC2a4/CyroyDB7LF8lzk5k3drnbHzZd55Bovt5oceepYu1bXAD6wZmEudeQz5tzYuGrOtY6nDyTHzXC2dYOc7zYgNk0N/bSZK9dMc41A1dI4hss6eYMizWsJc41dn1wvzXPkemPmBRwb63min/VWA8QzXwwwrkbebKFP3dxgOeOMMzZXvvKVN2eeeeZ0jN+6XLvUw3L9NOfjHDW1gLU5V/X0m8t1lwvk1bypod9aNMYAmnl9ZA1Vz+Oq5Zz+OUF9u8A5VeyiUzU8rmNrUWPFnIYxcmp/Lbym1qDLBWre6huNZwvkdr4OHS/7zM35zc1zra/jjWK72ufywO9iRpjj6lOzHtu3tb+ELqbGjsYrktdZ+hJza3hZwZxL5y+RxzmfBHojzcrtAEc7VVBrbf7jwJpr/C56Gb9L3AipJ1K/M2G/jh8Hc/E1Z81Xj4Vj1bd0PIfuuh3lAfUxlNf+aMw+yP4IydllLieDrq7MTb8eZ1vRjWeOf7H5gq9/GJ3LX/5fnE5bBUfCYM4n4FSr6Hwd1+M6DuZ8iTn/mosiUbU4Xsq/BDVGOjmevMrfZS5VM9vj4oF3+87pxTw6vuB345KbOX3AnI6lDzgnNdVQl7GsO3O7yfBYbvqzTVNfS07V6Djpn+PksfNgzm7WaEHGJN9azOEGF1Mb5DrK1c9Y5gSOCzeSdcMHz8065rlR23k7lrkAx/iMTU7Hw1/rxgBj+DIXQKPOLfPgY07cDKk3ROB0PNeBcc318QZLajkPALfjMW4+QRzxWtVJvz7imaOWIEaYp+pwzPp4Hbme8jD6xDNuHo71Y4BxON16Z834yWMu9RKMc534bpb6jhZijSMP+uTJHF6ncAEc1x8e8fjgcGPHa5Jx4Zys1Xm7fvQZUyt5gNo0xtOyfjXpM2Zdda7mUsOcjqXvac99w1TDHKwT2F8aA/U4kTFLtgZzXMeT0/Hnjpd81RwX3VhFx6+Yi0/Aq9wc6/yJjpf8OjbyzfEqOh/Xerag0+p4FZUzqiV5mWvEr1jL67Amdk0tazkdcn1Sp+vPHSdG4yNUra7fYckPUquijh1XqztO6zDn65B6xtX4pfE5wNESOZ7+7IMcFyP/nInsV3QxHX+JV/1aB8fr84rIuDU6icqf41SexzkORuMixysn54hVLdo6f1G1wNxaJZJXc46w5F9CF9/l7sYSdfzwK+89OLls68KsgXFppwJLE9wlV2osxdR8S3VcVjjO3JbQaS6tI/paBzcUvtB3U1PfhVGNGDWtwTrYJKS5ccCynjRgW+ckJ/VS0zFba3QumnXDEyNteWk5lrW6OcTYALpxwwe3q8XNYNZUddFQZ2QJx9zsaWoA86RZBzVljVmb66QB82mMqyfH/NYgRxP45Fl36mZOOa55Guuf34/hTZE0x/0VHH522H5nc1qp57G1OJ9qzg+Dj37mYsz5M++8TlxbzPWploCX5w+/62Td1lo18ria6++csdQBXgtcS7yrhRss3mTxMWBNdV3UsW6vF9ZBI15zTJ661iLUsw/kzfHT6njWljUxd2vRGNPv44w+sZ5fzPlgGa8l6nGi41cs+dfAPHMmsj/CHKfTBPX82R9pOd5prUG9VsRofA41/5p61uYZ8ZZyGJfxtZ/mWLYVnZ++5rHIfkXl045iqy+hr5qoY+nbBd16H1crUWvrNHe9vlNjpClSe9c8J4sun2O02bet4/VYpE8To/4u6OIcW6NZORxrHXJ8jgcqN9HF1rGlawbIN7ZqiOSNsCbfHFLbOtI61JzZH8UAeXKW8iyh1uCx/Ty2HflA9adV1DGP52KWsCbuOLodzKXekXe0gDxRFbWQNZwOSyc/NXa5UHbh1jrX1H2yIMcuNa6Beqm761wydqm+6ue4jj3oHt91aNxNAy/2HddnS83WbR9jc5QmR00MyGVj1m2u0lILq0i/yJqrjtzKqX4s4ZgxNZb63XjmhhOeczcG4Af63WgB4tDrtDJvrp1+UWvC5JEvN3NZn/XkWK2HPsgYOPLgmJc6rB+zLmtRBwP6smZgXbQitcwD5GLWhGXtQg1a/fSJc26YtTs3LPNhQF6uVebEp2UuoAZITuU5Tg5vzJALv/PGAGNwrUUdLHWcE8cJefhyTrUezVz0AddXfpSIGws+t6idtXjjhz4cuN6U8PGBP28SEc98yZU3OAA+DK26NubU5Bnf8ejDST1ArH456FCTN1PUNV4N2xF+/ld+Z9s7AWIS9TjhvETl4t8Fo1yps1SP2DX3GnSa1kM7VxtI/5xWQl7mEfhGOp1WReV0Wh1qTWAuX+cb1d2N5xgc9eZygvSP8mXbcQD+mqtyq1ai1j9CaszVki0YcSvkdXk6jcwB6nHVm8MoFhwnvoOc5I7mdSpzLvGqf1f+2rWa853Metc17OLX1jWnZZ9WS3TnUlRuHo/6Ql18muj4gHHjurrWaHSY0+p0sva1gJt56Gf8nFbmk5d6tZ7ajngg+wJe1Uiok1jLq1iqJTGqaZRn9kYLyP7aSYlcpBE6f82zhrOEUR3opCWWaq/I+OPOaw41PrGrVofUyD55R75EjvPRIeI0YT99mpuJam40aLsNGTAeP8bmTcuNSupgjmUd+OUQn375+FLHHFUn66j5jMkxQZ8xa0gNeay3ay43awG5aWMsteChledNjlr65ViXc6v54LnJA/LTL9TAciMMunxw5GOM4afFjMcAGljGq8EYPmpl01o3q+hqAo4GB6Ajz/jaCseqEYtOasHVgHNIgwfg2DcevjAvMA/xyQHEMc76cKMFY03hEW896nseXHfH1deXfudjLnyVpwbmuD7iqIUbDNxo8SM91qVmamUe+oBzSBzmOcCf7/4hFuDP6wPoA65L+qwBc96YGl2tjAG5HFu/fjW4Zr1u5Qt56qlT7akrPjrUQV2RuSsqt2IudhfkXBNL+cGaGjp942o7Av6Mn9Pq6p7Th181kt/l6tDlBcSMfEuo+eZyzNUGkrOGK0bcNVpVx/q7NZ3TGWEp1jy78ubQcXJeazRGyHURS3q75stagfEjneQlN2vNfqeXfpF6Iyz5R+jyjZA57Bt/XJ2EGl0e0OUaaVWMeEu1CHkdP8eqH52qNcKoloRac/VUyMk6upo6rSVe+tfEJ6fjA8b11TaxhgPSv8QB2e/mD6pO8uiP8gB9XR7bjpPo6jq40XLaaZc7ncBR8AiV3yWZ01ybb45XF2CEtbkqluK6OYNTWU/NQWy1EYid84tdOEvcB/zItx+8oCd/vsBP0+dGovo1NyVuOuRjwFg4btxs4aYWY6mlBqDPmPGdRvXLwadW5sHvBt+caspRP+GcMk/y6sYPHfPQJx6OPDn61cGHOXct/W40gXVZN+a81QJw8NW6hRrOrdYkrAuON0vUsxaOMTSsJddHn3nkuFnNmy1uXhOOu8FNbUAff3KS63jXVp3km4d6XQfnjeEzprZVB3PerjPQZx7WJ9c588ghHh5mPaD6PS+YfgzAYTx5amGOaYxRJ/PpbrKgk9cRY5kHow8fHWLR4phx5jv3MSvXCTCuPnBOjKFFDc6LY2BeWnj4kmcuLbWoRx1q0eABfGnEahyjr5nvGb/6lil2F6DXwToSybXf8cSShqg8ObVNdGNgVM9cnQl4S/V0Wl09SzlH/tTq6hHw9CWnqyXRcW1HuUD67Nd4oC/bGptj1Q+qrx4v9bsWZH8Oc7FrNDpud17w76IHqk6Xq0P6O24d684tqPm6eYGRXpcbdHk6bvL0j3KJUU4AN3WSW3VEp5c6I6hnu8Sv/hovdtHpNLr4mgOM6hHp7zS7sQ7ybJfmm376GZ/mWLZLmOObd+TTP+J5vMTrsMRJP/16nPC4a0c+kH2QnOoDc7EjVN4uGvorz3UW+JNT/RUnbrRc/nIH72jZBbWgPK7FjLBLwXPYJddx8nT6czpL9aypdxcs1TeXb86HRvrt15jMxY0WjrG6CcD06c/jHMfcINh3HA6gDmthTL5c9UTGVw0MH7FugjIXbfW7cZHDZmrEq8YGyk0dfOPrfOSbB78bP2tOPfoAvxsya6o6uWGTQwsYZzOqoQecW9YNrIl467YeeOjJoV91rCk5QC1rN6d+jrWclxrWg2WOnBt856gukIvfd0HQd92qFn4/1uFmPn15bI3mVFeefnzUDWzlm99YLHNRi1pw05KnnzWs62yNmHCtQc2PDr60quG4581c1uaYPHSplY8K8Z0sfD8Lx1mz1xl8xjNXHScWo884sb6Tx8ckwE9u2tTT0BMck4fYrAcYj+X8al3mAqnjtVt1zGku9TSOiVXL/i++8HenHBU5nwRaIvvy18R1yLg5jY6ndm0TOZb9US7H52oBXT0d5nyJjkcux2srlvx1TZb4ic63pJdYm2OX2MofxVaOx9kmB8z5RsgY29HYyOQk6jEYcQFj2hxGGjk+pzHnq9cGSN1sK+Z0Af5OX1T9ERf/Ui6QHLVSM3VoOw5IDpirC1T/SE/grzkSo3wdqo6xqdHlGuVYwwHJE10eUevpOB3g5ZzsZ67UyuM6XpFcUDl1/p1Gh6o7wiif4+mvtYCO1/VpNY9tRz5Q+8lJH3AsbQ2SN+qPsAsf/y78gxstp592+YN3tCwFVezKT5xMrNil5pPNt0t85S4d7wri0xwbofNlrMjj0ZNDp5W4/133b7SAfOFPv4Nc65EPMtYxAM+NiZsT68r4ujERNZ7Npn5yaegwLl+4YcHgVb3UkqNxnBsoDBBjvPXKVwNYrzzXR136qYVxLA/oz022oI+uG3GMvjUBdDDXRz4toJZ648d8WObzXDFmvdhcPrWSU2tJvzlAxiev5su64LgOGGNp6rlemnOp+bDMqQZmLByOs65sjcdS33husvDOD2+2qJd58qYQOoB5M3+QdWHWonFsTrWsyXg1zK8GyDxqycHMi7ZffOvPOJOLODTy8VF14OS5ZBw/ps/HY70xKNc6GMPUstWIy3rQZtx4jJoAPuti3JrkEG9dqeW6AHPJwRLmkKfOs178ti3jKMixFnJHMUta6Z/jLvFcx5OBurRL+Ubcio7X8efG1rYg+yPA6Xh1bIkz6gvHqq+Or/WvaWs/LcdHSH5nYpfjrr/GB9KXreiOtTy2L7K/KzrtEdZyKpZiKtbyj1tPhZzkds9Ba7R2QdXb9RgwNuLleBcLuvgOa7Q6yF2TZw0HJMfz5FhqjMY6f7aJOrb2uqhjXY7a1xKZT1+Nq+h4In1z/Wrps7/U2l9C5eVx6gn6cyayLzr/HI827dBHhybGFklag+SNYlIv+4lRLDBmjlPBBZf8k9WvvhF3aXwuR4c5Pr41uks5O50uZs4n7n/XbzvY4GiAlvH0OV59Nb4afjcmdYOicayl33jH2bDpxwe4dnzCUkODoz85amEcm0sDqe/GyM0RfDSyVnPIyTxZszrWU7XgqJV+N+Hmw8yBZR58wHpo0cXnvDHrYWOXG2B11YKnZd6sCcNv3XLNBU+t9DM+lyvNcWDdbFxpnSM89eTi0+Q4h5ob0Mqb0xjFA3gi4zKWuDwfqZeW47ZZF0CTcbXoW5NGbOaqHDU0fQnGiOXc+7Eg+h77C0P+lDNj8InjnHmNpQ4a5nKtQNZEC/J6zbk7L009NbSc1ygXdVkz4+ln3Bxy0LAuWo7Vwsxl3daeOc0D8GFg1xstOUZfEzVmxK8msl8x4s3FCDjysj+CnBEvfbWt6PwdN3maSF8iefar6atIP6j99Ndj0Pk7JCdbMOrPodMZoeOszZMgJuNGGpUn5mLnfIklHmNaIsfS1/FsR5bweNSK4/C0euzYCDVmhM6fY3OxiTm+z8Eg2467hIxZis9ctrXvMRiNVXT+tTG0XcwSalzG5njXJhjrxkXGZr+2dQxUv1axZszj2oLOl/6KuVgxd1x9gLE00XFFx6stWNLQKkYata8toeNULVG5HtNWG95oOQ4QFLU/8q1FjVEzrcIXlOmz3/ETI82TGRMjvrYWcjNuqR2h849i89h+XWve0eJmAMvNAZuIHCdGy/HaypXjpiU3J1VbXo6pY18N4xlLcKwOPHXQyHnrd3OopvHG2QLi1QDysKzFTWTmUV89fHLMk35hPsbUwTJvWtUn3k0fhp94N8RqAXhygTlS03ox8mVNmD4B35xYrVHLPNUn6FsbrZtVbrLkOxsAGugJeXJznpnHNciNsNwc1weIzZoZl19jHDPW+VpvHlddx3OtgPmA/rrW+oFamS+B3xxyGBP6ycE15K8JVeMGCy03XbjeqEcd6lEnryNzuU6YyDqJr+uITj6e6xrIMR+t+QAtx84t4/Fp6iSHMUA91pTc5OS1ANec5uIYy3p+8dfeOsVWwBnBeitGMfLTRtCXvMpfEy/U0RyzzfFEjiWnckfjIsc7DmOax4nO51j11TGRHJFjmse2nc35tA7VN+KB6vO6twVVDyRvlCs15jCnsQYdv45x7Fj2K7rxjBtBzeTWMdD1k6c5LnYZq+OjFtS+JvI42zoGql8bjYHa9zjHxZwPpD85S8cdkmM/x0D6bWu/WoVjHSePs639OibqePo6jLg5ni2o3ESO1+eCjEteHU+f6MY6VN6cFm1nFR0H09e1Cfmdr8NxnhvXai/xjpPL46x7pLOkn/45jcrDVt1oGYnugl00Kndt7BwP3y41iLW15PiuebocaWKJV/1iNJ6QU7VG43OAc+Gdb3rwQt8X9rb2U88HAoZPk4+NfOTIDQyWPLm05sBAatjXR02Y8XDkMZZIjhuz5FtfjhEz0tGoxToAx4yrj64861ZXLXOg4WYMMK5GXT/jMtb4+k4PuM7ZuhizduOtEU1rFfqIsyZ15FuDGvg18wFzemybUMuNKS2WN040OUAtuX5pbP0CVaF26sLRcpyWMfgJNTImYz3G4KYl8rj6QK4fWtbBeK6358QcVSt1NMbUId7zJZeWMa4fb6RoHHPzRfN6xdCzFmGt+LNW14j1Ym4ZAzy2TZ28vtXE6MvBcn2crzr6aBkDrkFysm7XR3Q84NzynJmLVj37jF/0gjcf5E9LjHxrx9MnOl/XH7WAfjcuRmMZ0/WFY3Uc5PjIn9iVQ3/JPwfj5WVbx0DXl1t9eQyWjoFjtvVxt4TKH+mNeIldc3caYk2+XbC2Xnm0o5xrakkdUeMqp2s1j0XljDCKXTrOFuSY5nFiNJ5IX+XTdv6KEV/U8Y7nWFpFjqc/x3I8kb7aJnKs462NAfQ9tp/+RMfNvseg9qs/4eMqObUF1Z++hL6RiW6souOLpVghp3LXxHZY+1y3hicnuSO9pXprPnHceYIam/Xqy7bLVccPbrT4885d0AgWsDZmF+1ExtFfo1NPgDHHrUHUWhIcr9HPEybm4tJX+9Ucz3YNupgc20UL3PtONzoUR5sXLGBTkBtIjwUx3WYDqJ2bB/pz/AQ1WIc6gnFrkVPzyLFNjhuhrMm+GyT91mUeAI/x9GUtxJlHjeSDekx8bsrRwm+ttR4AB65x3njwWA1rYROam0Q1rDvhOHVp8lwzzZqSC/CRK+tGI6+lJbOGrCXnrBbIeuC7JvVGi1x5xMulNY+5unU1J/2sTU6t0RaTixmrjsfybBk3H8cax65zvW5TLzWAPg0QQ6wa6mDkYJwc9R0tXlcZp7nOIPOoiQF8rJFr7byBtTuPnAs5yK3l/LNurdYlJ8etKfPAk5NcxvWrRR7rgQeYj9cAuupZk1pqYE9b8fPO8BP1ODHymXdtrH3XBtTYOS1Q9bR67BhY068Y+Zbic25Azlxcp9NhDW/EyetxDeZ4dY4dRhx001frqnnxd1rJq3qdRmIu1wiVO8Jansh6d40dYY3OiJO1ZF90fVvXL9excrLV8rgi/Ykal3773flMHqjHYjQO9NHO8XaFep1mjo04I9TYDo53/jpW9TSRY46nPzEaF0v+RD3fPrbmahj5jV3CGo7oHhdgF42EenNadU3SX31ipDGntYQRd0ljaY5Z0y71dCB+lGeEE+9oiV8d6gLr2HEKX8tLZMyovxbEGDe6KNZgLjd6S/5EcufiOl+N1Y4D4+biM4eWcG6M3+W250zHGC/83Qi4oaT13QBuVGlzE6Re6miOAfK5kei4GKjjmSetblpAzjc5I15yBWPU6QbImgE8a0k4rnGsThffGfW53rQY48TmZoxjdZhXnps8P87ZWojVaj3yMJE5rMd+XUvBuBxaNeHIMx/+keE3R9aVOrTpN49zZN0Zcw553TKOPzfdQk2htvWkgazJfMmtcXVe9I3NMXi5FvoEfbUA82Ee9UYDMDbj9Ql9riEauT7qY+TwnSO+e8XrvOZgPH3Um/MX9D3/eb1Vfl0XfOaxNuvNHPo1YioYU8tY9HOd8auPqQPXvrnyXBBP3d11WLWAdT/teW+c2iVk7BqM+OYdYS5PrkEFvpF2jeE4zTFR+3ncYeRfmmsHtWx31cha6C/Fr8mTmqDjVs5lAXKYZ22+ET/nsKSVfvrGpgb9qpPHu+QDcrpc+qpOcsSIk+P0M7bLNQJ+OR0XrcpRP/OIkVY9Fh2v487Fd3WAuZjEiCfwy1nidrC+TmPX2kdInYylX3NUf6KrZ5da5NaY0XhF58+a6Nca5+YHlnLOIWO7takYcUY1LNU+wi68zEE/YzudUU1rc3YYaZjruOswwlJ8rWdUF9DX3mgBXbIco6/tAvhdIRWOp3/XXMBcxNb4eqJo1+QYcXJeYJSvotNbUweAJ7e2uyBjdokfcX/wltc/2Ljw4t8N+2c/+9mDjbvHmmNw3fCwiXBDkpsgjPXMNfVYbtVIU8Nj4hzPPPqFHDdrmaPWIjf9rJebKddOLq0a6cO6WuBgcsxnm0adua7wic3NGCBWbp6n3MTVOpxL1py1cJzQTx40q1mfoC+3ziFhTnhwqmU9xlI75wOrm3/nQ9+bA25wc700NBmHw00Cbhao6fpg5qRVJyFHg+t41k6rpv0K4nMcnutQ1zC1NI7RcO65PqktT1/lOIaGVt+pQqtlLmA9rrOatJjz0eQB+vrrdQDUZdxrUJ65rD3r0Q+sg5qEeZMjGOtqcc1SBx8cYA5r4di68zFKjFxajtXR+OhQwhqE9dpWJH/EmUPNJ9Tq/DUPHHnZB8mtcR7XNjGKN8dcrBjVk+MAX6dTeR0yrmqsiRddTR06zV24oothLK2D4yO/qBoZV31zyDgx6gvHdll/0GlVwEnerjlAl2ekM6rJcevJePvJ6TDijfhzGMWuWZ+Os6aGyhkd13YNak0jjeSt4YC5NVmKTT/99He1iHosGNc3xxkhffa7+Y4MdPprxyrWcCqsw1aoVTWzdjDiJeCnf8RlvNOr/FF8Yk6HdmQJj9eMV85x0enUfB2nnj+x+h0tpwpVey7XEreLdWypregu2jnsyhmdANHprc2hebwWax94x8H3f9dXTxsJNwBs1j/96U9vPvOZz0yWN1jS6qZeQ8uNCebmxLlbO2P4MtZxOLTV9AM3IeYQuWGp+hwbn/VULTiMu5HCBD79cmj1qdXlEfKyNsetgdY85GCzlrnksP65eTO3sfKNzTEA3xgwlwvzWqHNOFqOrQdzLuZUU66aWuoBY6jHTT4bV80xOVi+y4I255FzJB6/3ytC35sHanmsEZcmp9aDOWf6crNfW2PNU2sGuR608uzXWmhTG9PvOmnGyGHMjwZ162M/x7JmjGPM3Po897QYMFY4bzUwdYnl+qs3LHINrAd9r1X1XC9gPRh9c1W/1yjHAD85aK0t56SGawMYt+6uptTB4NCOvgw3QWy21mmbkLMGXfxa1FoA/TU11fmAjlPHRuj0rOM4c+zyrplXxdr6xajWqlPnlv61OUcxXZ92ZPqzTSRPOFYtfYn02dYxoS/HK2cJS3z9J5NDjOK6c9uhq4XYei3h77Q6Xraii02gU2OXYhK1DjDSSW5yNFH7edxBv/q11b9WJ3l1fvW4Q60nMaphF26O2+/GwEgjMcfPuuhrFcbV+C5/N5ZY8i+B+mo9tll/5dmfQ3Jqv4t3XN8cr2KO25moY+nrULlpx0HGrekv4eBGy+mnXf50ApeCO79xc/HpS86I36Hjzo3VVnDcPdBEx0/U4xGStxQz8q/JBSdtVxizS2zm6uK+7zu/enrB7+aYGyh5M8UbKmndTRbOk5sMjDFaz1/dmAB8yWM8eRhwDvozPvUzFuiXkxpyU6vWq8kRqcNGKrkVxstPraxPf8KxasB6c/3UwZhbriOmz746GGCcGDeHxgu55Mu1Si3qYYPItQEHqKluzY1Zm3kxN/8YfY9zHEt+vXnAuHOwXo7l+iWuoxsJNad6cjKXHHlybKuWZqzGGDGsB7lyXWp8HU8N/TnuzRPn7a8D5Q0VLDmYc1Q383lsrSDPJz5affW6dT0xNYzVZyx84rzG1MEP15owxsyV15m5Uk8/MK+1MJ4a1pS1MY6OBvAzd/yAcer2BopQq+o4t2cPft4ZLlC/tiMs+RO7cCtONo9j6TtuPZ1Gp78Go7iRTjeeGp7HDvg1j0eovqo7pzM6rjFz/WoV3RhIvv3O0p/9PBaVk/3O1vgTjlVO9kH2QT0GxmgVdczjrtU87toRMjZRx+b0RtwEY3MaiY7bPe9VX6LGiy6+co6D1Buh5pure4S5WLAUn5jj6qucHJ+LTyRvFDOaTyJzJzr9UR4w51uDUb6cQ/bxJa9DcsCoLyof1JgRJ8ezzfEOnX/uWH5axWh8DpVfNeb6eQw4PvGOlsGvDo0C0yqqf46zC0Z8tVKzth3qhZptRY7PaSYqby7uuD4BR1uLyp+LZa067ij+B8677tQSxwt7NzCYG4J84S8nx0FqOu55w+dmjE2FmxOQ51af5kZGq/FpcuW4cQHJqTy1QNYrP9u0kQ5WIV+Tl1zi0598xzImj+VYBzWx0ayawH6OiYzX1JBr61qlHvAaweDgQ8eNOnqMpQ6xmHW72afvmLXYWlcaPs0YxsmV16NccyVXI8Y8aYzL4VidrFGTk9zaZry1qFXjMHz20+Amr46bx7X1xopt3mSpfo6tSc2sTWPM8+o6yTGOc8C58PoA8jozVl3j1aD1XMF1HtTLuDwMkEsDqYO2WhgcjhnXOM58WRsaGqi5gLlA1cl8qfOcl7x9akcwf7b2O8z5OqhXbQ7p7/ojf6LjivSNrMKxOR8wXqtwLH05Vq2D42s4ImMqRhoJOJrHta2W46O+xyeLTjvR+dNyfNRfOk50/jqWqJzqFznecerYSAfoG8WM/B3gpDlmm+Mg+6Ibq5CTejzn2abGnF6n0yH9oxZk/2SATqcvupwdDzA+MlGPhWMdP9HFJlJH5Fg3PkLlZvxcbHKTV2M87rgdlvwidbMVS37B+Iirr5qo/c7fWcLj0Tio/ZFVf6L6O+ir/hyvJrrjxMg/4jk+e6Mlg6vQZY2ab5f8cmu7hOTR10Q9nsOI143Paa7JByftuJiLrT6P/UNW8e9v9XUHL/CT63H1AfzqMc4mITcKIDcKcthQaPI6Hc0NSMZp5MJnLMeOYR5rcro8jCfgyDMmx/VlvDzMOdkCY5IrOB5paUJ/xrgmtY9lLFAv8zheNWmTJ1fog0sLmDPnnQ0lff25WVdPyMkbAaPNPZYwH7DGysWf7yQgBp5zlce4erTCWh0zH3Fq1BpzfsDaNDlqME/nWk2OVrXUz7zp16ehYS7W2HWmzTHPgX71U9Oa1GY88zOWsV4becPB2Grqqun58TzQyiVH3hgiljjycN7JhVkXRrz10HLMeM4peeZlvFsXOeow3s2BPobPdadNbrbPine0qAPUsZ+tWDo+GaClJbocOWa/i00kL5Fx9nNMjI5zPOOyn3A8/Wt4WoVj6Utu1z+OL9FxQB7bnzORfR8XS/CxId+26tc86QPZT4w4lT93TF8TOeb4kh+MxsFoTOh3rDsWc5w8XsKIP4rvxkfcii5PXkf65vSSk7zUAemvfVv7pwI1R9cH2V+CsZ0J+zle/ZXTHddxkX1QfRmTlsjjUb9Cnc4qHKs8raIbEzUu21G/Q/VnjHBszpJ3qpGaa/W7Wrox4HhaohvrMIq1TcuxRD1OLL6j5VTBwroCO6zld0+iwH62msh+xRre2vgKfGkjVN+Im1ojzhoYe7I64Idvd4ODF/xuDDxOc5x8uQmoXOth05Gbk6qbvISatFmPsfatAeS1ZZx+W7nA49TB1PG4iwWOVR/xzjk3bwAeeqPaU88x4zX96rAeudlzbeQsadAyJjgG+Ix3DF5qAXy1BsbgOX858qxPnhxi8cHR1DOXuY1zE53vsLI2wZjv0MqPuyU3tXwnl6ZPc5y+9VijsEY4GU9fk2MNAB3Xwr7atiDj1eVYq/q01RgfgfyeD8xjUOOtUX/mBfoyPteQYyBPvQRaqYvJsUZvzvmOFsbgmQurddGv58Y6NDj6MIC217zXPVAbVJ06J47R8XFB61wwYszDd7TAVyP7YNQX8iuvGxfV31kij9f2l0yeyD5Inqhj9rtWq8fVOjheuVpi5Ks8MOcf+eiv8dmvps+2688hr/s5wJO7JmZN7sQu/DVc56+JGtsd17G16OJG+WqeUV9UPuA8OKa/ckboeLvG2nbXw1qOtoSOsyZuV6ytKf05tzwn4HpfdfXNpf/w2b2/U4f/oUAcp18NXPc6X3aQBzgu6jFIDa1i5Ou4YG58yTpeYnScfK1Dji/xK3eunQMcrUP3uBBr9MHaOioy99pcc0BjVxthzjfC522uecGldK50xSucMY1cBhgVNnciE138mosgOZXvcW1FzTnnT5/90Zx3wdy8Myc8X3TXmFr3HIxNjTXxlcPxW3/1HpMOff0dz41G3SAxHzYD/us3mwO58ACbCL7v4YpXvOLUshkirupRR242NJCbFeohhk2x3xeDDoDvBshY+OaxpsxF35qtA0sdc+NHT8s4tMmjmYt41oZ5u6lCz3nQCnTqjQH96LjO9SMSWUvO1X5qdPPS7wbP9XZe1KJRE+P4c14Art/tQ2508HPe+T4Q601NteDity44GH5gjRw7X/0cWztzQ4cWUAf18L1D5OMY/boOGLAW9WgBOXI94WU+uYxbW86BGOu2j5nLmq2JsYwxztaagPWbH8tYa87YGiOsxzow/Gh4bbIO6MiFA9B3jYA6GBr4OAdeH/Dl5BoKcqAFV3M9nRO6xPJ48PkFHfyed69Zxs1FHvVdE3z5XMa4NaMhh3fOYMlDRwOui3NXCz8tx4zDo5WDAceufbNHTMdrAF+o0yF5oONWToeMy76xXT20Xb4Oa2oAVW+kX+v6iXuctzn37GtvPviRv9780kveuvnQXgsyvtPq5jfCUi0jdP6urlqL47TJx68lkiMqp4Nx733d4zdX+cIzpz54yW//wea+j/m1I7msZ00+j3OcfhebqDpgKUbIqznFcXInjE+dpZiRv6tlqVb9+NIAPv01Z6dVkTHZNzZziVGeuTo6jZFOp2f/D1/7uEPX7K+/6g82P/7YF22P1qHmEZmHNv300ydS64Lb33jz0w/7/ulYfOP3Pm7zF3/1d4diRMYm5P7E3W+xueE51957brtk88u//tbNBz+8/xx359vdaPPkh37f1BffdJvHT3mqFuhyj5Dxo7o65Fy0im7dEvr9u1qRMemfq6uiywtqbfJs8Y9yJmcOo9x1XJ0uR6dR866tp2LEH9XdYW3OOc3j1HFwo+WKn3/6oRstuy7CEjq9XRYIqLFrHKgxHtOO9Mg35xPJyf7JruHcmtU8+aJajGofwdiRxi56b3vRvQ/qqXEeu6nB3GQxBpiPGxcMHTcS8thssCnhRgtGv25O4HHMuOZGhVZzzvDdsLmBZgyOtVAXx4BacoOIjnmcO/EYYIx4DI7QDz+NcedtHnMRTz1s4LqbI4BjjGPimY/GGD501NAYY47WYQ15DujjA/CdE4Yu0I9W9aGR9aAH0PEmSp57fq3qU5/61MRFlzq90QaPHPDwc/6cH3r6OSYva2FtWavzQ4OWMWsnnzeizJVf8Gz9zhMO8Zo+xvP8U6frCbJmctEnBsCxRuIw9e3bZt1ouQZZlxoYunkMqAXLOXFsbNZRIS81nBdGn3Hyem3SqmWtIHMxhpY6aODzvKcGOVw/jHpAN3fGMPpowkef9fOjQ+binHM9mgtu5lKTFqDjjUNqJw86xGOA8bzRghZAJ7XM5dzNJcfarUWO8+MYu9a3PnTSq4AD4Ijs6++QPPA1Z11tc+Uz/uXmnOt9xeb00/bnIy5+/59tLvn4pZsP/On/2I6ciDdHl0tOx52rraLWmhjpZC5R67nLHW68t9E4saFhg/ENt37s1O/i6Wcto36i0wHJ//KrfeHmGlf711NfWsrJffd7P7L53D+eeD4U+m0zZ3Lxa4nkp6/qVTj+7lc+5qB+8DPPfs3mp/dslKvqjepxvOqM6kk+kDfizyHzHRejmtfUk7E5r5OZU4J4TWSeRM1V/YnON5erAs5SHVVHEzUXqJrveuWjN9f40hPX7M/+0us2P/uc126PltHVAngOvd5XXWPqR0l7vG1ni/SBv/jLv9v8+V9+fOrf5jvP3jz7iXeZ+oLnpY9+7O+3Rz1qLYCbNnkzhec4btoA8jzzp+489YU3dE4VupqWkGurgXqeRXKAvOTbJk/o69D50Lj2V1x1c5UvPPyeB85hniNzWd/1rvNlmyuf+fnTmLq/957/PrVZlz70r33Nq079PYWpff/e3+BL/+EzUz+R8fTVqK285CfgzfkSlVdzJUaac+h0Ems0l2quGN5oEcedXBfH2JrY5Cwtyhp0OR2jXVNTB2vL+OyvWbul+VW/8bb4q4GaZw2MBfRTY9Qf4e0v/tHpRb4gJvUBG4PcbNBnDLgp04B8NlT00XdD7rta5Lr5cHNCbjSJsXVMA9RJLW6k3HDDddNFDvnkyE05vMzBGDW40WHMOWVOORX40MZcI3OhZU1uzFxj/ACOdRDnZpSWfPCJI14NjJjUgstcPQeYcwKuofMW+F2T1LYea7EefJxT3qXCOaXPGFxusnzyk5+czgt1oMWmFG7y1IPDGDUxN/O6juSzXlrAGDV5kw0N18hrjZwcJ5cWLkAPIw4O4+lzHchJPfioB+MYDvWSh5zJhZP1MwZoM5c61l2vW2Plcqyh7Tggxpox5pX51ALpo8XvOLHUgVGT5wSu58x1VE+/uRinHmLVgoPPxy065rd28ns+sj5Am4YPLrHWyrmgz7h5+Ll6chFDDeYC1IOhBRj3PMAjxnOJcWw+c6mFhlrWxfwx55TnzDrwO3c4GH7A2L+5yfSp4QPoS8AbIfnJo3+Lm1x/c7c7fuvm3HOuvR0d4ytu/KBpo1+hfq0L/VpX5daYirl5dUi9Tls92je+6CHTi9/Eje/whOndLQKNOR2wVGOtqfIffM/vnt5Zswaf2HuR/YrXX7x5zovfclAnemrSmq/WnpxEcoSczpfA//bf+snNWXsbD8FNFm62oJE51ZrTHNWijqi8zJOoPOq85OOXTus4yiWWtOZQY8UuGgAdtWiNr+0aqEPMKH6p7pFfZK3CfHO5Rr5OJzHiZQsq722/+YhD1yw3WX5mz1KnQ2p2eW58g+tsXv6c+26P1oMbPTxm0LrROWcd0bjmjX7i0HNvrbOrBXTPcd/y/U/afPDDH5ue81/2rAu3o/vwOb7qgG5t5K2tZy2IqxrmoLUvL/lATlqiaibmxoy78IJv3zz8x2459cVFz3/D5om/8KojXGt7zXMfsDnn+l8xjYlrfcuDNp/93NG/qeCOt/zGzVMfdaft0T5u/H1P3Pz3P7tke3QCmStBLdZDO+KJ5AD6xgP7I05twShXIjkZuxZdjuPUcrAjgqjNYckvOt6a2MpZm2+EUxFfTXTHiTmucLyayP4adPzR2Jx2+uwvxSR84T8yX/hjjo1iGK8+jtnkeEOETQ+bcDbj9BlzA5ybODfG+I2TC8eNjzmNy5jUTa6xSyY/4zIHLWPONddK81zQrxrWp4Yxwljjta6WufnKx/C5VlrWkvFpxhjPGLXwJIa5acTos6EFcPJa0ByrvsxlbeaFB9DWQK4Jpj7joNZnjRo69clYA+hkDtfAdTCf5ynngzGmFkgt55l65ujWQH/yPH9L59AaPWcYx9QCn2vIxxmmDn5ic47Os9Ywug7hug65Fh6rh9W1URu9kWUeNbUO+sxLrHk7M4/1uFaaa5bjOWZMHqOFdl0b+rkeCecjt1pFHcvjx97vNptf+em7rrrJwkdqPvu5/ZtVmatruz7I8Ww7GKslqi9N2K++PL7kbz8xjQn+RbLeZEkYN+rnGMjjrn9wPP1/HfgX8wvucOPNm178kM3Nbvhvj2pFW/seJypHeKx5TXqcuORvp38DHMLn1nzeSfP5VwNdHuG4nOTaAvtsWHjXzV+/++nTBvu617n6Ed4oPm2Ejtfxu7FEasit/TUwZmRzSH8Xk2PV9Cfq8Vqs1VmrL48Wu+Tj/TWrf2TCfo6BPda2tyO2Olz/XW31uVcbQV99bPJuFW6ygO5xax5Q8+RxjoNuPNtdTWR/DarOyET2xRre2y/+4LZ3ArwbdA7X+6rDN7zAdc86Oia+8ppX2fb2wXXB3+Gu5rXw+dVWcFzHRjB/rlFtd0GNOY5Gh+PUduKfngOjwG587SL+c2DNAoCcAzFpu+BUrsWuuUWtQZ3UG/XnUGNGJuqGAnNT4eajvsjyOMdr3xzOkzG03TTVDYf53HRgboCytuSYQ3BcY6wfH7XkJn1k8DoD1pU14MuNvP+KjfEv3v6LNRxADLHGp0bGGesNAWswJmvBGAM5F+NqbBevxsiyZoFu5sJGNzKsQRgrRx7IfFkbfvRdn/ouEDXUxVxPuL7rQXOs82HmUT/rcx1qPsz5eGwNnl98zpG51XVV37nrz1y0WY/rlf2Myzqcu3OzHnLVxyHjIHPX9YYzMmOtgdg01wTrdKnBuqzNfpq1YtaqXs2TVnMCdbCEtfDckjdf8oYQz2vcaPFmcnfjxec+4tFCM8054au11BbMjVUwzufz737+TbYjJ3Dx+z6yecfei0jsknjBzw0I4ub0R74aB+qxqFz7jqcP1GPQjVXAef5vve3QHH/mOa/Z9o4iNWtfE/V4DvD8yEDi/X/y0enFvOeivpPo9NMuv3nBz919uvEyh1pH1lZb0PVp0xwD0+Nl/yFzgO6t7fB8bNmvlujGErWOrK3iGvHRLMBadtqj+F1Ra+vg/HKetmviR8gY+vV4CdYAst9hyQ86Pdoau+uxGI1XLPE+8cmj12xFaqzNuxZ/8Vd/f6D5uf+1/32Da1DPccULXvb2Q89xP/uc1217m81nm3cn/lPAmudqd7yuM8dr1r7mUK9Dx8X0deDvZK4rOOf615yelzvwrqLOd/ZejKi58x1X4E3v+G/DutasSYUxNTaPR/3EqKZdQfyclv7krcVa/qF3tCxhtHC03WLtWjQYLfr/H5FzOdXzcs3TOnTjOTaKE3kO6S+dU/3ekMiNgy/+eaHPi/7cbC2BOnMzpuXGyQ2ElpukjHfzY6zmWOpXrpDPhopNZbeZxvioCeaG200xrZYbMyw11fUjK7R8VCaNcXjquEYeq1XjrGtUQxqcnI/1GOM6ZWsd1ap2+oxzzTHX2lhqSat6jrt2uT41lzno43ed/N4f+sabyzrMhc81cW2Npb3Sla402RlnnDEZ/dR3LdHK2rDMlQaXGHNmrfiI9bp2/dTMPkYO56FxjJkv6yI+dfETQ37M+WU9cGqc5hzRcE60tZZaE5brg08NLc8JfUxNYpwPlvDGBy0G4MC3DvWrmc+c8MznOlqzxljW4fOiz1/eJPF51BvJeUPZVsvnwXqjhf4cuudlxrrxxJ1vd+62tw++DPJrb/HIzffc9ec3t73nRZNd7zsfsbnGDR+w+YELn7l5/m+9fcs8iqVcu4Br7mSRGvSf8KA7bP7rqx+3+Zv3PGPzjpc9cuvZbF7z5vdurvsdD9/c5h5P25x7u8dPX+Kac6k6J4Nd4l/yyt/f3PxOT97c9h5PPzgXN7jVY6cbLgleuPNLIZ7vpfOQ/iWuGPGcD+3ffPwfpr64dG/TyniayOOun2OgHiesbe1cxCXbDdJI97JA1ljnl63IuWmJUVynPYfUmbNEjlVO7dvW/pKt5Vaex7Z1XKvv5vDmYHISHqev43GDNB+3X3Xzh26+5Bt+/JDxMaEEN/4ufv9Hpj56H/2r+e9iqag1AMde+5b3Ts/rt7vXRdNHhnieF7yDbw5qdPprkPGpsatejQeOVauojxuQ3Mc/4HaH3u22C7jxkeD5uH5MS5x7g7O2vcPgi9grrI3n9sSbf28/XzcnMFqDOYz4dTyPu5hRTRWPu/9tN+/8T4/a/NU7n7r5Ly89/JHok8Gu8x7h0KvLpUkt+U9VUYldNI/DrTEnO4eRLjhZ7SWkfu3X3N3YCHNPKp0GfF/Y54v7+sIfpA6bjDx2THOD4obKDRPjcIEbJMxNCmCDZGyNz82OfXnpc1NGKxeNurmaMzdjdTM4soxJHTfqmuNqOj/naB64bvhz02+OapnPNjfScFwn1sR1cf3SsibrzHrloeG1ALwO3OTWeDUzR9aOJd8Y+LVuxuHnjRHmagycvA7mroW6ZtUYz3VUHz21OzMf9RNXdVxDuD6OMlbL41w75opOt15wmbvnx3XItcNyjnVuxmMcOxfzumZqeaxZGzFa1p46xua617qIz3WnLpHPIdZrraP6sO4xZm1pzgWzlqzHmqyLNacmzOdRn2NtfZ7lZgvHmlyM+CUs/b2vcIOeeOIvvPrIBpSWTcCb3vFHk42QfID+da71JVN/BLid6etQeWCOC777Zl+7ueedbja9qwHwDpAa8/Z3f/DgHTsVmc9+ja9jyUuf7Vpk3N/83T9s7vvYF07HiS//si/a9o4ic4M1+St/Lkb/5/7x8L/AL8UJrhO+VFJuxlQNj3NsBM6j55L2Kv/68Nca7qkc6HSa3XVArfVfmEWNT+05VN7auAr4Wh7bF0t92lNhatW2M58rR2asbY6D7jhbIEcD9ZoFGQPqcUJfagK++8d3ov3eez60ufSTnz3gYFc4/bQjN7mf8Auvmr53I3kV6dNf+9kKj/nSVT520sXMITnGpnXI8eR1fY8Tc8/DNaaO5/WkfwT+NtzjTjc9eLebfxsyviLH/9PvvGfbO4F8h0pyzz27v9GSf4czL1/UnF/WzN/h1731/dujw6i1qlPH59DFdGOJ0TjwOTjPJd8Hx7tondeZZxz+YmBhTHcdzCF15uqukDuZX4b7L69w+emvhiK17YrTV5HcEWcJaOwSm9zMv7So+OVUbhd73Pkkqu6odsdHfoDPJwGPgbxuDiNkHpAaqVN5oOZ59TPvNG0OgBsDzM2KGwiQmwP6AB+bDY04QB61zEk9GrBejt0Y5ebMvAAO2oxh9NmIUItv1edfihkDcNxo0aJPTOZ0jrQcUyt61oxG9bsG5nB94OAnPxsnN0k1D0Abv7Xqz00knFxvuNatWRfIMfNYL/X4L+qeN+uRayzjbiCpAxBDLOvs3OCz4XSjzDoTS41wyYfBRRdN+OgSm2vQ1e28s2Zizem1Rry5rI268TsP9BlHh7zE5bkD1lLPGX6OiSWHHwmhDxc/9WjEWT96AB2vQ7SoE41LL710atEmDg4bfebIsdcAeoAx5wOck/NinHqMJc54fOQnB+eLHHDR8NxSC33nBZ85WbtrobZrhnHsGC2ASy3EZjwc6mKN4MLxurP2PP8YfWLMZzwtIJa1O/PMM6cbJtTt/ODRosuYZi401KYe64YDGLMWeFmz14g6nFsMPmPq0BKXeRjnPLC+GFrkxocZ/3W3fOJURwJfBbHZisrlV274V6XELe/61OlfVZM7ytHp3/Dsa2/usfciio1zbkh5cf/at75v85Rfev30YlFN2vNu+rXTvwCeff2v2FxhbyP72re+d/OcF71l+lc+XgCfe85Z04tfNi4v+K23b17xnw+/sCX2wrt8x/TrDHAF/1JLDP+a+6B7nLe53lddfevZf8v3eXd5yqR7j/NvunfdXG5zg+tfa/Lxr728q4X5XX8v5hZ79e0VOvn4v19WCVwDXqT/wK2++dCnZ/iiWjZcuU4574ofuNU3bZ7+mH+/PeJfSv9oeheRa60OsX/ypv9w6ONCvBuHG0VwuFZYk6lusMcn208/69XTYWpxDfDdJQnrTljveTe9/ua8m3zt5pyvvdbB+eVdAL/+qnfunfOrTN8XI378sS88WEdgC2549ldu7v4DN93TuMp0rQh+epbzz0cb8nsismbmffe9c/a93/Hv2pserMODn/Trmw9tvyxyuib2dC68y7dvbn7u10xj4F6PeP50U5Fr7uzrXXPz7Be9efM/L/301nsiJ/HdNc1NOa4trmlqFdRs3M1u+NXTddV9/xHXIL8e8gsveOPBr5QQi7EZYfN1zl5d3Nx5xd5mjmv/ql905ekLOPGpyWMLnWc8/w1Tm7juWVebHl8Jvuy14upf+q825+9dvxO268zPnPsOD+uq8JwIHv8337sG+LLPuTlTK98TkvHMeXoe2M6ZDSzvoGPO97nzt7Vzvuh5vzO16qSeNTN/tKnJ88f1zeOcc0q9gp92znd7COde5ytyfWizHi3BTy0/cM/EOy7+0Ob2937G1JeLDv/in/jSb7zf3sb0X07rwXeBHLkG9q4lfhXOWoCPF35Fzu8Peemr3zk9ZsVx81TAu+k3f/WhmITn/6Ln/86Rd9Ic/B3g/J++d82//uLN837zbdPPb9/3h79jev7mC4JBV4fnII2Y++79beAaulG8m4Rrj5tgr9v7m/QTdz/v0I0OauQdnYk8n8IcXKt/+uYnTa1A964P/pXt0T4X/PEbnzSdD64/6s416n7pqX4RLu9mOf++z9oe7a83z7lL683jrf5a1dHH23/d/OrL3zH9Hf0xHm9nNc8xe+v9Rx/8y2nMObkOmOt95G/xtN4f2luX9+5d93t/i3O93/9nm1v9yFMPNIAtqGufPpDnZBegk7GH+qMbLWApoX7bblJgSedUoOYY1QLgVj9tx51DnXeHrCt59HdZly4XY9VEzbWEjBXG0drveCI5r3nWDx5sKNyM0OJzI+EGgHE3EWwY4PLizo2Um1+Azw2DwGdd1e+mww2rmztjNI9prccbLW7sU09jDsSQF0MDDuO0HFNLbsoYM44+yJoZJ1a/8a4Rx+ZhbdQC5DAPUMt6APFwXGu5aGZNgH437uaPNfJGCbrk0IzDyO9NCvqAGthkejODuQF4njPOF8cAjnxyoSvXNWAuuc7U4Tgx1O1a0rdm6sqNP3zzuREG5NEA45i5qAfLOcoBcqyX/OhzM8JfVFLPNaAlzvrVQsc1ws+4N1rQon5AvDdayOsaYcDz4/nFjxZ+xnIdnU9ez9RBDb5rg2M18kYLx2hk3Xk9AOKYJ5b9NGtCB6M2kLXBYxxt1w/gxzy3tM7FWMfJTzzzuvKVrzzdbKHunB9x1mQ+czGeHMD8028+eGjiQx8duOaRZ634yNmdE8C6Mm/PB1zX0zxff6snTVx8gPFshX7bhFx9f7L3wo8X1IIXfz/8oP84vTCa0++06+ahAy/Y7vWTL5jeWi/YAD/ix261Pdps3rT3YvKXX/zWzXN/9kcOvXgFuXnH96wn3PnIRnIEXty+5Ld/f3rB99G9+fHCEfB28QQbUX8th5sfT3v0D249+7jqDe57aE3g8aLy5c8+/Msd/BSrL5zhZExd2y4XN4lud8+Lpj5+DPAvgXmD7JKPX7o5+3sevfnH7Xc6cI3d8ZZoHf6liqucc6I+tdh81F8cucGtH3PkYwvU+Yj73Gp6Eb0Wo00rv6zEtTIHrpN7Pvx5m/dtrxPnz8b4Nb9y/0PXbIezbvrgg5tc9fyOcM6tHr358/9x4ntyiF3zS1DccLnXXq1eT+LFT7/35ubnntjEz4FNGZsz1hnjl0xyrbkW3vJ7f7xXyy2OPCYS9957bHkjEp3uOuBjK8Lrr7t+68ZPbgXrpO9FT7/XoRsXc/jhB/3ywb/Oo/HwH73l5j4XfNt0DHicvuX3/3jvOeW7ZufMdcImEY1Et45L8JpVy3nl3GsegD+5cNKALY/f333pw/bmtP93lHfVfOv3P+nIJhv85R8c3vA/5D/8xrQe3HwY4X6PYw7vPFTzx971tG1vH0/55ddvnvJLrzvg1BstD33yb2wecLdbTBvmEe7/+BcfulkDXvjUe043F9eA8//at7xve7SZ/gbwt0Bww5QbCw+653mL1zzn33OAnXb5y00/jc27VdbAm8XveM+HpvPQ3UQCnkPg2tE+6wkXTD+TLdD7qm972AEfDjdz3vBrD5qOubZ5p1P+vXz0z79iusmd4CZL3giv53a3x9t/nJ5jBI8NbtqK6fH2B3uPt73z7rXZwfUG1IHtr/cFO/0tful2vbkBxHo7JzVFrnmHJT/I85At0Jc6+7uzPTC4JsH/LaiLl/1EnVMuwj/nnHfNW+f7fyNyTrw4w3hBj+Vad/Oo6+F8MTcH9tMAsebDOIabGxCMvjFZG2bsHEY1HMeoReOYmqnDzaMbNucDaix96gHwiNGIdR3guRa0xrlu8Lu8Gjy5+OCwkcOIYQxkbdZnLusEqaVe5gXWnfHEAevxWL98UHOorTlW8wL9zC3niRkPMqd1Zl65tc7kkV/tXE/88Dxvmtex17THcNUb6eT6CHyOw9HkEY+O81ETwCE3NyU06iHeOWKugXEAv4ZOHgNizJdWtUaaqQWMQcPrLS31gXPT6ppooubNfFrmytya14A3SNIYS5OX59q1IT+1YtTtHPLaoT0ZOM8KvxNA8GLwv/zGwzb/4SHfd/DW3kSuIfD4uT/zI4deNF6yt/n3C1zpCzbK9acqP/Anh1/U8q9z3U0WwIYTMJefftj3HXphxztl2GQ+6udePrUcJz74kY9tHvmUl03vQshNcf2X1b+IL6XN2hPMWwP/0HyJ5iXb7yyRk3zRjYlulBsMrLVgjj/5s791aK6szd8M6q7wHQuJv/n4J7e9E3jez96t3bB2m8M5PPdn7nboJssl03XyoclcL8B18rR4dw9z4sX8i/c2Fks3WdDkhTzorvkRmHeei+c/5e6HbrLs13r0muZdElmruMoXjTfDFU995PkHm1pqqBs9/iWfG11zG07w2Pvf5mATjs766+DEO3kEH1PL9eig33buBkDFUx/1gwd8ztMHPnh4zvxrOpvBpTk//oG3O5TXWrjWjnPNLs15l2uqA+coN7L8FPDax9GTH/p9i2vM919UTtXnRvPcPHj+n7vJAvi1uspZiknk+Qf1/HMT+CcvvPWKa575njGdN+1nHn7HQzdZeH58+esvnp7/aY/8bfizv9486udfPt2IGN1kqcjrJG9gAJ6j8l0y4LybXH/b20w3GLAE7/ITziPfpcINOd4VCvRfdeFaSDxt7+9urrfvTBHT4+1HebyNb7IA1xtYx888/Pt3+lvMjfRH/tzLDq03Oh2WHm9L/qpb+R7n+HBneZwijRnFrsXSRNO/xD0VIIeW6HJXnscd92TQrfGpzgF21cxrQHPTlDWjmxss4THmpq9uFuqmLjdAIOPh8C/B/Ms674TA/BdkYzszL/2spasDPczjzuTLTdNvbuvXsiZ4atnPOgHrkLHUa+5cg4w1zljjzOF64YPD+WRzyAbPGOszlzXaqtHVqwHzpzGWxpha6FZjvMYYZ995YOatvtwEu2E2ptadLZYcgG7OCcgzB1bXNeeK5Rq7zswZLnFZr7nVMLfz1Fw3tD1XyXUe1pua8L22sh7zmQPYx9SHV3PXWIwxufpriy+t8jX0KqzJGMyasi7rUavj0cI1rzHmSdS1xTyPXgtpnl9vsnjNeF5A1ud8qIlz47WT9YxqA5U3x+F7AeqLIF7YXnD7G23e9cpHT5v6fJtv1eKYtyBjgi8HvNHtf2pzm+2XQd74Dk+YNqcCPT6jbW2+a0Hw1mpfXLNh9uYKN0R4xwExaPCv9eKSvQ3lje/wxOnjIPyrIO2N9vK64Qb5EY6cx1/81dFf+wFwPvvZw2tDngqug8wj8uMkFcQA1yDrEdf40i+cPvKEseHnXPAOJF/As6asMRuHivpLIl3doKu7Xg/Tx4XKv1TyS018wSfv2vmKGz9oekdG3ThU7Oscvk64NviCTj428a13fNIhDc4x36sj+FnUvPnHv4Zf52YPmd6p88Vn32cyPkLFu5ESXD/863idlzd4tPSzScs5W6tfbtpd03wELc/jS1/1zukLT5kbH0XgnSS8G4ovl2bDl/nYmPGxG/GBsgkSzJl3XaDJvyzz0YAEG6nc4I2uA68/8T+bGy3d95ckqgaY5vyc105r5Jz5GMrXnfeoadOVc+ZxzubSNavvCBJsxnj3xB3u/Qv7cy43h5lzPkcBno/yWgNes7xTh2uWf+HnvB8HeZ67Pm2aY3zcLZ8rmQsf0UrUuAre0eB6/OD9nj199CLRbfLrzeTUnsvDOyi41u704+Q5vO7k+Zqz9r+EW7z01e+a3i1DbXwc5GrfdP/JpvP/80fPv8/HXEuj8/+aN//h5sJH/+r02ObdS0ev+TMOzZdrgXcHCq75G9728Zt7POy5m2e98E2Txrl7f5/yuW/00ZuKbq2oncdlfX7JGysgH988dzDfjOGjsv7dIw8fxcznOx4H9cb4r7/6ndM7k+p6f/13P2p6h0x9jsk5Lj3eDp5jjjzeDq83/fq3mL+9+beYv82H1js+Wjha012ARqczhzn+wSszCkkbIX27FrKEtZMb1bcUOzevtag5jrMGS/PUP+I4D9o6pxo30qiovLVxicxNXW4arNNaq7a+5AN4blYwNzJuFjA3NJkX49hNkJvA/DnUvNngBiotN0dpjNcNy67mzQ7q0PR19bhZwvDph6s5XmONsWZy1LxdTrjWaL2M4aOePGds/mhZH2NHa6PPWonJ8yZyzeXY97xaq1pp+jTXMFthXrU183pdOs/O0BjF2zJG7qxPn5vnfMeCG2jzZp1o5BpzDtEHahlfazNn6um3vrqOahOTcwbGeS1Sl9dU5jRvInPmfLxGzE9fbfXNIS/5GaclX0uutWgdt3Ksw7qwvM6xWqdrUm20Rq4zcP25JvIc5/moLUCf3NZBTaDLB6xFf/LSpznOvyY96udeMR13YLP5xhc9ZHpHg/8aljq8MHzEj91yGge8sLvvY37t4EUVHL73on6B69nXveaBxl//7Se2oyeADr/awUdAbnP3p02b6Ftc8LMTH+Tnv8ErXv+eIz+PzOaCz/knrnedqx9o2P553YRsW/Dn5SbM5z53+OObS+i4eZ4Tlcf3vkwfs8HufotDGzTWd//mwP7HFivqxoq6O+xVt+2NwWfqE2xYH/yklx6cY84V7xLiizYTWdb+dXLi42HE8DEwviRUfGLvOrn/4168PdoH3x8gOHeJV77hvx76klHADZX6y1hcR2zS6i/M3PaeTz+4yUOrBl9U+pMXfu/UB9aaGwX6R67pqBWwyWATxHnKzeElexsRvg+G759IfM1ZV9v29v/Ft4KbF3zcgo+2ME9usN3uXs84chPtGl/6rw6uu9F1UK+1DmrYt61jwD7z4qN3bCTf/d4PT2P4eIyzHs//zcPnxjnD6ebMeeGGCB8X5CYc/zp++3v9wpE5X31vQ5p11Y+m5TWL32t26ebgqQQbXd7NIqiBjwJZ9xpwk4ibH6wHNxC5AXiHves33w0G6rsRu5vJ5B3lNs/0cZq965fvi7rdPbtrbT+PWgfX/N66egOIceL43q362Fw6/7e+21M3P3T/Z29e/MrfP7jmeRx0dTiX+rfhZa+7+NDfBnjd3wa+k6QDfLVH2L+eDr+rJW+s5E0OuBe/78+m5ztaAYefhhY3++bDHwmq75oBv/Tit043c3O9AdcDN/Be8Fvv2I7sgzl+3vZ5rltvbthw05zzzvP56PGW11e9QUWMHz0lF8Y7qhhP1OdzYX3Hgecqz1c9d6k/Oq/Dd7SIuSKP6xthTcGnAuQx11KdXR0nU1vGrtGpnLV1gzn9XAMBX9sVNcZjcrgJSEuf/0qblptLtHJDkhsGzE2KehqQ7wbImwbeOCAef26Asnbq0Go9WcMulpszN5bWkxsza8l6nCMtwOd6GOdcjNWSl7np5/yT092QQQtQB+vSbepTg9Z+HltjzktzfsI5YMZZ75wZIzzWMg981wgzHtQaR/WqoXEs0OJYjn1iWTtusPAdIP6SjR8b4aaLxjqz5sSg5zpbL+OeE/g+lhjXrJlxjXExqhMYh661ZLxczTXuDJjLeaQxZn7Xs/Kct7myr9X4NMdHcd24VjWzpuybZ06rWiLXC9B33TWvwTTPlecbE9YBat6av/Kyn+Y4mxD+9Xn0L1xg/4bLgw82k8afe/ZXTh/zELzwv6S8KAO8EyXH+bhF1lJjHvTEX582Euah9YYMfb68M+G/3MsXnygf6anHlS9G43ueGd9hrOUdB/xrMDdg3vSih0xfoMvxLlhTG9ck//KY7xZgk8AX1baY0eRjAIevkz+ePppSwYaoXieC70JJsGnlX66pMw10x3NIHrVm3tE1zWYtxzOmIvPbrx9RyLf1d+g2y5wPbjImvjh09q7Wba9H1rWEXa77Ebd+PCTn3MXkjSL905zLpi0/ssK7E/Jf3Ltr9iBXkzPrGK1Pdz7BiI9m/UjPRc/vv1BWtOvRfMTos5/jl2gOb8JzPTqk9FIe/axjvZnwxQt5Kj7wp4ffqbV4zZeb56A7/18cvyhW/zbAr2BO9V1cn9g7rmvRrc0I9Rxw08SP4eTPN/PcZ02v+93DMcnLjxLxTpa69mtQH29L56u7vqj1P/3n/e9kEfkcU2/qefO/Pi7qu3HyxnWH0WPpVKHWmBi+o0WrviUkZ21MYi1/iVfr6OB4bROj2H8OjOo9mRrXxu6aI59QiO3MjYCbwvzX/Nwk1o0EQN+NCwZS0zb5bHbY/LjZzw2QMAexbiatzZow9LOmahXVn/Xnxizrcg3hk4u8rg11YdaQel1s1gvkaRwboxZ1sFbejKG25KFlTX6PhGtELqAWOXKe5gToeJ6JtW+9nSUcS37CMa3jUWfOu1sbW0yg5VydZ3cejaFNbY6pg/m6jnmzhb5fHOsac95ZJ+LUtja18HuNuKbOm5axzuRhVRuor3bWo37CfBhxmmMYcO1YM9ct8wJrkWs/OeajzdwCrmuvpYYxo1rxJ4gz1jbrqtah42EVzknLOq0tfRjnJa8DWvkjEF+R9djPWjXBv7h/252ePP3Lff1XcMGLYr634swrXWE6Jp5/SU6w4X/QPb97Mr474eXPue+B5c2AemPgc3ubhYQfFxJ1jvWmEDcEOtygjOeX8I5Apm5NK3L99lZz2zuBXOfkrgXnYfpi3j3j4xjTv1w2H3XgZsNFj/2h7dGpBb9KlOA6uWR7c8E52dYX6Tnl+mLcG0XY4x5w281vPfM+B3b4Otn/6U9A7vxXWK5Hvu/nva97/PSrJF9w5ucfPJ462z+zy6hznq7pvTqxxz9g75p+9oUHNqpV5HnnFzlu+13nTDoP3nt81I9jVSxtRAD63Q2rXbG/PsdHxp9Y7/2PcfAloZ7rW9zk6Jxzjbo5p1/Mzdmf6RV5zVYc3VgezQWcU84tkeMdh1+7yi815Tq+6Hlv2B6dPLr16Oo8WXR5OD95jrLPDa/p/N/9FtN1n+/K69Cdf9cz13Xu/NebOf6aXEUd5yOsdS67rGH9+BDv4vMmdc47b8i8rtw8uWl8kXC+Q47vZuluGAlrZr35eBrfl4YtrXe9+VHnL+bWu37XCzc6O9S/0R/406N/i13vbPMceNxZRTcPeR0/MX61NcBcIZc1as5d6ljinar57FLTLlBT/TzeFceJAWvj8sFlrWnCY174uwmoNxLcIGhyc3Mh1FNTk0dNbIDYXOVmOmuFaw7qYCPpJjc3u95UqLV2NWsdh1zWZj1Ybv5yw2RN5mesroNwPl1+1yUB3xhrcr3SGLc2dKmFmwH8Oos3B1gn6sOPnvNzI42hDfBnnVqeOzmavpERI5wXMRknx/nkteHNkrSsHR58z5Pzg+c7lPJdQHIzh0as9XXn2PNcDT5xmd96GGeOdb7OGcjRXB915aJn7QAu58farI+xzJOW2t35Ba6NRl5QtYR+wHjOIXNkHmKcT50XfrjMhTnVx1nqCPPW1n5ajhmbBqxP06cm5pw0xyqH+edc8rmLcXN2qL45rrDmBG9J59dX+PhPd1OCze3jH3j7g7hrX/MqUyt427abUr5fgy/x1Pz8+RpYf84j+7yNPIE+v9hDfmrjRd3TH7N/LHj7O/+CvGZtBD/9uwZ7Z33bWwdq0EbgY0t838hk3HDZa/koxdfe4pFHbjSxacfU4+dRTwXy4yygfkTB62D/Wpq6B8gN71de84u3vX3wdnM2XxjfbcKxNrpO+M6bu/zELx/ZNHNN8rGk973+p6YbLnz0JzG3xh26a9obBf7cuFZrrbm4EcMXuvIrUfziCL9OotbcjRZ0Li3vvhpdY3U9Et31Wx/zpxrMmS/uffcrH7N5wwsfvD/n7bmu35sCcs3qnEF3/i752/HGb3TNdjoV9YYg6OIYG5nwmPV46qPO347uo35fTYfUmgM8vty2gzXs9fYHtkjppTzpH92ET/ARGL5U9Q9e8cjN7/zqT2ye+VN3Ptj41/NfU9eNv7mdh/Y35Xkokd+dBHiH2jMe+0NTC27wtdfaXPSYf39wDPjbMLoJb8454Od81nednL296ZAfr8n6uNGX34HCTQrWj+sw3+3DxyRHmNZ77znm0Hrf7bsm62605OO/vsNT7D+fn+BdUp9jwldv/jNXboDzN5l14R87OM414JcF595BexysOU8J+V3MzjdaOuQCnson3arF8S4TX0JXa6d/KnOuQearfY+zf1niZHJYoy/+6bPmmBsczwE+Nw5ukjQ2BW4YclPn5iJ1E6kp19x1MweyVuuoG5V8h4GbFuuqVuvGaozzcA65LtbmPOCmVq5NzhG+5lxyHqnBuDUYbx9DA1hXGoCPBuvBjZYrXelKk9FnnawTHvNhzb3B4Prn/KxB646rMZ5zTgO0XTzHINfd+rhBku/mse9NlHojRYOHz49c+ZEwebRqO0bePNfWijmHhHPTgNczevZTFzhP/R0ndeu6JJfaOF9aPQ/w5KZmrn/GmIs8zoFjAKeLwehr+LIm66oxImsE+OByPfM48fFOy3WsjsgazC3Htpr87pi+qHXh7+aVVudrPx/7Pv4ZqyBP1uBxjgGP67io6wq44XLzOz1581MXvXI7cgL5k7W8yEvwQpwXkofNLxw9Mfbu932k1HO0NufSGW8pv+CBzzm0WeGdHbzLgJ/zffWv3P/QF/TxL6X3fczh79QAaFXkl4Be5YuuvO2J/fxTb1vLyUCNTuvKVzq8tuKSvRe9t7/XRUc2av6LITpLHx2ouUbIF/uAjymAvF7qtXOA7XWF5Ts/ABuMvB46411N737fhw80wJ9++GPTF9F2Pxvt98Dwi1W7IPXBumv6qB35stArXWG60cBPqOYG3sfDqdponFZ+JYRfGvL8rvnlI7j8tyvqNcQx7yp64wsfMv3aT95oG8155WU4YapzG3CF0w/POW8A1muWx0nWmjp7R9t2Hhk/B7WT/7gHHP5VJN7RwEbzOEj9mucQ5nx7yI93zPHECe52oAGPIR473FDkZ7oPXfPvOf41n3Vq9QYn77hgHPDcwg3ZQ38bbv3Nm1c858c3f/OeZ2xe+7wHTseCvw0XPvrXtke7wZyA/ut/d//nygUf/2EdXAveyeS7qIx9/fYnzgUfH8qbEtx8Yu0yl3C9R88xRz+aNniu3qI+FwKO6y8R8XiTx3z4Xpf8u8m7t37zmT82/Tz5b//H+x16Nxfrfb/Hvmh7tA+1au4K/NoadLrdOlasutGyRmiXYndB1VzKsbYGeR2f+WpizRp0qDprkXH283gN1vISrMfaNUyMcmXdAG03eWyotNzIYcblhsGNBK03CNygpG5uCNWQB/DBcWNnTmFuYzOnmxYtx+yPLOPc9GDOi3xZm2ZNOY88tj515CSSZy3WZVyaehixgFrq+QL44aHJxjTf2eL8nBtx3TkXnos0x52zNeY8c741HgMZ75zwuc4aY1mnN1owb7R408UbJ3IxjpNHHONopm7G6auWXMxx67R+uXDqTZy05Gny1HNdNHNqcgFrWtc+82nJr+cwz2PGG5N8TR3zq5NcjytXE7U2r+W8mcrjBE0AP2vDzFdzd2O1jhwHuQYidbQa77jHOe5jPR/vCXMDdZcsufZt7Vc8/Xm/M/1CSoJNw1W3NyDqZ8D5mUy+oPOwXbS1E2P8EoF5u9x7owfjHY8+/3p45wf80nakBy+2mcM33PoxR/5VLvUSvqjEX38e9/S9DR7jo9gKr728BoUaIy0+ijLy8WL1/eVnsXMzV995Yt27ov4LMzmcR86nzq2ibrA++OG/nr7UcmTTL1btGb8UIszhTTN+8Ygv36w3nG5+w3+7ufAu3749OoH6Czzc/OnmUDcnfDdMV2M1fs0EoMNG8MVPv/fB5oca+eLTr/q2hx08Hh71c4cfV5fUfzUeoJ7HemPBTSi8ueuAtmodB2qQ90VPu9fBDZb9Ob90mjNfOIwdmfP2nSmjWkb15XdEAOYFWPt6zVauOJm553UzB67F3GSyJrybpc5XvbW6FaPv3qh5xBUW3vFmXBqo1xqj+vbP/z3jmv9/Ng998m9svvrbHz59yerc+R8icifqjeS88QKfm1ncbJkD5+Jpz/3Pm3Nu+ajpscfapx0H9eND177mVQ99X9Cbf++Pt70TqN83w42Wox8bOvpl5kfX+8RzjI83fkI5wXqvmWPlzD3eML5Ymi+tngP1XfT8N2y+8Xsfe/Bcpz4Y9Ucw9xJX/xpNsepGSye4JskcZ5cidwXaa3JXDg+o+iDMsepbg7W1jFBr2qWGJe2K5Fv3nMZcLRmvBi2bBzZ2blpzQ+qmtG4SjQeuB8YmglZdNoG5eaybQlqM8brZlNsZPv3A3GlZ15yxwWGjw4Ynb3Ywjj/rq2ugOeY4cdSABmY9yaettcvNmPRTZ27K0KEmzlGeJ+pFnxjnxebU+RFvPXXd09TNa6HL5Xxybp4jDW4aY/ASxhtDv8I8Vdd6sBqnrtq0Nbf+5GF1LTDXwtb5qJsa1qRVnhzzdLys1eOMpe1Mrc7wqw/yOrNPW8FY5Wq7IOMy3vl19XHdcv3yGCA3cB3S1AD2OxM51tVEjszjsRoZL6pGBeO5hrui6udxjneovpf89u9ve0fx3z9yyba3jxudc+1D/7IGurzZ2u9QffIxXmje8043ncZf8srfnzbm2BOe8dub8+/7zOkLfr/83AdOx/zy0XHApj7BRsONpLVZT0V9F0e9Dur1sPf//YOVqO9W8AYBut0NknyHQeauyO/g+dCfHT6//MRybmrmdAB+jBsriRvdYO86KfWkzUE/X5zLppWfEuULaxP1FzvAJeVGhl+gmTlp65fuUitfsCkv+SOcs7dRyu8k4Pt1+NJpfmlEVIkzt+9gmtPPa26EfEdOex2Ux+cI9Z09wLqyRlu+/PPonN9+MOduTl2O44B3f6l/5Jrd2+jmNXscdLXnmP0cmz4y9Og7bY/2wa/A+I6Gii5HxWmXv9zEq3ac+c1dQ/UdDAD+3EcSp/Mf38/xlF9+3eYFL3vHdA1SY4ddz//BnLfHgueszMF63P387d+G3/6Dg78NvEPzjvf5xc15Fzxlc/Vvvv90zN8GYw/0t7YL4PPxRr7sVvATzfmltm/+/aM3Wrge8t1wZ++tY96cGX1s6Mh6/9Lr99b77QeP+a7+U/V487lKTOv9A9869fnFIm/0PPEXXjX9NPgt7/rU6SfV+VvM39Rc3+Osc41Zq9XFJvQd3GhZEkzIXZOgw5r4xJLWWp0RajxPAJqwX8d3wS51mifzXhY4mbWbi83NgeYYGy82eWwcucmi+VGL3Gh3m8HO8MlzE2msGxY56LpxrXmSx5icES/5Gse1thwDnE82clrdyFU9zbE6P89FXjOpJT9j8Ndz45g6bswYUyfPGca64DMWZCzA5xysyfOABufen9/+1Kc+NVn9OW6M8+AcnIet80NzdM5yntbiuLVTdz03rkeF8+xi6hiWN6/wC3JTh/PCnE8155J1d3PC8nxYP2MZo4ZckHOt/K4+z2Wut232a02uU2dZM6jHIOvqzNozZ2rAsb6sP+sE9BnruM5Ncyx9ng+sq88cmDWplXmqnn01Emqp67GW0F/7u6KeH+G6Y+eULw28ZG/DigFeINoHvODiOxnmXvijuRY5L+I08MgLbz19ySR47Vvfu3nbu/90+rgJ72Bh450/L2u76zrl3MTNb7ifc0n3zO2Xo6a/todxdGwUx7+S1w0z89U/V7foa9hszohNywc/8rGpFWzUvbm1BD7S4rm6+H0fPnKdPPsJdzm4TuBpiXpcQZ18tOdej3jeoZtirA0+DdTvl6hfzii6Wp/zxB8+ck2r2+Hc+P4H8IF491HWlODjMDm+9PEvMfqIGch5iJvd8MRNqLk5jHQzJvv5iymgzrmDHwHCj9U5j+Lm5txds/c4/ybbo8Ool1f9GFbCGjvr/D/9sDtOuQX/ov+MF7xxezQPNSpG18Rplz/8jse94AONTgeMxgE3ITNeO/3y4/XJ78MC9R13+xrbgy3qR8Cu8kVlfpE77cwr7t8MFimL/xH3ueX0biLAu1v46NKJvw1/dOQjicDjzhIepy859deH7vg9++9o4vzzcR6RMW+Jd7pwY9Av0eWmydvf3f8Eef58NDj6sbyjz51H1nvlc4w330d4xI/d8uB5ZVrv7UeXeAfLm3/vv02vE7q1yr7oxjqs5YERl3FN0D/0jpZR8KnG0h+7taiT2QXyl+Ko1XrX1I3ecWsRNV+X3zyjfN2Y0JecOT7Av8RJwPUFfcY55ibBjYQb49xQu1Ge22ioVQ1OtRzPnOZJrnXVmwD05WdN6tFq6Us/dbgmdUPJuPkx+ll35so64LAWwvU3JvnaKEfWl7WpZ7yaec7UtR7roE1jDI615RprebMFg+P6Y1l/ttaXpt/5dUZNgHPCzRDfbWTfmySdyfWjJn7shHf1aPVYTfKBXBdrrfXidz2NsT8C58+bF97w8TgtfXnehbms0To9D7nGXd3Zx4C1kbeuqXUI82cdGrqZO2vIXOajzblwjXhdec1kvKZuzjnnXcfT5FRN5wNyXupZj7U5pmbqqZU6Gry0DtYB1Ml++ju87TcePt0Y4ftM8ks+Mb6LhV9Zef5T7rZl74Nf8RBsbp/wjFdtj/bBBvZdr3zU5s63u9H0gpEa2PjyuXPG+FLMC25/oy17H74VWexVfqT2POZ6yM3sTz3w9tPn7vkXvm7OOWa/44FrbH91Rn/doPNFn3yRKZuo6551tekLHvki3op8RwtaS1bBmuSXCbOR5bsv+P6Zmo/NQ/5qBjZXN7+AQ7+v+/MPNPjSYd4WnvjJC2+9ueOtvmnyi7Ou9SV75/bc7dE+3GRyri795Genf81McJ28+7cfvbnLHW58sLHgXS43usF19sa+Zfrlqgv2fD4PXGcvh1+wXG968CI/1/v95RctqDV/sQg86B4nfvmHvL7Dhmu6fjcRtV78qsdM9bB24Mu/7Aunx8kFt7/x9OXPtKJuTL4/Pj4CqPUWN7ne9ugoqLfOscJ1WfpX6v46uP60mWbd96/fw++8AEu6nn9ajBt0CeacHNbkFt96+Ms5cRuPdXNODXHmGeONHxu8+qWkzDk/wgP4ufEfGlyzmSv7oPo643rk13YSfIyLxwjPfw/cGj9Rnr+4xReZEj+HmgvkDZ1EchJX/5ITP4Hc+UeY+3ngI9f893zD1KrPNX9e+XJWXPppR+cfy7+NRzb+4YfL41LwN4zv78obq5mzs8yV46Lry3ntW/5wOhY+ji5+359N73hJnIg58RzLGrgO/tqQPEF/tN6CvHO/OsRzx9JzjMjn1g75nTL8ihyPtdGvD50sqDtb0I0tIdcT5PHnba55wXSL+oqff/p0xa8RPiQw4MPZpciKWnSntYYDRrUwXjXALlyQ4/bnaqmQmzF1rOqNaoHX1QOqRmKkN1dvRXJf9YvnTxtLNpPweWGfmwW5bHowjnkScgNADJstN7BwgBw2GMTIc4MI9NPCh2MewDHmxpjvE8kvbwVuZtzYo0cMedwok5cx6jAXOdwowtWn4XfDDSdzuTbomIcNO3UC4uXRB87BtQby1AKuAWAs1484jHrgMCZHHfqMqUN9WOoai3k+rbeuYeaiXtfAPPicP61riR9+1u56u9ZVQ0MD5PqQ13nlWnpu5GZedDXiMGDf2rDKwSfwURMt4+Rwncwljz51Zj3OMc8fSA4gB/PHbx3Eqo/fOoDnIjWIJQc8NKwXrrUwLs9cjMNxPvj8Dh8MPTncrCMnvJwXOs6J9YELx3nBgY8OtZhLfz42zMXj2ht5PsaNA+QkluvPWjn2XDh3YxjPNQTk0oexJq6Pa6gWOvCBfLXwYeSDw7hrQx8N1sabnXCoxdqZP8doeF6xb7rDz036a0C9FeRN8DO273rlo7dH63DJxy/dnHeXp2w++ld/Px2b52XPuvDQi60l8N0afvcLdV1y8UVTX9zg1o/Z/Pn/+Pj2aB/kynnxfRD5xbxz4F8w3/yO/7Z53m++bZqDOrR8l0bq+As/gp+pZoO/K25zj6cd+XWkrL+CmyjcxNgV3GThu2p4QS7Iw80nfiVnV1A3m1VrZTP+xhc9ZOonyMeXGvOrEt0Ldr6wNr+AGL2dr5MX7V0nP/ey6RrhHHAuBB/x4Tt02DDXjeaDn/TS6aM6CW4scLNktLkgz7Nf+Obt0Wb6SXJu6qyF1zS18jPOz37iXbaefbBebLb4WEb3bhq+IPVO933W1GcT9advfvLUF3wnzUc/9vfTOvpYpuUXPdhICj6y85Q9A/gfd//bHus64K3//gs8OprIa5k+Pyvbz/kj05q3c957TPIxP8Bmrs6Z5wGeazIX4Fd88suu+flzHrfyuGb5IuIKzwEfu+iuAz5mcr/H7X9Rp1rOOdtaD8j14aYvv2yzK/gYCedZfOxdT9v29oGv++gRN0zzRhLXAGsiXvT0vefKeCcT1wcc6615vvF7H3eQRw6oeVKHG0vctE/w3SLT+T9975pvNt48d50f1/wH3/LTU1+c/T2Pmj4iWMHP2Z8fX2jrL7OJl1zEc/rhd/CNwDsB37hXx3N/43cP/ZoR57izijzv4jXPfcCR6521yhor+Ftc36V47598wZHvcDFXv97b55jBevPuEj7KA7gR8ydvfNLUF3neEzzHdOdd8F0x+U65OXA9UAcfK7xk+7c417Wu5RLqORnFr+HJOfGqcA81cAR5c/zOt1Z/LXatt8MuGlpFjnecPK59j7Pt7FTjstBMsAHI+jnmxT7mZkNzXC4XrMamwQ1Lmqj62VaTq3Wa1e8Gx00erRusri7G9GVLTBrj5qvzF2oK9at2mn4s+dnXjGGjl5s9zLzUU9dPyHVOuYlTCxDD/DjXbnzd/HquqrYY1W29GBxMjaqlXwPVr5Z6+J2356detxxbuzzGnJ/vasGYdzU1iBvVK9CHmzV4bH3Wi1aafrjmtq5q1qWeddmaQ81q1Z81Mg7yXAL5WR+Wcc4F5PpgeV1UkwNqbVhqqlGvLQDP2NpqHHc1ojs6tnbHRM4XyM+YHBPGZXweU6N1LyF1sw/qMeg2PnO4ZO9F0Q9c+Mwj/0IOeLF80fPeML3QWwN+JQJ0dYHReOKlr37ntreMG1z/WtM7JN7z6sdO/UR9O3UF86rf1VLB27brW7frzwwvYdefZOZGAxv7epNF8Db5xbr/5KNHfta0bkCZF18sWbXg5btL6jtGzrzS/pf5auC41wnxfN9B4qyvuOr0L9f1Jgs3WLCa+5K96/fZL3rL1O9Qv8/k/AufNa3hcWp9+esvnj6qkGCduMnk4y7fGQa+PDZZvKtoDs4J1O/qOeHZBx9XWXX9LlwHIPMmeLyyIeTXlxL7cz5rOOf8np6ld9AkRl9wK+auWc7B6Jpd+pd7kGvQrQdrkefynwKjuqkFW/sz9RX1ebh+N8feAmw7+1/q6o05wU3F6ZrfbvqPnv8vPKjxjObjYJlfHlYf87Dybyw3zNaCn3t+yL2+Z/OHr/mpqZ/InFqHeh3Uxz7oxoCx9bEDuBFVIZ/nmP7xFutdfgktb+TMffyuYukjRi999bu2vWXwXMDP2/NuxrreIzDnkQn7OSa6sTn8i80XfP3D6Owt6OnTSINaANg1kfxOR5vDyL82voMxNTbHtUSOp99WVF89tp3zjVB9XXxF9Y94iY6zFIf/h279dQebrNyAAF/o46sbVkGfMTXgM4b55CQHX25a1bJlzHz6jWMsN55uMsnBRssbK2y+GEPPmlLPmtR1HLhpc+PGeMYCN08YUMd5Oe/UATm/ysHkoEeLAXhq4NPkyAPwOJZDLmqir9/a1VQjj52PG/pcA/kY4/DccHtO1NOyFrXgmE8/beYAalizephzq/nUzLrVAhmPX1OrmuMADWrJTb5QI3OmRp0/WsRbF+PJUUdNfRjx1EE8tdAHyc1466i1aHKshX7VST9gPDn4qcO6rEktNEBy0LMerh/MXHKZXxoxWYexecMs54TRz1qtxzyAY3n2gfmsm75zqlpZm76sRQ1Mjo+h5AHzPPvFhzePWiKPR33A8dWu8gWbL92zT3zyM8O3ngNeHD/5Wa/e/Ngjf3X6F79O9//8n/9387vv/JPNq970h3uaV9587nP/q/1p2Uv2Nru/87YPbF76qnceemcJHwP66F/93fSvadgrXv+ezac+87mDNexyfvgv/nbzTV9/renF+lpcbm+db/Xt/256p8T//t/77+q63nWuPm2myfvne8aLV2+a4P/0Z/5xeuH+1f8fdX8DvG3b7nVdd7leENZaiKbiC5jpKC/SQiu1AUSMiNR8GcAUlEUpSb5ANeZUY46WWSkRJJTjG6WikOZbaSY2oJYaoamTaZqmmVqYOWs9a+mwhKb783+e77V+9/4cx3me/+u+Hhh/92yz7/u2/bbftu37cZzH/zzP639f1+/3e3z2+/6I3/XNH3zZ8d//n/w9n/1X/pK/+e2D+u/yO/2QDzq/4Z/4Fz/7l/6f/583jezE7u9Hfv6h04dN+XsW2T//L/2mz/4X/+vf+PZhxm9s+BNrv6nzW792D4XqOL9f80rfn1//31nf/9rndT633/BP/t8/P9t/44OO0V8w+vf++n/qs//g7/27fvZ7/u6/09s5Bjm/6C/+VZ/90r/u1372nT/6R37o9//2L/+/v+5f2fjiffI7fX7uv+Xy3vtNx30C/8mf9GM/vxa/+fMz+sGfnf9qiuv3t/49v/Gz/+p/99e8/QWcUP/Q/B/8P/xf33rzwbT7hv4/+c/8K29nVS1wrv/Qb/jnPu/1n3p3r+C84Mf/mB/5hfNyb/kTYb364OP8/5V//d/6/Hp9/9tfJKlXH5i+epb/5ofz/Dt/7f/p7V4EnMbv/NE/4q23eP/IP/7Ff9b1B+6DH/5194EvGv57x33w1Xvv33q7D9y/UD0w3/XC38/gjn5tz//ft+tpz+DLgB//Y37Eh32wv+Pv+/o9w1f3/NXXLPN3cPzT//y/9rXoV/Hwnv08x2+u/LJf6Z6t5r/5+Xn8pg9/YWn1drybL6x/xO/1u7zdY51lfT4z1+Pv/nX/1AdNX1Jt/O/6+/+Jz77v3/7Nb7GFD9Z7D3hG7D3gL7F+dI+cddxr7psTfhPoTef/9VXeP/qP/wtv17Z+3/5+ks9vANfxvP6/+K/6/Pr/pb/67fr7Asxzw176y9a/ev0/v+ffnkOf3/ef29/+tZ8DsOf8nZ/zXH+/7YL3v/+N/9zb/zoZ/sX/x7/x2R/+B/9+b7+1+Sq+6Zt+h8/+uJ/6h3z2V/5Nv+7DzwbYMWt9jtk3f67lmbFn6rm0Zxq3uS+m3TPxfUnyt/29/9hbHOIGa//L0dXrzbX1l+P6V4jeXm/O+3NNz5i/5e/5P77lfvUZ88XXm7941+tNfO07f9TXP2P+L5+/3sTAz+I/9Dv/Q1/44vQZ9PvH/lE//rO/5lf/g2/nHdJcXPlCPT7Cneb6vzDvfx36th/yg26/YiqhH+JXwNl4b+YWVzrLOfMXp9aXwVWvO1br7G1zrvp5hQNnHTi5d7nvQXXOeqt9cj4V/r6/5ru+8AGHvg9A529z9KGDr9+MYNCHCRp96MCj04cpGmI+UFxxttbuG6zl+fV6/zsD82GK3xcs/reCr3zlK2//i4HfZgH9+F+M5PgApjd9VBP0weiI9Vse9rU15eOBWP/rhA999qFWX/4Af79Vs7Xosc65D47LodX++dXbeNdqP5S1p7Ss+RkObL3OeuudZ8NfneJyOx9zPvr11BnVd/vvjHDO/atpLpff2Ly6tFaPn5brkh5/BtWkRYN/exbLcGjqpX4Y8NcLdAbdA/qK0zmYy8cVr6fOYOPdJ9bi3SPxQEyNs1d5/b045nw4+wVZtdp/vXTO6hihvekZxGj1BQZeWp0Tff7qyLen838vak96l9+51LMa+7/PyNMPHa/r7/3e7/3wvw+Vi0NPjtxv//Zv//C/O9EEPDq48TO1GQ4D/vbTucjDO8/Pfvb8cPRWf7T0Ye/V63xw6Kpj7/3vkGmplf3Yn/7fevMBHZC7Yyj+DMvzId/fORL8CvL+af6jGubbS3N/euUN9G/+d3/LZ//4//lffvOFU+/E6lTLyPyvAb/yF/8ZH/6Ezm92fPgT+a9x/4Df93f/7Pf64T/s7e/h8NsPC/8ChQ9ni7Of3R8U//1/n9/tsx/6HT/47Quo5ZivxqkH8U/eqXPiyveo1vKLOQPXePs2Fl+NjS/iOAN/uu2LHpzsETZ+9uu3jPy6+2/+zb/lw5/CXvUVaLlX/b0Xv+nf/Oo/zbq46mf1ii2H/xUd97Q/qf/+7/+tX/gT481vLLcPfD6kPEL8Uwe2F+MVB+IE8UzMfdD9W3zH6tzpvAK5vTbv9lw/J84acRqLP+JtrPnue+ueOmE5cFcPxNZAfO0Rip81HgH3Tjed7WXHxdZ8FodTa+Nbb68//2kfg/LO/O3J36H01/+S/8KH19xf8Iv/1g9fwsTzzy77UuCP9rPh9/3hb77wx//8X/qF/+VztdfuoLer+F3Pi0f7CucZNLZf/3vhI6R11gqv9AXxfsznz+Ff+Zf/6R+ut38Jzt+R9aH3z//z24i/9w//nd/+Xir/q+ei/0UR/9xTuOopbOzMN37oY8ZT/8RLX7TAI7EKbrx5sUc485/V+bJ41G/YWld9iZ/9nLy7fu/id3zY2PbxCNvP5l9pvar5Kn7tX/vzPnxg8KYf9sMJ8G+sDxNxxHygoLEf7sTxfcCwFx8ixOOkFwfyh/Rp+zDig9S3fdu3vX24oumDy37R4oMZvxrx9+90UUc9uvrBpb8fgowgR65a9ECuOLO/9oUbh1/8/MDV+VhX7+oM98NWGvUrnk79i+F03tbtq/Pk77qZQ+e6HH3Jr5ftJ43qgBjDT6f9s3jiaeoNxKrJl6XJrMU7C2Nn4czTo1NfaewH17Pv7SdO58jMQWzPkUZfJDDrrUePrnwxdfUPYoyWuBgtpiYN8e6laoIa9Vy+8+2LFhp8NNyvZy96UKPrS6N6RhCno684dPqihRbQaE/tnclpT/tFi1h72mvF6PD3ZYM6aeHRsT+vbV+ypFsP9Gj7csVzYb9o0T8OHXrtSQ5YF9dLHPF4jC8OPtBXl+kXP07XXK6YMwY+vTufPRt7tv+0ti/2B/7Uv/BDz4v6XcRrPOPhSm9xl7c4a5zj9rL1xB/pr86p4e9f6C9Q9dsmv/Av+hvf5ssL/knU/+3f9Od/4cuWP/O/8T+9/X/fw2qEO87JfbSvcMdZraseFh9T56rnV3oJcTcH7477qN7GoflZo/GuRuNZa/nxFmf8GSfc6V9p4FxpXOFKL1zVhKt6i7ueFssRy1pvfLWudNZ3FX8Fj2qEUwvv1XrLu+Lc1bwDjTWon7WrWiC2OHnF7/Lh5OxY7Bzv9MRPnXBqwBX3rGH08+zUe4S7Gqtx9vPrf/V//cNfWP03/13/6Gd/zl/417/Nl1e+f2XqH/icv1+2/Pz/2l/3dT8bQF7Wesdn+7rqGcyf5S4f4p95J+8Kz/q9q3Ui3q/9G/68D/8ctb+X6xf9xV/8O462nt+i+fv/xj/vC1+2+Hto/AYV3O0rnL2FrdG4GuKba35XA37gHffXkOCZ9EgkXDX9St5VvW8kqnUe1CM86q/cHV+xk/sIz85ndR5pPasTnuk8gwfgabuH9DMfKE7z4WBtY+UB3a2RwfI2/8q2j7O2D0A7v1qzPoQ2ZnFpw1WfV9q7x2y56lSLX/w881M7q8arVp56fRhk1cfZszx7X9RTumn1wZj5YNu8D+VZ/OpW76zrDHxA3Q+iffjVJ439QLp65a+F6nQ9xfYD8Vq1M+v66ENvxrcacVa/NduzrZ+9BoAnr7rby5qYmvTThGpU86z9yE6uefvobNpne9s9yoHO+9wj6z467wMov/oZpCWv+9o8XfHN2X3AWT+N04qfencG9Zb+1lk9Bpu3vs57z3O5d9hY8yvfe/Es71mNfMZHcYiT74oPvmDpSxbwmzKbt3B2fiunP70PfhPhLmcR54qX71Fskc6jvGfYfDg1ii/v5HQ/LU5OuOJ+auw9fs53fIRnOes/Y1dYzhU/nbVPiSu9R75vRA/hTvfqnrm7j8IZtz4t/yN8mb2u9p3Ol9XffWy9nT/CXc6pFx7pFns17xH/Ec4zs86384/F9mN+ZT/uR/2ID1+ywPncD7jw/d//W97+Qu/FVU789rH7ab59nAaNUG5Y3iu40nxP/mL3Aq/MwdoXLH3JAn4WxztHePtZfPxm6901Armb3/rK/wzv4X/dFy2fCh97kX5b47yxsvDsAOPueGrcrdf3CvTyyg3wXlxpfkytclgfnE7rTf+++b+ys37r5aSRdh9O+xD7qGbaey32epifH2764LO8E+VdWXm7j+0DR50+7Jdz7tuaP25mXY07/Wo051/LX2xRXH5W3dUEtTvvrs1ej+0t1EO62dWHV7Z163XPSq39YsFvLZy/vSB3v2xhp3ZWjfpcf7Fqt++s+7IvFvYMTkvjtHJ2Dmc/e37m29v2k21fYumm1R5BrB7rwbiWj9YZO+u3Xlt/9XZ/2dU1YvUKj87zTpdPrJ7rdXsulk6QW197djhnL6fvbs1OLLd+OrP6Wt/2HudO+xXc5V35q5O9F13Pxldwcnd9xs6/J+P3/j1+4J8qDdu7cb+Y8XcA9K8mnXi237s98WdXOP13vBNnP7sv+Nh+H6EadxbS/pgaV0h762y9xavn+YpWoHG3p3TW8p+46uWKd2rBub5C8XOEV/Lv9rh4RecVnDo7v6v/Sn/hkf4dyom763ywc7jiXOFR/C622lnY+RXOc3p2fnd8uMq50wlnf9t/8ysLz/RPnP2yfm7/8N/1h34t8lX434Pi3GG/mPF3vlz9K0dX/bPz5z57Lzbnrs+rGnGf7e8ZrnK3DjRfn7zzL8n1vwddYfP2i5n+zpdw9tLeNn9x1eOnwDfsixZoU+/FVc4jHQfyZQ7lY3oMW/dZ31+mznvwKW+QV3HW7MPb2vlm/8p8AOiDQg+d5n1wSGct/f5kfv+U3hinGud1O6+NtYftfmiKtz1tP9t/+uUwKDee+XL7sNeDHpa/OeL66gM1kxfwsrt+QKz4gq/aVxr1WN1q43UuXYeuxZ6TMdszLL49VW/tag+d0albD/0vI75w0Q8uLV+uXP2mzH5hcdYMV/107uc+rc+zLDdbPQbn/tI/derZftpLXxyJQ1ppsNWFdPY86guqXd6XsT2fzmjPKtijvrL2u+vzzHZv6WV7dptXTveNe4Z1D59W32mugTHNrV08xLmz6nQ23dtMH8Zi8YqtxQvb585PXMXKufOt/xk6/49Bdc7xFfh7QRbf9TN+4sO/hM+/NrRvpn/xX/3Ff2Lz3Md7ejnxbD9nraszlJvt+sSVL9Bd7eavahZn52tgbfFs/Qo25y6/vVyd3cfg7qye4aq/7e3UXbxyVldncY6vYvtaXPX3qvYdj/+M3fme4e78rvAx+lec9Zlni5NzIt/mnjkbe4Y7/rPzubvu4dQ89R9hc88R1re2uOrv5G/O8vf9Q3b+PWA/72f+pM9+5O/1H/gCJ5j/+b/gj/nsx83Phr/sr/y7L+suivVMvHo2voJXeVcod/e19l48ynnU5/nbKT/3Z/yEh38B8Z/383/6F/7Qw1+QfYWzn4/dU9b6Cl2z3eeHf3XoW77lm97+1aFT7AoENn43/zJ4VXM384z33j5X+0T5xkdar9T5VLiq1R62398W+Bk/9Q94G9Vn+yHCfFG8DwnF9drDD/D2A0Tc9gjm1SkeJ4M+pO2HSR9IrdVLR51q8e2Hu3jbu3V917v49nPFgWJGWL/c9m4O9b8fpM9aNOL1YRnEqgP87SvO1owrltFmeq7vrNw9v/K3jryTd54Pg60TDzon2PqsNW6+cjubrcP42lvYWvm3l+oUr+fiXbfqinfdGKTHoF7wTj0GcTLr+qvOafWYXXHWVj+TB/XLOqPy4tQvO/fGzKH9p7PxtLaGmHs6Hmw/7W01qrH9ZGJ8XSvGtzqnRrkgxkJ68awhPQb8WX02gnw97T3Eql2M1Yv4Iv720786dOLMhVd5sNxXta58kH/j57waZ607TcAt7l8/8Gatv3PFv0DzXZ+/wfOvPPzo3//3fLvuf+J/6j/y2U/9iT/2s//hX/Cz3/4y3PCX/BV/12d/3f/8H/qgdVdz/Xfc03/GF8t5hb9Ynvme2931elbjzg931+dcr8YjPXhvH+ce4xk355wvb3HX++bA6T/jJ67iV/xHGotntXY80Tll4Spv51dI4xXe4tE9EuIUe1Yj4N3lvFcL6uNRz82Xc1Xj1AC8tXDHDY/6OfEoFk5O66s+4L2a6azeGV8D8SzsfJF/xzv7/n/3t779bOjvAPGz4ef9zJ/42e/5u/2wt58N/jUgPxt+2h/xB332S/+bP/uzP/qnfOcbD/7b/6O/87O/5lf/A19bfX3dRfs4xxOPNMIzzqm9vLsc/kexu35fQbpGP4v9hsqedz+Lf8zn5/1N3/Tv/+xP+Gl/yOc/i3/MZ/+Dv+BP/uyn/+Qf98aD/86v+F9+9iv/lv/d23x7Xf3sEa7iZ96dxt3ZvvyX4S4Se1T4yxz8bwtcHdTZ87M1jSxccRaf6lzonNrW6Z9j3Lt+Gj8WZ/6v/sv+Mx++uOhDEA7TQx9cxMEb//2wXXz/NF1uHNaHCrHqmPP3oaK+0sv6cqW/E+T8y23l+tPf/sJMf5rtgwwdHL/9sH2JgbUYs3971Wv/24o5vtx6MMfrA1D74mPW8voTaWt70Ht9qwX67H+PkSNfL/09J/Lk08HtjLYfnPruT/GruT23984qzXqV41zEQY+djV5oxOl86yXOnmPcanWW+mA41tVsLK91Nej398C077RA3tZsH3HauzhevaSjH/HOAw/sp9r21zVxBt0ncengV4+fnrF9dKZpAT21Wb0xaJ7ps77rHeSlU277AjF9ZDj12/0BxTtD+eLOvJ67dvUqtzguyE1jOfVcvHsWxHDYqcOc5V6ffnvFGo+ua+VfHvKX4prb39lrdcTaj/z0aePzi9cznzhu9VYLv/PDUw/wxGDjNHDE0upa8Iml8R/9E//yDxqL4otXea9i9a60F9VpvOM/61v8juMv1fvVf8UvePtnSV+Bf5Hor/if/f2f/e3/m3/sLT+D7TcrtjxYLmzcuPE7TlhO4xU2Z3HmVuesVZ0sLG/9zc8RyoG7+RW21mK1F/xnTG62OPs843BVZ7Ual3eVc4VTA17JPTmbH+44xmJXnFPrUS2xUyuNk7cjnHVg43ClEYqdOo80QDyO8WN0Nv/EqbO4itE49fDWwlU9wHkUO3HlWzzTerVWvOUv504HxPq5m4H8bLGcsLxzhI2Dnw1/0y/7Mz//2fD7f83zGH42/LJf+fd99rf9vb/xa54fwOpeYffTyPr5vflxr/a3Iyzn5MNy4VyHq9wTca40ihnPPhv9C2y/6pe+47z/uX/1s1/++c9if+HwqXXirv/tJ+z6Lu8KcTf/636j5T1YoUdNvgo5H5P3MXilzjPO9nvHfaXOl8HqP6p11+en6u/U+Vk/7Ue9+fYBEcfYB4A+cPD1AL3ilCuOx2A/TJx6WTxzY1wfZHyg8WFuPySBOlcfYLaeOehF3KiGeGbNn1Y8qDfgZ8trr/n7YGheLT3UE8iJv/3YW+dTTwyfxWPtK516WU46LI3ls2oAvvqdd2d95tVze8qC+Mmn0Tlk1WvPbHsNuwe4GttHteqBdT3O3lm62681v76cwXnPVQdo1L85VHt59NofA1qBrzO5s3reOSu32JlTPTDnb28np73zxTEyPhBfnTRAfgbpbB0x53LWqkac5WVgdL6dMdB332bWWyvQ314gjpFPvH7ihvrlz0Du6oRqGJ9ZPbFy/upf8w+/zZ+hHNh5qKerGNzFW5/62R0exU6c3Ktcvt/6W/9/n/2a/9Vv+OzX/SP/zGe/5fNr/2//O7/5s+/49h/89idq8N1f+Xfefo3cPzPpn37+i37p3/HZP/sv/OtvMflZ68XpP+MLsTO+1xyWc6d154eNPeIt8D4m7+z9UyHdL6PfntrL1dgczvWJjV/xip+2aH3lX1/r9Z/xsPMTm7vzxcbCrs8YXMWNV9zFndbaIxR/L2/5d/MrXHGNZ94jnau8u/w4Z/zEyT9x+p7pPXqdnbnLLfZM/z246oX+aflPnLwrW95v/fznrp8Nv/4f+Wc/+3d/i58N3//2z9p//c+Gf/Wzv/CX/MDPhnROrL8aJ+72GDbvzL/y383DlW/xLA7Per5CcWPzfhY7bz+Lv+/f/v7Pfujn5/2tXzvv7/n8vP0vRv/0P++8//bP/uJf9nd+4WdxuKpdnTP2yvqZhXMND3+jJfIe4HmYZ4Hw7NCv4s/wZfMXq7U4dXd9xtI4x+Wddb5s3yGdZ/swPuvzHF/FqQPN/9Zf8ie+vbk/P1DIYcX6AOBDRF8k+JDDJ88HmzRo+8AaT068/dCKRwOX9WFILYbXb0v4bYasWvLp+5Nxv13gt1r6E276+8VMvePLsxbvywRrPfhT8v653HTUwuls+Fn76mx23/3mR3X8VkS/1UJPLg7TE+jVfvvTeBDbc1QLrzOobzq79zj1rTf59dZvAzAxBuV27ubyqyHPWC84uPYXl1Z9n3z9ML2D/pk4k7f98UH7kddIR7/Q2WfyuibpOhvr7YNVX13WmdB2veyt/fHvvmiCfvDF+XDSol3N7rmuXZAHnQc+5KfBYDlpbBz0EoffmTiDzoZ/zxC3vln7EuvsOys9ZXHaP8itDk57r1b9XJ1P17Z+uo/qqT3IdQ0Ynzpy/TbLd3zHd7y91qwBn9VL10A9a37xtOO1JyNf++ps9CjGoDgde2JdAyMD/rjmtEEthh/kfOcf+5d+mIdyGovdcZqH5cEZh1PzqgZsnR3h5MKjWgHnmU64i11pZIt4cYsvr9gjDpw6r2g9w13u5ldr6xXfe6xxNU+s7s6vsPXgin9y4K7+2WfAX3vEC2Inr3g6nwJXOurd+a+w3LNnuOpX/OTsCFfxxSsaEMd4pfMMWyPQuasTzn62jxM462++NV7Rgc1ZnH752aJn/onl3dW4wzN+2mcvd3l3POOd1iOceT13Tg28LFzxYLlnTjh9Vzon4lR311fYGmdOwNmf9Vm44u8Y7noIdzrP8Ej3rofNwbnq+VE/VzrhSusVpPXevMVVP/DwN1pebfjLNPZefKqePlXPdM6eznFx5fsYPKqx2PiZcze+iqs8c/az/5g/6MOb+z409Iaf7Xp/eHSj8sWLyxfw5MTpA1sfupYL9ZVuXB+MyuXH8SD3YaUPYj587Qcl3HLUrneoRj5aPiD1AY5eH4T6gdEHvWrFyTa28fMHTh+yxJcTtidclkZ9O4M9hwzEux7mkJYes+Wn2TXqg2jnDfh6rZ96qVb9dFa4XZNqiVeHVaP8NGDPLN3MOgM+NdjmhPzlqrN17WM1QvvDlYdjP87PHq07u3rna/9Zmtvv1utM+bZvOLnxylvjC3T0Vk/lGKG+7a+aq8/H2v+eVZqL9M9ecOWUx6qztehXI/2TZwTzXePL02fPilPHaK2PZ3upX5zlrv+M0Vm0LkdvnSMrp55Yumu/4m/8B261yw938zvgnHu/wtZZ3XLPMWzOVX545tvctXxh5yfucsLG4YoTXtV5xHsVm/uKznL2epjfXZ/FK/XoFLviVOfkLHd9V/FFnLs4PIotVmdz9mweaZ17e4STc5ez/isO350/NL/ihUcxEH+ms/7lL/IXu+PsCCfv5FzlwPrvuI1wxQvnOtz5T6R9xX8Ue4a7nO7Hczyx+TjLK3ZV40rvUf939WHrrMaVXpxi5xierYFvLV9j8zts/OSe+32khVv8HIP1I42r2CN+ODlXvYS7Gif/vXsPp84jvMJ5hlc1Xvqi5Rk+RcMnrg4vfKp6r+jEOS98KP4penxvzsfyH+WJnXaHjZ28P+2P+84Pb/B7879v8vsAUJ7z3Q8+EPf8AAFxrMWuPmisJlizepGzX9DwA35fGuwXG1CtvjCgA/W95kMhDV+w+M2Y/btT+sDI4vUFSfM+eOffL1r60KlOOvHjMb54V1yjtZj9Z51ffULnxroOZ830xOM6s0Zn1sgH+O2HgVrLpxev81B3+dVrLs88W3Qe0P7VWJ322P7h1AW8zRXPrEP1cONVR42utTOsH/E4fPFw7H37ZvHEcLoe7aEe4qzh7FqdR7WudOJs37DakA5O5wny63fn8tZfnXox58Nr33GqsedYL6du89awGtsrTvmw+6kWpGtk/Gx7j5tffrFQ/qlTX1t3rTppGtkv/xt+/deUn4NOOPtYLC+cnCtc5YWr/PjneOKR7sY+Jj/EMTZ/tOdT8+oMT86Ju/grZw3lv1rriqdWtoh3pbs6O19sfLF1rjin725c8GXhbj8n3rPvEyfn1IK7nh7VifeIs3iFdxdTa2PPNIpf8U6f9bMzucOjOuERhy+7w8buNBp3vtjYK4hfzqP85d5xwlW8s9/xleux/GI7bnzH1Tk14eQH3NXfcRFvOTtf7PqMnbjKzfcsF17hhOXueZxnAo964Ft7hGfxsLy7+eLktL7jw6PYYvU+FfaMT+1Xan3Dvmh51NgjXN008ExD3nvqwHv5cLWvcwzv0f+YXu5wd4awde7mr+LM2fWf9sf9+A9rYx8a1kCvrA+EPrjUfx8Q+nCzOfsBB/YDBKSZ7YcqOnh0fZDvT6mZGI6cPvgaN68c48nvg2nr/jeE/knhfqtl+znrVXNtvzyxxpdnn0Za/HKrc3KXl+GL07GXPef41Wn/cfjlq1VNWtD5dqZZ/r2m1cmq1fWJ2zVVsy914qadpjGzDvhMzcwacOutmiF9Vk/VW9v8jL8e6q1zMPJ1Xc7rESdeZ4VT7+kxc9jzxFt0BstZrpE+6/7hAz20B8CPy6olHgfSrUb72563p2rGzayrUS8B3/kxfVvX69aRn37G13jOIR1mXi/lQ3W65qy+cbZmKM7C7qtRvH4yvvo6rz9caa798r/+130t+gPYnAU+XMXzxYGTf6d7YjVO0ChufMQNy7nqZfXCVa/ij/YgvhrwjH8XT+fUO/GeelB89VfD/EojXlyceOcY5xxPvOI/OVeaV/NHvDtf82f7gZ2fWK2QFpw6G3sPzjpXOsWXd4VT6wpn/G5P4eznWQ38Zz3Ach7xn9WDV+qduMu58q/vWfwV4K89wqP4q2fdNTTuHDa/+cmBYstfvcWzns4c/FN/x9MX7vwnTt6rPV/t/wTO6mfhaq8nTs6jnKv8cMd7lHOFK34+484br3znPkIc2PkJsat4uo9yF3d9hHQe1Qovf9HySPTKt3gWf7YheKSx+a/wlrPzV/pY3OnczZ/hGfcq/krPOM96eu/ew13PP/eP//FvmlcmZ9d9+OjDmrkPEnh9iDCWF7e8NDO5/H1w7YNXOTh9IPKheT/Mbw055dWPvKsP/z749+VGNVlfQmR86cll9cu/fe7YXuqJP8hneOpvL2mwOGx7tNZH++8M2OZC1wP45NvX/v0ze75xaYH8NKpXnXqz5u+cjbj1f9V3ll6wbuSnwdoXq161+hItPWau5/bV3tpH3OYnZ3U2zkAfV/tannXc9gH0O6tqidHAheqzsOcRP7PufIqBHtoziOl371tccVY9fvHliC2vmqcWxF9Y56uPzpDxwdlL3O2H3fnrAdLgq1+jtRrOputgzY9DT0+7N3nZ6my91nHSYvH11B5DuuVCWiDnV8xvtOQPu27PIZ21xR3/Clf+M39RzLi8O314RQ/MH+nAxs3Lf1SjnPdw7rh3NctvhKt4EMtah2dcwLmqCafm5oUz50T1snA3h9ZX43J3Did/sbHsDst9hLv4nsnJKXbWWN7VmYqfWifeowWPYlD87Bke8WDjcBU7OQF3Ocu7qrXAPWN3da7wHu7iKk8fV33irj1DnNW60z0R7y63nFd6OeNX2o90lneF8s7xChtrfqX/ilZYzl2vOHd1skd4xKP76IzKuatx5p51Wj+y8Mh/jmth5/V1Fw9X8Sve4ln86jzv+jm1rnI/fNHyzd/8O7x90XImPWvoWRxe0fgUOuE9Wu/VXP5V7qu8jwGdL6P13p6ubphXsV+09IZ/DZqL9+GhDxP8evSBJavnPmz0hUN6xa35xfvQ1Qccsf1A1IfqaojR0VO9MCgvHtD1pUb/DHRfplSzeV98XPXMrNVc42svrD2UL69+Qc7WjM8P1ejsss6lXlav2lvP/s352hujBTh98O+c6mE1Vqe+6hen65MOXpztefWAn53Ibz9pmNdb9faeoH/WyPKJh+blZcG8vGpY68P5dd30hHvyQKy+cfSNs2dun+KdA99aPe055WuEU0Mfahjxrs6TT6yezes5S1OsesuprtjZd/xiUB9771cHZ3uJe2ftZfeTQT2klb86V+ejn17/LO2tw/a8004Db/Nxg1oQXyyt9e36f/yr/sG3nBNij7AaJ7c+tp9wch+hfDg1wXzXi+pcxa96uNM5Ue6pUf6p87G1cB5pnfXu+nqEapx1rtDrZvGo5nKb39W5yz/5p+aV3iNO8x2X0whnT4+4i1c48Cz/ldxzXNT/al3xFp8qft4XX6aX8zrA6oQr3SveFU6OmqfO4twX3PGv+s936gLf5pifGjjZ4op3Ik7jFecOcbf2Od7hKn63rxMnL1xx7zQWxe9qrf9K7+rsmhfbnk+Ncz/F4yw3POLQOzVhfVc14SrvxNZ6hPp7xC92x/mY3PVv7OSdeCV+clqv/4p3hR/4I7Cv4e7CwVWhZ3gv947/Hp1PjbP2oz47u1du4o/Fe8/iqt+uc3biy/Z/1vQmvw8LfQg4cfZ09nC179XN9kNL8fWlaywel08dby77ANsH7/0Q68NOX7B87/d+72df+cpX3kZr1hcrffDb/lj1ti5Ue233jZeF4nTshX4fyPpQdhq/vvSY1Ssrb/vbulfXAsTFmA+bfcBlxVmaeGLONjv3nF46LO0zD84zOGsx8/rAPe+Pk8sWG88gvT1fIx9dwNVv/VvXD9NHvTNrwGnfu/9d18v23LxYtnmdYfd693v6pyasbvPOlOm7PV/xlsvyLf/sr36y9GDrnpb+iWo+M/l7T9Hk3x7bH/+JfPVHoy8o+203833tdV82X2tf2elTr7PpfNpHnGfAv7Ir5N/x9IWT88iu0H5CvDv+Fd7D/Rg80z/3cF6r9+BRzns0r3iPcq/2ePJfvTavXI9ne6Gx9c71josrzTN31yfOvpqfI5zzXT/CK9yr+F3Pz/Co1hm7475yfne+K/8Vrmo/6v1EtbbmOQ87X5yc7BGexb9ROHtd1HcGzrLz3HO98n0szhqr2XotND9j5/zEGdvxlTOBkxdO/7m+6ucEziOLc6Iee69zzk/bnNO+EXikf7WfRTmbe3cWz7Q2bp5d4YzdzRdX/q/7oiVcbew9uGviFTzLFV/Ol6m1ODVP3Vfr/PY4s4+t+SroZ6+iM2xf5XvxA/9+UNkPTpu3a/ws3+o2P3OM9M8Pa+XL3fz6iu+DZ3w8H4Z8OPJbLFlfsPRBLD1I98qgXutLzf3Qm5/tGSy/2B3oL9qzD2l6Pr9k2Q9tUI/ZeUbbw9nf9ta+1YbVWe7Z71mzs2HllkO7/rsOm18v4va6++5c2ne9rl7xLF9n6QuW80M0n3i6ejhNrJ7oZHx3eXte7f8cl5t1zTrDfptnrbPd881OvWpUE86e452c5eGotz2wrVU/7NRe/bTT396bw8mDeFd6wL/nZx53eenU93K6zlevPfHuM2P3HzvvP3bGQa3sag+h2InVL2dzy7vLhzN2xT3rbA2Qk31ZpH2OXwav9BXnbgzn+mP7W51TMzw657ucsJxX+IvlvnodxLNHWN5p78XH5LyC3X9n98iusP47zhXew4UrPl+2eK/2Hd6rc/Zz5t/5F3f3yOn/VPfElc5d358Kd3p3+w57fjtfXPlPziOceVdWLOwc7mLmV7H8uwZ7vzuTK//iirN11h5BfH92X9mJ6tZD5v3A1XuGR5bOl8Gp915s7isaeybnGd2dWdj4yb1avwf3n8q+gXilyfdu5BW8WvfL1N6b4j03SPiU+/4yWo9yX9kPDo3zTX4o1oelqw9OVzmbtznFTt5yfWj7QT/oB30wazHYDzI9kGB1QcwHIR+K+iDtCxYjnxgOVJud+6F/nmM967UPb9l+6E0z48vyVS/N04rpoT3tB/vzi4fzPNKt7va2nHjVhGp2BnHO3pcbf7nVzsrHwdV7dubH4T/3vvzizqPfTjk5mXX3EE5ftvRbTn3hQgNHzu5n+0pje+rerO4V6mN7W1Qvq25nx67Otd5OpHfH3RzzR1Yf3e/nPZ/umVPtfZ086pl/taCz6rzSppOVszy+6tfnWTOO3vxrZfsvlqXXNTuv7al1dV3jpLP3CaifLTfk21pnjXCVd4czfsU/fdW9qx/eU/sZ9w7ystY7XuEVzmL52Yn3at3hjD863ztcXZfVNf+YOumuLZ6tYXNftVew3Fdz4GNyPgUe3QePYvDsWt7hivtK7hUn3yv5gLfcZ/P42YlH1+vLXsurenD673q7w3u5d/r2d7fHzSv3XL+KzX8Ptt7m7vqM3eER78p/nsuur87s9KW5dV+tXw7r5/g5jxfUZ/ueofcFrU//GUsnbCy7wxk78874Iyz3G523Z7hz2LN+hJPzpb9ouWs+/1X81Q3f4Sr/lc1f4Vkvj3TvDv1j9rc6dzXpZq3vkEY9Xtk3Er1g1dk3+qHez/j21l7X4vfhpw832eo03w85v+Pv+Dt+9oN/8A9+G63FcGj7gPLI+sDLzPvwzYrZt9p3PamzD7XOCcQ3V28+kO2HzdVj+da2XrY5xWD72b1l+cTh1GF6qz9ruNobnOccZ3uNlwaLGx9w1du9l19O+zHfvOXhuJZ9ibK10ug6d63rI81Fvacrpy/l+qJlzxTay56f2l0HJqe8s37zaj+zeJv3CKurr84Itvdszxie1Uij69g9xfihHqptLQ+/L1l6nRv5N/cO9Zbm6tZDr8H2tH3A3b7N+eWfzx9f9vKrU872mdaddsjfHvS190mc1XkVncf2dWL1mj8a1xZbY+tmdzh1dt385IQrXdw7zbsRzpwrXHHufK/ohUfcq9ij8zzxyjWArXPWfCUflnfyi93Fwxkv57RXsLzmz3Jf1X4Vd3pX/s797n74RvR+1rLePu56eQWbe+qc2uc6XHGWezde4VEsOMO1E6vxLP4eyMvCrtcf7mJXfb2C1VvNXZ/jM5R7xT/9V5xnSOM9uXs+zV85s63zqN6d1uae86sY0GLeC1zN13rPkPGtRtj1+h+hnNOKvYIr3vqezY2n/5ktrvxXvhM/8Mn3AiXejb8tcda862FvsBOv9P0xe7urSSu91b3if0zdcOY+OoPFM96rOot6ufogGXoR7wem3YP5cvqAeX7A8qGhD0PGTCyL4wONDzY+5PyQH/JD3sb9oqW61fPB1gdiH4z3Q7IPzX0g354YVLdetjd+aH+by/iz0B7aR/PqxLmyO1Rja+vl3HtfLPTFQP2e/W29dNNby1+NNOsn3dVYbvxGdtcPn7jczDouTue49dLMqt+90BctaVUvva511yr9dNJqD2c/8s57cnvL6k88jbj5msddo6GHPcvW6zvt5NCqfnvIrOGql/wL/CuN8tTsDKsvhuPc9suWqy9Gsq1rnv7G62WvJ9OTeL1cvTZYSEMvnjc9g/qiha9e2y9r/1u3+COo3bXK9AWbuz2G9e0+znGRZn2/ivhXeVsva/0evKefxdZcnHp3+u+te9ba/Fe1Hp3Ns9ijeIh32jOcvFdy4FnOqzpXKNd46jjv957/o/7O2CP/nYW7eXj1XvnU2F7ee3avgM6X1brTyF/sEedjcXWtTrzCgXh3Z754tJcs3x223toz3PEe1brD6tz1/DG6z/CK5rnH1ld7X7yqfdoJOldWLFxpsY31/mXfBzWGuGHnj3DyWp96V4izvEd5p7/1mf8e4K/O2hVO/4d/dehbv+Wbv3UvDOz6jC0exeBZ/Ap3G/hUtT61zjnCOd/1Ha50rtD57Dm9mvupcNbZXv6zP/1Hf232VX8v3l64y+XrQ4EPLex8gYc0+gCBo48+kDDgT1PcB5n+NJn1p8n74SbI9SHKB2v/y0f/mhAfPXFWH/XMR68PfMb6wd19VXM/PKXLFtbVqn659rUf0qrDcEGM6QVHvngfWOVAmlCtONXcevH6wLnnU8164q8v62otp55o4cPZ01kL7Cudzqpa1lAtaP/pmIN9uS+Y64evBl5fsHQOXdvqLvjOWH0Bv1r7ARs6J4bP370Ub/eWnlrF9wzSAbFsOfGMfPGN+bcnWC1IJw3QD9MbpKPvtPQhntUbpAOby1wHPpBTnbNWHMCrBoin6fqmfebpp54aQX94xnqNy9rL6ctah+Xos/Nrrcaewe5/97V7P/sz5md/1a/5h99qLk7+Iu7mnBw4NQN/duLKf8WDO40Tr3Ag3qN6z4DzjPesTvhYnWfX4uq6it/Vu9ID/lPrkc7iFV6cK+5Zb+PNr3wnlnvHWcSLu2cA+V/Vei+2FmwvjScHTg484i3iPYrB1jhzno1XeBSD1bjay+LUsl57hkc8tYu9qgVXPZ/5OFnA2XqP9ODUfIaTf5WvVn7jyXnWN5w58CwOV/6rvT/iiWWtX+k5rM6Oi9UJy38UP3HFheWvdtb6DhvbGjtfrcUdx3jX7+IR56peOGsBrVNvOcXuOO/Bo75hewrNP3zR8i3f8k1f+Oedt5FHTd3FXs2/wyu6V3i11iu8T8ERz1q/gke8ZzfPqzWuIDdrfYdHsZ/10/7At/5Yb+zCcJ4tAAD/9ElEQVT3g0yx4vw+QPXBt5w4EK8PG2np4+oDx34g8YF1f23fh1f8q33K8eGrL1mYL132gzYz337qxQek84uWuO1Fn/WcFqPRPORnNBjIzc5967V69KtnXc99wDz7itP1SAu2Xry+iDB2BnHaWz0xnDutrcdX70Z5YuqsjjgdHOgMGA2IA3j0s3p2vfrfO7p21bQ/eta0xOPUnzHjz6wDHl/5afDrlX77jte9FEfP7Y22+y2daomlUz99IXHWMgaxkEY8SC8D8c4Sj78vCrZefacXr76rvfVg9a+u62rwL988XqZOnPRY/LSNGWx/a0GcVSODNKD5nYa9ZNuvHu9eH/H4Vrd1I41if+3f8o9+qAk4a/kgTuMj3HFovZJ/YmtnrR/h5N3x1/+I01lcQfwud/e943nGcPLual7pXOHUeaZ3hTPnSmv7uYPYXfzMj5uFq/jiFe7JOf1X8atYeCUWrjgfg635SHN5J1y/q/jVPfKe+ImNPeItXtU7sXt6BrzlXuUt5yoOj+Lv7ecV4D3jbvzqeoV4V3qnb3XEsiDO/GxZLHf5O4dzHa781Trn70G6m2vOX+yuJzg5Vz2ktTp3vS737OnEVXzrNF5heYHGaq7OFf/Eld7iLr76J2dRbMetceq9gpP3qOdid5xnWj/wCWDwaqPPQOfLaJ25n6qvj8Fd7T3QK454tuvFuYYrH6zOFT7lGa3W3d7uIHZ+kGH5+sCwVtyD2pjF92HXFx5ZXxScD3ZQn+nbh5A++GV9iNkPKe1RHl366vhtFrb/2whsPlST1VP11euDdR+cWbXltN/OIuNLN03Il/9EsT3PNKux537G7de++7KJ+fJpz14O/Uy9znL7TJvu1iyHwZlX71sjX2Z95q/Bcoz8XRPXo2uy13JzIJ+anZM1dB+4t+ic/5tIv0WlDk7XPWw/5e5v13TPlmOsJj+L03zXLL7cLK1Gthr6ydLb3p3JeVbpVO+q7mkgv2va+ZpXY029rHuAAb2zHsjbceMnb7XT3zxz/l4nXg+9Juo7u/Kxs496zt94gv9Rb2F56ve6q5eAd2eh+Rlfu0L+c3wPNje7wu495NuY+dpia2ydnZ85r2Dz4VyH/HfxE8944ifnyneHO96V5iu44nWeO2Zh1+u/w3JPCzsPZ3xzTv65DpsDd7z3IM3VflX3jvdq/h1cy67nzn974OzlFbza86t6V7g742pvD+c6nL679fru8ArnPUhvR9bPpGzhTDqXPZ/lb17jFU5+9gqWezcP5xoe8eHq2l/xrrBnBNW4stC83Ed24s4PZ721u/jpv8NyltsIV31d8cLpu+KceIUDd2cU6KTVnF1+0bJ4JLwx82dNfAzSfabd5hZnXvNnWl8Wd/pXPYYzdvb+DI+4XexnuNN4tY/l9eEKqn8aeCBngU75++GD9aFhPzj0UA+b74NhHxT7MN0HSbzlmgM9dfpSoDp8TK3N2/z6zPjqwQfo/RBtvh9gy6/+7iudrXeintpfmgy2L9rpZ3GKdQaPvnDa3K29H/T5r3ooD7b38lj9n5bm6ctOnVNrORmfnrq/ugYQX+5yltd+4nbNfdFyXvO0gnn9uE+7V8yZGN36z/iq94rF39wzv/PYPrYfMbx66FpmcKWd7loxPFpw6tVr3Cv+nv/JN8+KZau5XOh1kDb/9k2r2t0H3QtZPnb1PMEBWln1gT7bOLtCvW+P1vHTWvvUOHu76xUe7eUbga3X/LQTX+aMVu9KGx7pf4rrc7ev8LE1HmkuTl7rc/xGQ53T8l+dQfFwru+wvHP+aH2i+NojtIfdy1XOldad9t29Eb9xec/qX+HVfr4s9Ja9B+/t51P0f57jlebVXl7Z2zPO1jvnV0ivfq7W+Rard3LjN17h5J+2uOv9Cq9y73j8xa44z/LW+vnN4Nzb1X6br87axprfIa2r8ZktzvXizLnjvtIvnPFnfHhFM07zZzmLh1+0rNCjg/r3Et5zOGFznuUXP3mPzg/3mS48uwbPNN5zDa/28UqPOMwHsv0SoQ8BfaC5M3x5rA+Zpw59e1mr9tZJYz8k8qWzVt+0fAA6P0Bvjaw6WToQH/jqZz+0sn5joT1uL+VWp7NZXrjjse2vcecbr3YGeya+dOmDYh8S06ie2l279sbinHU2f3PLaw/FT6t34x2PL51s+zj36MskZi22+mDvzqHfZOhcaODTjL/91IN4OvgM1NnzYPnq9Q5icTfnxBUvq2e9dh36kqgviro2u487nNrtafX3XPAg3Xq9yxE7e7CuFl7camwfV3bVQzm9ZjsHvnhdw9B1Za4z65mSlUOjMzK2r7X8dzG5e0Z7Tu27fHN5r6AaVzj3fIfyr3ROX/WuuHe40rjDFTffzk+s/44TXuU+03mGuzrmr8TWHzZ+havczbkam8MZv8PVvfUop9da81fwiHfV5139Z3u5w1Xeoxpr+XZ8FafOFV6JPeJANbJwtd7xU+O8zq/cH3e9vNKr2JWFXa8/3Pk27xuNrdN8fXuGO4/Dd1q40jk5sLywvJMftt+rOez8xMl9hLhXVjys7xFnf843rsG59z2XE1f5sPM7pLsWmp/x0+5Q7ORnsD2f4+L0bd6Ju/y107frcLUOxdjX/R0ti026win6qVBzH6P5KXs68+/07njGja3/U+LUfaR/F1v/p9D703/mf+zr3tyzfH0gMJ488z70xIlXvX0Rxu9DxX6wSKMvNsz51JGbjrEPQn3Q9lscfdgGevVChwbsByia9VAfWwd2j+2rfsDI4tzpAH9Go54A37qet1aIUy/MPI56288VZz8wxum8zU8t670mccTSiVc9Vu/1Y17f53VNQ04cIwM996VKX5LsPoL1+tKshphrvybGtpfuEWZ+hXpaTvVogRhOPPXF9mxg69V/fcU5wb9a6eVnzm9r0a6W0frUgXj1IuaaZdYMtl++arL6qEYxY35YjXh7H/HXU2bNOje+enCf7pdNW68aeNU4+zlRLQar056ydLYveXGr2d7q5TT+YvKu/jLckH/H0/KHO//i5Idyz7zTt7y1cLW+QryT2/qMn/7m4coHd5ysdXg2N+58R9g47Hr9ofhV7Aqn1uae83Pc+CNc5Z5Yn3mvo/P1tHaHu9hq7QhXOXwfo3ViY2le8deX/qL4Ve4i/Uf85Zy8xnCuF5sPd/NHeIX3KTjFl3fmPItl4WrduBY23rh2Ynl32NgrvLsRHuWHR/nn6xaWl53AP+/5uP28DGd+vObh9J+xxo3tOl9Y38aueI3ZuT6t+Imr+Cu8znJ9zWHncMUPd9flDmfsbv2Id84fcaF13DMOVznL3XW+O/z7Pvt9vut7TL7th/ygb3/zHEhgD2/njwqcF+M9kHN1wcJdP/BqvTu9cOrgxFv+o3rxTs6rPV71dYX0Vve9vYaTI/9K6xH+oV/1Cz7k7YfH8vuQYIQ+7OAaIU4fEoBOv0mACzg+APW/aKS7Oj6E9GHJnE8vfXihmfmCxd9F8r3f+70f/k4SHH2cdfh9GdP/UqMmng+POEbnWS1xc5xMvL3TiFffux/94RjjqLFfWMRjtOjTYOptnNUPnT6sgX7SwJGvzrd927e9/RPZfeCkh8OAhr13RuKuV3+3izW/c2R7RvXUfaCXPQM1liNPPLOOY6TROTJ6/M7Qtf3KV77ydp2t1Y+rd6O6NFkwx1u/XOgcux7n/rt2ILZ9wfZenfbe+bjXaKVTv2qmI6ZW5y1/z7K+xep96+GaQ3Hj7leua6AGO69Z9xMdfntictXYc6KLo+965otHw1q+OulUi5nHueK1Lxy+ajnLrg3rPpWLS9vfseO+754WK7froM/+Lp5eG/IZqJmd5wFx5WX6Zfjqde2ZPDF11TS2v1Cts161ujb2QHv/HiZcHJr1Yi0fnzljazr10X3Iv2dED4/WXi+8UE+MX47+QJ7nRdeiZwfgqVU/dOo5LbF63r3pZTnx4ux1qJb41sPRCzOXlxY+Tntv3+nEAXH9GGGvm3k9i9OzXg6Lkw4eTteCqQn67e+Rwq9v94LnolGP8unsOdETa/+ue9e+eqye6MexlqsX99zW6Qz2LNVofxDHCPrpeYcj5mfUd3zHd7zZ1lQLF69zEqfV/sT0Iod/42LyvU6MeHTam77l4XUG6oL8+pYD6tEIOGJxaAEes2Z4xehfnXdWLXUyHDWqQ7vr2vnEsad0ym9f3Utx49Xf2fP2TUcdVk9Q3hpf/bI46jMa1vTF62E55sBfvB7iWAMN++4+BDx7dj5GaxrVzPK1H3UZ7Xo1336NIEbfa8OIr1f3Vj9fnDF+WgyqXxzEtmbnuOfTnrp/+Lvm+HxiPctBfnXaF42eHV7XfGrp+4f9sB/22Q/9oT/0ba4mre/+7u9+Mzl8uPbntdt7zGrooedFVi84dL/927/97fVurr/2Vt/WuHTF9b37slf73p9j6oox+8Ghcd4bgAs4emY0rKFz6rVjtG7v1TZvz3Hx5LNy9c3EoHuEzuYzc75677rK9yzbn/t4OPS6BqDPzL5wxPBBH+c52Y+fL52TuOvN2vv2hcfos/zFqkWn/ZurF0/PW69729nh1TtO10Yf4hBHLbacRsbPzNu7Ol0PeNN69BstUIFQocXJgVd578UrGq/WWd5VzsfonBC7iz/Kuzq/O6zOs15exclt/YoGzs//k/7wL7xY3Kw7inkB9cJhsPuOvzq0cTJrnH0x9mDYvCxf+9gHnxdj1sPJC2cfBmmsjhgdI7QfMVaNrBdzeunU0+6ruDnI9SDM0io/jcZ6udJh1RKzJ+e2PEh3tazb951WZySHH5ajVvVWzwh81aNlHe/knNdjjU+M4fLtNe/BqDZsv4tqpRVch/Jpx8Fn/D3st17XT44xXyOkEfhpdV+ePTN68XDS44dGufzGrF741/jZ9lMOfbXSgq1RD3HA+XT9XbuuS/XS4c92b+LbT5xQ/WJdszhbi22Pez/I16M3C5lnDJ005MS1l91TNbfH1vXRHJa3PfNXz6jecqp3WrF08p3+3cteyys+C/JAf+Jxtt+MHtQHw8tg5+3TyPjrozO2prPAq++01O/6Gq1hudtP4DvjV/vii59GOsbVYUHunovYnuHi1Ckuvz6utJg1fmcZ5zxLEO+s0t3a1U2LpbU69VP+2Q8/fbWyegvWy5EDaRnTOq+tmL0xc1riXt8Mj09uI9++Bvjbu5HxxalmvLhQ38urFhgZX7Y9ma/fWO72ctZJY018jRbotTNMb+stp5qAd9cT/p1Vi0H9Qflbg3410t5+Qbw9xYu7vPXRyKA+qhdXfO8z/nhw1mFxyzVfjcyadY/GAfrOt2uZxn7w5asmnNr55Z/X6sxt39Xjrz/zYlfvleLVn5+P1tXFbw+ZfFp9UMYBefJ9MN+ftfjeO/UB3Zy23pwFrtqNnaW42rtvMWYO5767HtVu/2AutzhLq1rBmhU7LX/nxxbxqte1V9O6HDrMvN7z68femD3wpcfqIWy8WrvHdK35O/M4aW3fXROc7SseH8MvzsS2ZjxWHXuilR4enQzEusbx067OI5Rf3ubW28lbLvvwRcs3f/Pv8IUvWgR3fIRXOAt8jSxe1bjKfS+21qO6r/YE7+Ge2Nzd287v9E9/6zP3Lv8Oy29+jo/wZ/ysP/QLN3Jj87sXTQ+F+o/fnP/k0NgXfS/qakI666PhjUkP+x7gfRjuh8r+YJF79q2PqxdYserQ2zdC8U6dtPi35+Ly9WRMC9I5UQ06kMbmi/WgY1C99Ovj7IUtT3zPiAEOA1rLSWvPm57YXd2TE49/OdXb+F4P9eiI68cPh33obz7fxrYfBvVjBP7q7X3FLz9bnfrevQFeZ9Q5Qb3F4z95cqG++Naqa9zcs5+wvdR3NcCcz94za+gcWT2nkcGeZXrqpcUntn21n+0lHVidtIzdD17/RhpyerOwb+Lo0cCTV7/tqWtR79XfNehlDU4+g/puf4BXLfN0yt8+4pwxa3r20n6Me76rAfzbB+CdvXTOxs5ILIN6PlGN9gxyOuPOeXVCvYrV5+7NmObuC7+66fGlBfztq73Fx0mj/EV1VqP86nSG8VYrfQark6WVzqlXPSjeOYrTuLoPFvLZalWHTvH2J7+emPXG6zsenXrmx0mH32uy57Q1/+qAOt4H9AZ/OdsXtPetlU59b09XOstLT8wZdo5pBpytu/WzrVN+NYBPXI2TZ9z49hLSqY/VaF/ZyTu5sPysfvds5LCrfDjjID8D/nqIFzed6jWX6zpdXauzlyseW06x0NyYxTkt/X2Wtadef+Yg3v3cfQ/1FPgzqN96ZtuDtX3vteRPo7h+em9sjaOnXot+NvbzUY7e49Okdb5exYqDuP2tljq0vD/3Wyx+86J7WAyHdZb0+Zk6u3doX+L89p0eDo3VBH4mp3j7tq4WDbb1QLya+RvPfuopnWpWj9VfPcqvp+6Pek8T8OKkU34aYt7r+LIri1+ua1Os90VitOo13hmvFrOub2bOii0vywfOcPcXp33tdXGm8TrTdAAv23X63R8gX24jxC0PxN9qffiNlm/+4m+0CD4aF1e+T4lT/8vW2/xHWl+mzqPcvQhXKL6Ia1x7BfRe5S6ucvI9q/9df8If/AVON9/uvRs9fy+GbPknx8iATi9oL/xe1Glf3fx8dDzkPcA9vPuihc+DN8NLA+hm6dbP1mDF6KR78mA1ijNxdVYr6xz0Fsqr3+27tbxzb9Ce1OLbWumG6tcDS6eem0N6V/WA7+xLPfnZ8rLVilM/e9Z3GuIgvx8y7p9+sHSPNvZDYR/S6Rk7o/phZ8/b18I6g+qyfvgAPfnVU6MfLPH4xbN4YulA9eIbabP6rZZ8NdJZLksHcIq3Z0YH6jU9XLGtyaeOOCuelnn1QjVZtUB+2DrppMm8Tvnw1He93RPdF/WsRs8LfBDL6h3qc/fDx9TJrIvj7vmw3dtyw+pAsTRCeflp2gfri6bOYPOAD1+8cXtpj3y44ll64sE6bvPW7ZdZ0+5c9v6Bza+X+pDftWXm8YEmxK3eagV+1v6XC8a1Ymty5HfO1qHzA7nVYHIX9ZFW+5LfOe09VF1jPPFq8nVOe2/z17t5OnuOZ9/1xeo7zupk1vWT4UO1i3tN9ox2H8DqAP8+y9OKlx7b3qsF1aO195sa7XH7vuLhbF9qZaGa6TI5nZ9ztoZqlb816qe9pZlGtv2E5Z462+upZ55emvJYkL86ePVbP8sHvjVIwwhXvaxOfWQgNx3GT1/u7gXEu5aA2z7TC9WIU7x6GZyxsxd78Yd/XoN6AvHudz1B+69n+atnXj9xGGwv7b8zhOLbD/NM4BPvdZjpjR5O76nlgti+Xs/e69ve8HrNrp4vWvRAU17Y/eGHR3tv37ToG8XF9KBP9QE33e0RZ7X2DKsFchgu1JM8vvxp6KdzxpGrVj2tHjPfc2PW/MFcfs9EY3vAZfl9jvK/ILG+TCnGrPfzllhamXX8jdeXMR6Lw+Isb/P2HNlem+rjgdieN8hPrzNcxCsv23xWPn91msdhl1+0CISdh9P3CmchdmWPsPFn3FfwqsYVr8NuvNPK/6jWGUtz8YrOHVbvWX43x+IqZ313mj/nj/0Pv400u1mNLJQbxwNmbW/a5sXSo+GF6cXsRc+8YL2I8PGWD0ZrD7K+Je9Llh7g5bF89MCLa19g8Vk9MRzgS4vVB3QGy0kHzgcB/1mvvnZcXpz8auwPFxw4e+bfHxryzz7q2ZrB2bO8asaFeFCteloeTv1XcznVircccb72BXyZHDEPZvdNP0D6wdJDP9uH+FnPaB3qCfhZ/UDxtJZrXl+sPoqvTn31Q6pzFc/Sw822JjRPv32Zw+af3OrgZDh8dDob3HT0HA/urutqie19W2+hnosVT6seqrV8Y2bdftwH3RtGfbcvvTA5fJ0Pqy4eiG8fTC/i2farNoPq1Rve6jG+9laclZ+vcf007aMP152xWMBl9cHO62DfZ99xGW61Ic16Wquv9Pnss3uHmfMtP/DXR7H2pRc+6PygevWLUzwOX3qZtR6g/vMvtz4Zfb3UT/nVSqNe0osD6a3Ocux/+47H4nW9qie2H6risurVe32F+l5OfW8/ccR2X+KuqedY17ic8ov3WuSD1cIV640+23uFmXcvVe+uVmbNX/9XfadFA6oH8arF4kG1Yc+HnT0bretj++GnHfhdjyy90HzrpVXP6aXl2nYPsK1vXP32xfhPje3n5K0uf72Iy0vHuH2Lp5F/dWice8qWt/1U89SCrbUc/pCveLGtYS9ed/v6A712bzmDejl7bl/tDeqpurB7SmOvRfuy5vezoS85xPXQz0amHj+O99T+/jvvq+Xred9X1VvnIQ+M9d51Fle79+nOpB7FzPVeb8Uy6zjtHcqll+GAfvc1tnrW/Jn1atVDtdoPA/7OG09+Vp/228/iepKP08iAXn497zNoc/TK3/PQddj7yZxPrC9a+pIl/pVVr/OoVppZdcS3nzV68dbai7nRnvaaAN/yjcvreuxZpcl3otyurXFryd1eoFpBjH34ouVbv+WbvzXnYtfn/Iq/uIo949/F139yyruyOzyKhVc44Yqbz/hI61mdZ/nvwSs6X6aWm0z+n/yf/rEf1t2o2d7wrJuzh494HNh+0jOCG90L1IOgB7kXkBy1PPR6WFmX38PMg7svWaoN8bZnPrq9OI0nD4rvCzjO6qSVhl5ZfRTPrPnTYnKhOmnFMcYBc3419kygOiFenPoxXtUBMfvuGsRrbyxuZwg0lqNuNasLfPV09sWs+dufWnxiez34ID/zkO+HUG8IiuHJbc6gWvV89nTyYWOrzeSevTnLfiiEePW0P6w6+0W8tKpbjeasXHvp/KB8YznFoBrxVgvM+U4dfjrqbc306ms5WbpBbrHVqTactU7jL0+f7oOeLb0RALyuvTns3qpHk16awfqsHac9M2v+6nVfQ9w4/O3LGraOWPFiaZ+vPz4x2hmkE4dBvXRdzdOOu32ldwe8+i6HpvPtPmd0Ti5fPRSvj2fnd7d/ekZIr5oLsbTY7nvrnP0Ur5+06uWOs1pGJnby4rQ/eYDDAEf8fKNfbTBuvdVRS5xPPE7xfV3Ey9obTtd2ryEY2Rmrnt7Vo4XT89zr1j1Tbagf/jh8cYrXS8ZPH9QFPjEaPSP49BbXPN5qxWs/rcvtfPLJ0zM+g2qA/Po2ygGcDNLDD9VieNVLC5dfvGubpVuN1tXIoPzMGnC3Zzh1OjfYPlYH0uBj2+NZpz2kFa+e8fjipRkHxKtTL3Fg88Xj8G+v4u5jrz3GJ95179ovn8XTT9dqddfU3H3x1Zc5/+by60Vf1nJ73fi5aA44/iLc7/me73n7YsRa3z6w+wvM9y9q3dqZNbQHHH7Pov3LWuufQWemT/OAxzqf1Qc+OZ23dbU757hp6Sn/9kgnq55YPAZi1VwOoy9mv33RZg3VxGcgvz2Jd3/s6zX97p99JtaXuHHvsX1urqW9udVZWJ+c08Tord3x7mrtNU0vLsR9xMNhzRtBnnPes44jPx5cxd/svX8Z7iPgnvx8V7E7XPHW916tZ3p3uOPkP+N36zudsHHzKwvn+hG66ItXcu84exMt52r+s/+YH/c2dpP2cDHy4e0NzrdW/MON+rktP/Ni8eL3QNiHB6jVD4etrZ99mBnF+KtrrJd9gZ09gVjagNNDYzkZ7fJxoZ7OM8JJp55wtyf+tZOTv33ByWlfatVTnPq543R2IN7DOI7Y7g3wMj3Fca36AbQ8WqunLshdnXqu3vZ9au2ZxNE32x8oYgGXQXXcY30o2WuXVjrlsuo18tV7+4u33HiZdTW2Z37AAWv+7Sft9ItXpz6qs/nLy9I4fxjHay2Gw6oP7Z1B3EYaeolTX9tH8b0O4tsHiLGd7xpPjueJN5LeIBo9Y/Rdre5pNcvRaxZv+2WBbw06k/aehjrVg61nBLxqtW7sXMovBuarz/g6u8w6Pr2tVc+Zdbw0zUHv4p1HxpdZh2LO3jXpDaA6Yupkq6PndOqjnvl3X3zizmCfQens/kF8tapj5CuWDr/8uMUy2Dr1JNb1iNM1ZyC2Z1ytDNrb1T2EU0/27lnWz056/PUdr36s5acDV/1s39aQdrzqpLe9BfMM5PVzQ8/2R0eee6QPFnuvgDnf3k/bG5jXy9k7nfotzrovOwvAiVfcnOFl6RirA2cdGkxO2rAaW0d8uVuveRqdT/FqbT1w7llIf3HWC+W69mfN+OmlIZaBvPM+W26o1lUdOHWAThxznHTiXOmIpVO9ze35ctZiEGdfp2o4//M9bppMje3HmK5Y+zPnwzn7zoqfuYyPtj76meg+k+fLEL/Jwry3xsXxrwEx/5KQfdTb1szqD4dZe133xQOop361ofOiEegAjbBnBPidNx7/o2cCrAaTl8720D56HYJ4vOql1ZnY576njENnteS3N5yNp5eV32t5eSc3H8NZHsSD6ncG+m1vsHrlrW0Nlj+Ue2os0mHbb7xyWPH2H3fzG8vvnNlqxI1XjdV6s2dftATJHdwVKgQ7/1hcaeTb8dVacd+bc+L0PdLMd5WzuMoF/o3dzd+DV/JOztV1x3nUz8/943/8B478XoA9gK5u1Kwb1MOgB14PvX2QNGdxzOWr6WG2b77Uzqz5xc3xq5tGvWfW9bwP4CvOPsxoLazre/t1PvVpXS9sa4nvg0yM1XOoH/7Vqh/xNK56gjjtS6x9WUNnGmevBV/n3TnzrY5a/PHaWz1tvbiwPa0O617DSaee5DCxbDXxWfX4IE5j16v7qDdP+HK7B1iakGZ9sPru+jOon3ooxupDnMaeESynestZ49t49YBGPPHVwMtODfvOtzF2XtNw9tv5xdu+tiarDxqrIy9OtYpD8x3Tds+cX7ToW7zrcL4Wd3/qiRVvD+wK9drZsLjqZHBy7zRB/XLruz7K2/0YgfbuR53OENoXjXrZ6wWryaoZZ41v/XiNtHu29IFDLfFFOWlZg17VN8ZpTwzEewbVa7y4sFqrx6oXrJncrRePDqRxVWvr8Nt314RPrJ63n1PniiOOZx5nn2d8Jw/K35iRH9SpVpz6Xt72xUBs9VcTn7WuXx9MWM9QNXr9GjurrVNP7iejOO3lnH1Uf8+y/bE9o7jh5NBb/c7wPMtQLCsvHVaNuOLmcVtXY2Nhtbpm8ePt3pZvxGlk1SlfbPON8bav+Ds2L69rkMbqqBOPQX11NtZd7+73OGe9OMblGONUq3oLue7PnjFxNv/shb7z3+devcPWSmevlT7F013eGU/rjAfz+tle+L0P6rdZfOGif3Ffrvhnnf2zy36zRW5Qq/Pc/ui1Rxzn1R+I8tGlxfQRb/NZe2D1TlcP5nz1wICfZvvrHEO6+YvtHli8rgWD3S+kde53P7fUc+edFi5rb5k1i7O9ZHj1Dnj1VY98kF6c4sb16Xd/dvCXr1Y9gbz0oXj+jVd/dYotR2yNL2x+59R8+Sxf62pAGuXGyd9YjTd79YuWZyAetqn3oGbDzuEuds7XvgzO/NbneIdX6y/PPAvn+hFe4V1xzmsW59G1PPva+Z/+M//QL9ysvWiZtVgvdmM3bjcon4cK6wOOuYcNKzcuOx+eXvRZL/rMg2AfZNsTnfqmIw4nxxwPOqc42+dyxNvjxtXQY32eOmksD9LKrOt74+rsQxoH8BhetdjJAT6xroM11HM6e52s+bsGy4mnp3TSguqxeperL2aOw18M1KgfPLE0jHJwl797gLSNNFazOev+cj8Vl7N9G7dWaA/p62HPiZ9BNatlrB7QyaD+0oLqxQnV6SyN1YUzXzzOapWT1lq6V77tSS2WRtfOiMNfHWv+1Q5pnL2UWx3WOa4Bvuvn+dP/q9z9g9M9s/fO9sTUW816ai9BvBj93ReuuBpdd+CPayw/tGb1oNe9J+qDtZe9t9pP12BrLazrZa8XpJsmiJ2WdiNfveV3PXoTrA6Lt1jdNKD6IJauOeix1yDwi29PNHZP8cSzrWnMX89xoHOJ1/mZ11eoH5x9JsrXTz3Rimu0jtMZrFY8wHEGe6/pBYfVVzXYxq3VyDb/fAZDfW3/fKsfxNqDeeve3PdsFFej16/7RX3o+srdMzdCfcRpD3uGnc+e0fZrXm+rc7enYqwzZtaLOMWrFa95NVi89Na/xreI23V1RuWCnrP86azd1dl8iFs9tjpr7Veu89szfFRLPA59o/WVjtw46Yh3PYG/WizQCNWsRvePsXg6Jw/qw72cdTYgJ9RHenFoZlDNctXKcPhPncxa/V4zuPbjyxVfsviyxZci/H5u+oKF+cLFa5EG7D6Z+Z6rGgzo9x5LrNe1PwDRh1ppxanPxnz45xlubX7PC/onL1ivgXx76gxBbOvD1uqcxZdjv/0BHi2xrr3+23PXilXLaA3id5zlgZ7UrbaxPYFxOV23/My6eD41tubJN9ajsfjqh/pdTlrFzn2lmY7Y7p9tDdhY8+WcseYhX/bJvmgBgmfD74H8Z3jGOeOvaN7hUe6n6DXEW755doW7cz41rnD6P/aapXPWZL/gT/kJX/fwUEfMmr8Hhvk+IIp7qPSmujdLPfjwy2m+OtALdV+MzEPAA+z8okV+RkO/5XRG1VkeiLe/sx++Ow7bWj1Y4jifePziPciWd/YTrNPZs4bdWxrx4tQXqFWc0RarH/M4/UCgU98M6mevJ0686tEXiyev/anD4mwMaEHxelqufKg3tnknr7OK03pHXDXUyqz5xdtfGqFY5whyGG4x92w/gNOK2/7xccUfcTZuLZbhglgG9RSHlU/LGG/1lp9tLMhnxZ3dXrNFuWJXcYiT0aXfnjqDPa/2ga92z5+uJb/4mcdXzaue21PjFcTaT7XquXqdt1hchgfbB1/5bPNBrF7ax35YLa6XLF1Itzpxtp90WbXjZzTZ7qc6xem6Bj0PWM+heKH16VdbD8BfTSN0TyxHfPcep2sP9Vfv1ax+Gt1DcTo/BnTsaetBnNWKl45+zp62nzTSqWc6DA/sL53OoZr1JD+rjli1QK5asLVOHZzOk5WXdnUAj7WPrJ7LBzW8bjO94XZ/d07823e94O0ezjr7/oHVJ7NOZ3sOOOmJpWG/ned5lixUp3laOxZbC62r1TmD3M2/6qc61Vq9tfLM95qnUR3gj49bveU3h3o4zzedarFqmddL/UB7WR2x+lle1wuqtb1Wq7jc8uHsd+vgby/GNLx2eu5t7ws+/Ho2Z0CrmsBvrU73dDXrqetgvVa/IMf/1uMLFv/LUL/NIteXK/6XIX8/i9cgH3RG7bPXkTlsbX3yMznWzmLfF8ptDzh8nVfPHL78zNxe8Ns74MrrZz4uHuCCHvY8Okt9ZNZi1V2NdMpXsx5BPz1fcOtp3zOrCUYmt76gGtUrtgbp6Nkzj1W7MwEaOHzF2mdo71k1zzMQk/9I46rG9iq2z/L2mFmz9FrDFe+spdc44dS5Osdi8dhXGYMNntjYFefZ+hni78ZOPNMUP+1T4uzty/Qa4n3qXu+wdT5VzfMcPKT6W6vXelD08FvzQmwu3oOlXHpp7kNwX8T1YexFkDafF4oX5vmBtXPAWY2rdbpnHOj3gs1O7fhGOvV/7iMe0GCrb53GntmeSTr1vFaMVQM2Z+OwHPGtoy/n6U8zjHpcXnrlb6xrlG3t5WbrP/XYaq1muTtne75r4dRudNbuUeaeZOb89oQHq733R0j7NJDrnnWu/uJmf8mcNzP9Jc79UMycfWZdrfbI9CDW6yDjF7df+7OH9lFeueeoHg0jX/u72s/Z04n8Z6zrlV7Xdq+JESfQqF79b89ZvfO3r+0jS6v+ob4gTnXiBLx8xgzSSG8tbP16KB9w93yah+1t7dRdf/qreZ51Y/2sheVc1VgutBe1Muu1/Gmn2zXc/nHu7NTdGNQfO/vG0UPP4H0Op7XjWvqhXmHzsu0jzhXvDnE7t17ja8Wy5ZtX60S14zzjiqVbbntztnvt4E5vtVZzfZBu129f61uvmtsHjudDz2EfLvs73npurObVcyWtLF7PXxYP9L7XBMpbO/ez/aS15xg6xz3P9pyOnuyxnzVpr37aXYcs3TTrc3NO8K/hPrLlbR7s/uonX7jKh8098+Kz3RPg7b238z2XrXvqXBluPdRPemkWu0I5QEutvb5dW35xoNse1ujoCb+/l2X/AlwxwKtW90x7Kd7Iqrd7Yu5/z9PeV/HRrHe6NOX0uYGZ99pJK6vGWeu07a/1FcTSaVzob/d91m6uVz3vzxCQe57dWr47VH9tQZs5y+6LrNe8M2d4e5+A2npd2/3VW7XTOK0+svU3f9Yj7llj+6+HOKdeWuK7r/Zyaq9WetVkD3+jpYMBIldYzmL5zzhn/I4fnsU/JT5FrVc18OJ+irp31+w9eNTHGdv1L/p5P+XDQ7GbVLwX3j44u4EX1vw9bLK90bN0aVbv1OtF4QXE+sHSi6R69cnXi4/Jr1a8ekkbf3n1Zb0vPmsQq884Z53Ox5q/Fy6zFussjavHIK16hs4iLRCLV71zX8sxb1+dUz3pp2sHaUEa5w8SWtXD3zPouvJ3TvUEuAxOv7zuDbXjQTrqGiG+MQtyaZzn0Fgde7vbX/2lZWT1nF65rH07434Q0EonAzzWdQvpgjxxRocBjbOn9La/5chdrThqdebpnPWgOqyYOX865pDOua8zngaDOBvvnu2Ha+e6ZyvPdegetIbdS3rG6tUP8Fmz+khHjG2/4nt21tvz1hJfre0Fqhv4syBeD52DD5Bd01AvUJ3tB+qna7Y9Zdb8bFGvrD2FfJ0L22siTreeq8Mf2mOx4lm9ZkC7eu1JzL6rw1dfvWb5oH1a13/98tcvqx+c5fHX92qde68nc7yTUy8M+NqbvuOo095YXDosDbFqxWFQPG6x3Vu83V85ceuvvPTrZfU2JscHLX8w40/V/eGMPYIae97VqKf60QfgVK9+5d/d+/VRnc4STq2TIx6nfYEaTE7ns1ZfNFjcEKd4nGKrI1ZP9ZV2vp4T3kd1DlvvCvQBj5391g/EveLEK7YjXbl7HapVf53t1TXPVmfvu+WZ50+nWtVLI4uTQZy0Ot/zPWo97/2aTv2ErRmvvrqGZ529jtUyMig/w5Xrixa/zcJ8AUkH1N1eYfuQr4eeW7uHzVW/fXRW7VmeHroPQU5/OOsPvqzlZWmvzu4fR7w/MNv9izNIK12I0x75O8O4akJjOjjFO5d6Aj3px/vK9gT4a+HOX73yQa/dD8ycD7a3+kuv2O4xbaM+WfFq0j57W/3OL3+6DMSciz5ZZyReH5BO14T26gHf6iyvnhkUO3WY9Vkv+7ovWhJNOJzrcOdfvJfzqTSv4IDgPfnLLb/xFdzVWg2ceDv/7Ynt5wqP/L/wu/7It4eCF9l5M/aiO1+AziPDPXlXN3Nn2AtazR6O+MXxvZB6kPRgpkGzeubL72FnzrdcY1w6+0LFy/QQJ+MrHuIENfYM5awG8LdnvLNe+8dj1WtvVw/V+kqjfdVz12M5nRMODT8M/JDTl3W9V6e9MXOo1taTu/XSUcsYDxrVaC5Hbtb+xOPRqC9xvD1TvvLSq68sTnXKZdbVzE5+2vmqvz3Ua2dU/+WkCfx7DvxnL+J71vFY/aTRuD2mJda1MOdrD/UO4t0n6lYzVKd+tpY5nLVOjeKrA/LT4BPTQ88DPTV2JqC+PbQXvUAa1aqX6jVvDbTWzj0Zg7ha8cT0xbr346VTPzj1076ZNX8xKNdabufRm+9TC9LoWjJrOPsGsXorl14W6jMLcfjSdy0yPpz67xrWE8jdPrIFjTjVpF2d7kMx+njVqCf3SXsXy+TwFyve9WTVjcfqaestp57ixItT3+aQnlFecWP15NfX7lFcTpx4zYN4nGqBXBr1AmI4aVjj7Xlm7YOZZ+1BXrn4fv74kuXqi5b6olWdPYN6PuP0oZ73bOrDHI/GcnZf9bscxidfPC0ozuTg1W8cfvGtCbjVKr73SRyI0z3J9r5q7fnQvwLDqpkemJ8WzM9ervLjZMWNGQ4LneG5pzj8nS8Dsd2nNV7cvQ5nr9WBjafRNYpXP+UHcX49OOc9W1x9nPdi/PrG47+rm/bq915YrJ7pZ9WhX5105LsP9jdsd2/1AvmMONt7unH0vT1kXQu56qtdXfnive59yep96F5jkJ+OenT251377wsNXLzdf0hLDk68avGLxwni7ZV/ewJ19NV1wRXXj+vPqklLTVYPsGNzqF615G89Vn/1v2fPl21sOay5MZMD2xNfOelWe2Pp8UH7PntdXnVwQlrpi3d+6RVLK6zWxo1BvJ4YvOvvaCF84sq3eBZfvKr/Hs1Fmw6v6sQr/xyf4a7O3d7y3+V9CmydO2z85D7KFfuF3/VTPrzwuhm7+Y1imXh6nWm8zecTP18UQMeDke2bJijHA2R/uPCJba1yxPbhUy3cemLW/HGXlwGfWPHqnpz2rw97aC9qQTpG4BePQ4uGeAb0WHEa7Y3FO/vBszdjPe/eIa39gdAXLf2wqibNOP3AMOcTo8G27+qZ48XpvPmgfiBf+y4/DVBjTb749lWeWHGWv3GRv2vyjMOss3L0sD/sxTon1j7i1rM+4+05pBsnnXjtT9wI/KuFI759p7Xx+okj1n3SdZMDchhUD+RlxeXIdf1PDZAbZ3s6teqn+6h7Kl1xXP33XOla8Itn1V2c663PugZpnP12DZi12PZq3b6MILc9iINYvBPFyt8a1eksIN7WOfs574344sw8vSu05/Z/9liNq/tLHz3fzfk2vz7s6dxX8TjlXtWC1cBrz8upVrp4uye+zpGtXrzVYeYgvmeU1nK6FvHCub846YifPcHW4u8+2ZoBJ63y1ajO1pJ/7r++9uzLbe9r9VYd/LsvWtSsX9xe2+Jp1Ee1to/lxDt7lVecAV88I10Qr5+tmQ7ESat4OmdPIDetdO7OWzyNk8OqXaxrn+FW9+wlC1snveYn8rN05J8Gzdt3fjnlQ/G9BuK73+rgnee7/VRz43texboGrcUY5AN58vXiOdbrC2jo2b1a3zRw6x3quf1Z11fXK+2unbpBTvco01s9sXradb502mPzTC/1s71v3vZu1Mu+RsvvfTyjwe817++D8ffC9EULTfpMnjXddOT2c6MzFK+ePkA+bpz2wmgCveqAmPwMT2yt/I13vnt9xDqLrstyjdYgBtVY//a8+Xu/qQd6UouZl5dO+8qKrZVXbjDPH2fziq9+/NDecMXPXpfDYHXk8duvfYetHQ9Wp3iWVnHge9P62vplVPBT4GO0Xs1pg4sv0/seHpzr9+LL9AKv5N9x1v8KJ+S7y4Fi3chueg8Gv4bnIcj6fyd7kO2Loxu7m/tRrRB/b3p6tLN0Q9p3dXrBrC3KOXO9YLMeWGcunJo0dg/nmbRe469+Z7Aarc8eId/Grvo+e8+3MflbEzbOV89nPKMhtjr1dXLz1etVv/LTS4ttfhoM6iGr/iKdK+4rfP3sNcz2XmXr31+B9ybCfH+tNV1Wrrmad3vcmsuHzmax/Z/7oNHrOSuGl8lj9bW2NbZOPV3hTmPtBF/622O1TttellN+e3c9eq7xx62vsJoZH7SPvV5QzRP5q7U4deLVM9t91VOx4vLS6rXG6jUL9VS99sg66zWc+GFz6zcubN3Nzde+ey4w/lDO2vZhXv1XLP5d/hln28fGYfdw9r5ov8Wr6cyuzppd1Vr9+sE9Nco7+/QmPTt7Tm9zr/K7p2Bzygsb254W1mLum7vnUevurbSar8XrdX6+jxFL7zT59ZhVR/zscfdzXpfN3d4e2XLXzjrn2cc7OcuFrrfrd3UdWeu9L6B4NRqhOidfb9tf+3SO2bnv9rr6rdeWxxbFT1v+aaE1fj2fvaYVdv9Z58fCxqFapwFO16rrJqZ257j9sPLKXePDsQ9fZO77E/czHZyeDdXlSxf0gEunn6P7s5SZe83RrkZfni6nPljvk+plzyLkWwO9nRbiQPNynYda9dRZFo+TD1a7ubj89ocr5gyzzpJ1Tfbahqu6W1tOX+h0nSB+OVeo/vawVixsL+c5dVZZvrtY57P3gFg1TrsC/+pVJ/72DsvfnqqxsS/YK7/Rkkhovr4Td5yrdXaHO86znB2v8Ci2WN558K/gWQ/Zrps/QtzTHuEqfvoeaTzTD/+l/9x/4gs3/96MrBvw6uY2dsOmEQf2hQzxvOB6OPOlh+dB0je258Ok3F6wWwcP37y+cdTBj4vHlsfi1Ms+eOJsHMzPvvCCGmed9ry9M+C74ugDp37iZdszrE5acdo7Lr8fcL0Z7Qy2Ho4z3B+C9ZwWyOsc4smPw/jwstZGOVnxUK2tV258axBXNwvmYt1XxuLbVzobO3vbWhCn/RvxIB1rsX1zwifefU7vrh6ecWsVB7lp4PLXz77WMuviq0UfzrM+c3HZ+tlqhD3L8syZ2Lk3Vn9xcfTT/srB7Vz3gxXf9lPdrX2aWPW3B3PYHkDO8uWLuZ777KKhn3qSB+c+qn/2uX3VT/F04OSaw54biPWa7vqnVz/Ad1ra8uQ777Tqbfs4a9B3Luc9L57h1Uv9pFcMNr614sHuPY3qyFstqJY4Lgs49VvNTE79hOqx9gXpGKvXGeFe9ZRGfafhDPe1ujXx+JnzriZO/dQT4LN66Sz5umbnddt65nz1llmvLw1cdbxefdjqXuKPV351tif+eonTGTG8RXEa3St8QIMWHdrVSgcvLvCxaom1x3qKR6e+GX0wyludrUePhbhZ/dSzdRrn6zEepHO1v9WpDoOz73Q2//TXzxVna1gvqrE9Vr/rvfvZOssLJ6d6uLufjbO0mhczrwd1WHFn3894/ceNlx5u9RiIu+97DywvXdzOo3lmDdXpNWatVvyzt2qL8/UzlPGpnS6cWtXe/optPsjl70uYfptFP3j63tdgeunwizNQk14/7/HUwNt+8YzZuSco1nmcPHMWr3i19NSZw57F9n/eA2mmD/ky6Jr2+Whr4dc3s66vrWc8+834YOvW01r+xhPLXd7p237j1G+9AH97Om11uvb8sPteXpx46WQvf9Fy4sp3h+Wavyf3Dmlc6T1axz8578FesFdx9rDjYnu7ir+CzbubnxDLFo9yHsEXLXsjntob60aFOMZibvZueOb8M+DrAWQsjwaOF38PEqN1Lxa8Hlw94OuhXGZez3GrBfuwqfd6qhdYTnrMfFFs9wO90Ku3OkbrajC40tp+IJ3t2boYWMfZOA39dE5iNM43BSdna0FxZg4nT82zHu149fjI8OVVq3ppLRe2njFuMf69v84fMLAa5sX13fmm1Q87Vj94cbcXa/t2zldnrZ/6PXXqAaz5z2srVz+r0fXI4u+4xkcftmZceln8HbN00oLWYtkZTyd9Fkc/9pYFnM7UfdyHte3xrLO2vuobd69p6KE+4OwXui+6FvLE63H1wtZtjFNfxarFikO8kwP1bMTbftwX9XRia6+2HGftTyWZM7cWqye2/K3Ra4ZBveKw+oZ63l5C16NY+eZ87Vudrll9xQm4kFY9sXg7xqlfVqyxnuLybU/VTCct/GLGUysdGj2D4qW1OtVjkFYcebB19pnBT0Otq+cmTrzq1Rfb+usHtdw7GR0Qr1Zcsc4Ato451AuLp6fOZ/dn3J5Xhz+NRr5i+WkYIQ09bT848eoprNba8s6zTs9afhp8vTazvYZgTKPXf8+l6m6NfJtfPbE1vrhX8XJXY42vvZrLqY+NO1vWNV1edWA58pezNYvnN6azVk680LXGoe88nX3nGlcv2091Nu7e8f6E0V3NrD0Y2V5jGu7B7mU+MXme0/u87jXQPcDni4++/ODf3oDW3jPV3v3Ul7n6GZ88PWwdvKu+0zduH+e+rs4acOrLyOqFTnuCuPHjAV7rU6d4r3sj1NvZl96rm9bqZadfHm3PxKxzwFOvffLVU4Zb7XS6z3rOQnrGUL+NxYzVSjuDcw/B/OwZ0tFfOuWugTH93TdLw3hy2aKc7PKLlhoJO/9YfBmNDvjUaF08XNV6pf4zzllnIfdZ/rO+mp/jlwWdU+vKd+LL1P8v/+d/4IuWbtYT3aA420/3Xy+Yfegy8QzSwOsBag1eFP2Q8f9yevH3YlEDl5XL6InRx+0FWk/xzzrs5MXhi1fv9b31II10isutn950xY3D+M5+WL1sP2Aun9Xz9n1aXAZq1Jea6XSedKD+4+x5Q/vavYnJryfr3R+DarY/a3b2mw/k1jerHksDd/fHqslfL/sDRv/8UH4a3X+Mr17Aunu1H1Jxzl42rtfO0hng1RMOPqxOHEYD2nd75xdPo166tl2TPStIPxMrXq205KZhjJttP2uLrcG2TrFTI479dT06D8Bpn73pMq8f+UAjC+ccd/vIrOOsBu5Zp2vO9MivP711LdoXVK+azdkiXtcgC+JXHL7t25r/vC/44dxf/vLw7WXfLPfl1lXPW6N41+/qGi4P4gD/2ae4UazcOGJ7z+CJ4ZxaxSEOvTRZ2PjujT/N5uW2rpaeqpdWXIhXX3HS4fd6z6z5z57kqrXPBv6rvlkx16LrAWc9Osuvt623z7VGOvWBL7fXbfeQGH5/8SWd+PW8PVVnezKy6m2chrrMmj8OkwNppbcotv3QSMcIV7zqGRksh1VvOYCTxavGnmXWNcTZWnHFjWninfrGE3w4dJYLxvLWwu5peede+dJmuOKuDzPnq49seenxLWd7ZtU4Y7Aa8VgQZ3xy9352vqdW8/SM3afne5NTr/7kGJka/Hxy0jKCmFzP6awc+UZr/v0ipjrtD/SLy6of2k/nYAxiTN7upxr1vK8dMb2xzqlezMXPs7mqmeULnU96rDrxxOKB+HKKewb1rLLGaa+dFYixaq2lWWzn6nQ+3R/1Jd5ZmYNY/M6Ur37T6RlbTD1ap87mQ71BvS1vezfiVBs2ftWzefVWh0Fj+cWr0Z6t4535xRZf90XLkkqGnUO80/8I7+GGu36e4b214huf5W78Ff7iEbfYqf/bC2qfN82r1/0X/bw/6o0TTx7rJg/njbovAtYL3cj40llu8bjxelD1l2b15kkuqF+eB5dRLuD0Aq1nMZysOj0M4tGNs/3gnHtkwHfuK5Srl/aw9VYH6qd9irVXIwvVKp6dmmH92/N5rrv34vXML+7MxdufvbU/EEuH0Y2bHrQnVn+nbRzkprN9V4vhbj1mDekW7wdVPVUT6Lc3PJxq1g8d+f2Q2r7ipLM/yNTYe2159UO7ftKqh7PfzhmKG2Frmcejj5N1RuJ0M/7srNd5Z+Uad24MW6cYy996Y6w+nc9a/nL0tGe79dVwNpm80B6zkKaRLUe+sR7FoT67ntZieurNFoN6g2qktX1nEO9qf/XDf56BPuoZ0lgeiMddPqRtH70h9yWL0RtdWjj1wspRgxWnfd6r28/yzl7EWhvpmDMxBtZi5z0D8Vg68ePoSXzPJ5TbvsTj10uIy6B61bIWOzXEM9g4yLWn8/lznmO1znty+14U62esOdTL6tCvHksLD2e5ey7ttzo+jOwHJXy5np39izl7DvLb21kH0u8ci5vzVTsteefe8KqDB3wb499YGqxaVzw16ofRrFYWV6yakJb+45VznmfPHDH5q9E1w4nHn1Z1zKF8vUA9bB/LqdZVbPcNcSAe8NcXg6v87eWKl97Zc1xozczrqZ63p+XwnzWc616D6sSlt5rG+t37J639IqGa5doLf3sCud1ffGL6oNP1pt0+jHxqeLZv3/VWv3z0ymXnfuoDNh/qR89p4NRzfVervS03rfZVv/HucNcXsxZfgzNeH9Xh169nVJ9b8PWir/Mscc96aVUTzhi+vM6IWQNO58TgiksjWHeviesL0qjuXc3tLU7XsDrieNYsDn75WwsnjXgQ13jijJ0a20t1gPaVPf1fh66aqEiIc8VdPIu/gvdofCz33B9c7flK/5Wad5z879G96vUbhbvrfoU/9+f+5K/Nvprn5lxz8/HTSCdeNyd/N/Le9GKnjvi+mNPyoOqfgDN6aJ0vuPT34QviuPvi0kOck1dPILb9QH0bqx3qt3rWLBTrIcbSOs+wOmtQz8vH3Tpx4kG9nNzAV504ctPYeL04az8s+sGIs3uzV1pie470+DuLeFuPhXrJtid5Z1/i7LwXxPEZ0DivrV7waENa1RN3P7ZHOcW3zu6t/uPJEdsPCvWybwrqx7j9FN/9x6kOjjnEWY3OBoelpR5bfpxqrhUXY+Ynyl+DejbCxmBrwBmv364F0/eeB5Rnv51dOmnI2bMu15qd57Ea/HHKDzjF6jWtu57EsiC28WptvTTiFWP5z1p0stXJ8Lb/s245dD0LvGG/+m0WvDTKrZ964RdfDuwZAb/42beR5a/f4lBedboe/Cf4Tn68PR+op2rxX3GueItqZnDuu170BVsL+O3Ls+V8vuzrntbyrNXYnqG+q7PXg7/zodUZxVWvnw8gFt8Yt96YZ+Da/oypZ+8B9p+EhXqrFv9VT6y+xeOAmFrn/jI6IS3ojBhUy5iGGvUC5eNAHNdi+4bVgzTFt2YWxMrtfNsffzosnbj7s2g1m+Nv/rmv8viZ/Sy3esbi2faztavBtwZyNh/Ezl6WVx8nD7ZHvgzSyeprsZxqdK6d7fJc816v5WQ49Qu0Vsd66y1nr/XuG+wXp/vCGqoL8sX6YmDrZbh8GWw/ccLmZiC3a8D45evZ2dR7PL0YacctvufTviCusZ6qB8XTsy7W2L6qB2pkwF/fnlM9Y8X11XONZtzqQT2xej17aS5PfrY9df26bjTE6z/NPaf0Nt49ggfi+/ykiXeeQVrmtIovhwaeOdRLnHrenqC+jQw2tv6zFyamRrz81Vn7ui9aEg7n+gpxKniHV7Se4Uqjw4GNf4p6q32C/tqXxWrc6a3/UW/vxd5gV7irdcf/s37OT3obu/m6SbsJ+bamOYvXWmztSiteL654XoAeUv6N/+/7vu/78Oaqh265IK8XqPx62R9gNK/qxNu9idFLE+I2tsdq7Z7OuByx6jA+MbWyuPJxmTkfxIPlVu/UYsWrB+Lta3XipAF8G5fXDwujNX9n3R7TOR+cdNpb5wVbE+Rn/PLj8KnZWdLYev1gKAc3Lb6uLVs9Bjj7w0VcDbW6n06e+fJobT/F95zi9Mag84T6OXW2Z7VYHLniywnFTw25nWM98cdncasZJ90svbj5Q/HtOyxvNRgUt5bbteheWs3Nh/aRQTpyaVlXI43qpCfeeZy8rLqnxsbT2V42h1kvrNPI8AJNthosv2te73K73vUGxVn9iK/x1S+e+8mzYH/F3Lp7jPZ5ffh372c/fNAZsfqJm1a9FCtuzUJrscy6Wu0b0sOpp7j1Hjfd7acYpJWd9RjfyYsDYu2LmYM+uq7Ar9/z+YLT6z4ezv48rWbYfiCdrqt457P1AKfnmbrx1WXmfGK+oHPPMPP9E3ZxZn+01dNzf+jSOeA8qiW/s4K09JyGWDrxTh3YM1cLxPacNsbP0uDf/Gp0hkZrOeLLT6+etmZGb638rZmGM2DmIH5yF63pnn1Ua/PE7ClTa3tj28f2Alsfd1FMbXlb4zwXqE4ca5pxWD3Jb09bN39axnjBnJ+pZQTn0j1qjkfD9XY/7x++iNW3eQZ7jXCq077wcNSJw4e3+45TP2Avuy8Q277pdQ4Z1K/11rJW79zPGYf0QzrtD1ccr57TSk/cvtv/8uTXnzVutpz6gqt4tdKoH7Ycz6iesXGd5T6rcLtP7mpmcMbkqdXzwxr0okbPMwZqpEens8Lb/lnx7RnU6JrsOXTm5ukU73y2l3pfjeWkw+JAfXWGDIoDnfVvL1A/8fj1sobPHv5GS0WeId4z/qt6d7jK34MJV/1c8e7wCveqly+7P1iNT6EX7OlO79EZwnvOLvxZP+cnvuWxblDWDcgn1o0ar5uzuD4yiNOL1Dze3vR44r5c8UUL299ouaojd1+c4mcdOOsszxzEemjggtjWDObVy4rTqZ9qpVG8fqqzWu3z1GPb+55jqGaGC1uvmnHkpJNWOvmdiQ9SvSG2Bj10jvhAf89Rfj3XNy5/cba9Q/E4/J0Pnc5IXK1+KFiH+o8jzoI44KSRTjWrV19iOPvBst6N1emcxPXaD0W8avXFVT2JpVNPYqx9idMzQpxqwbmvjYvtOe71iN+Zx83qK23YnjcexNSoZn3jxZW3OlA8ztlzWpuXQdf83A8uLSPkh2IbTycNwK8fY7qn8bP2sRqAs/WWD+bFmXrFV6t6xaGejXjl99rB598zAvntKx4LuO6nngd9aO4eLV+davGJbc842w+Dk6f29gLF6G7MWiyzXg4L4tUK1ao369VjsBxzNYK5vLX6qt65v+XkT6e+zct11gwXr3PcnrtO1apnz6E+3MVNh1WvfrZf/PZ99Sbfs2yfe+2BAb/7pd+C8k+69iVdz0GWBtBXp/cCtKpFS671VS1a9cJf7+Z8cap36sTjF08L8BiI82ebXzx9BvalF3vrHNM7uXTEl1MfUK3i9VE+n1i1qgd41UsT/65OfZjj1CfeVZ14EGd10iqeXuvGNRpdSzW6povqxFtOOmH7iVPPsDpxxNMovz2bi9vH3oP8Xjfu5f4QkWZcvPNaGIuZ48rpdaxevZTL6nn7geL1U8+sXqpprGZ7NDLgLyaXba3ygX85cvC2n/Rw7M1YrXhQvfYGYp318sSrB+qkVW/VZbCx1WA4YnutYPuudxDfZxvQET/72n6qC8WYGL+9d/1pbV/VMg/igCPmuXlyQL/F9c3k6Eed+qYXlwYO8GfiYhmkY8TZnvEZiOEwWB0mrzpgXQ9QLI3iZ35n2b6yr3bxOVZ0518Gn0rnY9GhvQfPcuzpPKu7fb63/jfyvN6rrffsY9ANmbnZemFlxc4a1d18tjfuaemUx+eGZ30j3ANrLU4mr366to+uL6v+WrG1sLqP9OEqtnn78OnBws68ejj77PzWim1O/W/d0+qjXuphtenwL7eHa5ZetTKop7X89Vn/W3f3sEhjc5oXA/Xr6+zPXN/9IPFD5TR77OEPWxPodBbpsPL2bPaM2PYW7yrvilOMBrRn1v7ib0555XTOXlPN22NjfpYfqmO9Wln+jXmtVqtzXF4W6Lf/6sFy88fho7vPiWqmXc6a/D0zPthai/UZ22N74zt1t8fNuTqTE8WK31lQy3Xv3j7vTfEra9+L3Uf5WfsKZx9wriGe/ey5Xe0v6CPbntfqJ2s/jWE58bIT9bVWz1d21Tukf9Zm3SP1Xx9XWlc5Z+4av2vVfdAYH+i3r33t7GvovE+vzmI59awHderBFyt9yZLt/3rWfXq1L5rVqj5cnQdfefWwa9hzzX/q5C+nMdBYHYhfzay+isvrDPeMd3+sGtUpn0E6jyz9aqS3OssPW2u59QLrB7H2kVUvi9d8Qes8s2xR/vZ9ZfHWiumtM9mcsFx26rB4DCdNdr6WvKft/a11ZwPt2557xvZa4O+Mr2o0r8euSTn1xsrpPbZ+9j13vaqxlvbaycm23lWcnVr12RzMn+mwq96y0PlemTPO8uGnkf4jpL/Xz7xr0D7OXmHX4ufezpy14mtB7bt9t99+LpzPX5zys0f1ts6ZH871HeKl1/o02LM4Ee9OB9qTs+618YUnTUTY+b/XsAd0d2BXOPMWe5Dh2Xl9o87wG6X7qaHPDLoWvZg6Y3E37dWLcVH+2qKcYt3s3fA9ZDZ/XxBx+FdvX1TNr/os7xHSsNcenvsQXXsUy4otl3nAnW8yt1fYM1g791HO7j3N06qb8Z1ndaVz9pwVP2uWf+o2h3Nv7etqZN0r3Sdnzs4X1avHet/9NNY7pJlee0qjva7macthaazVH3Q+8bcvfr3smQWx1SyfXdWB9rZ6WXuun2xzmseFYmyv1fJWr/X2fmXt4zzXeqpetVYTb3PS2HsZ7+wDd8f6hd1LmvSuPjzinLnnWaS/3Ea44uSrR3Xrod8+2XnremzcPOPyy9kzWlytr3orN7vCmde16Wwb65XVY36czj07te6suttf1+q8n/ee3j1t/6z6u2Zn7Xjlx1s7c7KT4xycif/Na//y4r7cwFED7KM3m6yfs+1xrb3HKc9YDGiroZaaa91PbK/Zef06i86emcPVGVln62uUw2B1doR42auIa9y6xva0vcC5t+a7V5CTbV84a6H1qbU9wplXjfp8ZrsnVm9r8Za/ORtzTmv5V2tHdmK5Wydue969b07zbOOnhbS8Bu5eF+Jy1LC3vd9P2763Jxq0qpF+9bevfN0DePXXaz1La9fxVz+0Pv0nxKr/KKe+1+LVQzqLdK7y9/xOc757v3Xe5a1G8+qE/PJdx32uyQvbI//WaY7T/rL2f1qxeHs2cWDnJ6rf/tn2U7w5bM20l7v8085Yemd/y1m7w6lxlXtnQb49ffhfh771W7758i/DfYYV3fkVnsWf4Sr/TvO9tTrQ82B3PPGp/OGMX/HzPdP67Y0/50/7yR8eOPXaTWfkE9s3P3zFwboX6j6s9gUJ/Dj9cLEW81Dfb9d7qNfPon62lhpy6JhDnPqu1vZ0pQVnzycn2xoerOaMbpZGsfph8uPETzez1ov9+cHX/rYHo1y89lVMnbjFIc72tHXz75thvq2T1uqsFu6ed7zMevVWq3x++V1fZ8AnhnP2tecUb+tsP9BeqwliveGgB+KdRfXqy7hnYLTmT6N+9wNh9drb3r/yxZlc0Fd9i7cvKFa+PH0wc9xw6hTfM9pzrPdqQrzqLcd8NYz4/GlUK4Nia1CtuHLTag7GrsHet8VDuZ3R1kk/nQyXPw4Ducvt/ugsjJn11oLtJavf9gzVyVZnOfLrZ7UgDT3uB15c/uqX3xlm7fHkdy767X4350+LbT93ezPfnmH3VU2+9dOvx3irY7514hi3ZrzqrI6er+7nk3dej8waxK/2vhohjc7QHuPpJ4u7vM5iNasnXk2gsfviF6/n9t5zChev/s7+6VTLPdaXPeZ8i3j1ay1fvf6kXX36+nbfnudQ72mxjWfAv7VAbPfWOYhnwF9sDerDGKd9MRp89bK8ejJuT+nhbC/WclcjnXNfNHqWb71qWYfVOWNQrH1trfoBvN17vLji5mllcYrVBwvqwJWGNT87OVd6e3bLK99+rs4tA+e7151/+4F0gL/7uHu5a1/deuQz8stXp9eEaxp3exHb1w3EodN1ks/ktL9qQfUyODkhf/tmgfZa3PbGQL04gBc3xOGX79yuzi8NqEa2nK1xFYfi9O2rOvG27+Vmclb3imMNaQHf5nUd9vpXU409A37cnmehOuJqZVCv+3qNR+Pksa0nXj+sfW08jeLLgfbI5IB4Fq9YWH/91ou8rRXqBy+9j/qipeKw8xN3Tb+KR/mvaL1arzpX9Z7VPH2Paj6Kwaes9R7c1coe4Y7ji5ZeMG5CZ9uN2otCrBdgN3sx4OuF14u9G7qbGeLhpAX9YNgfDvq46tm6fli96Hd/aNBWo4dwtdpf+vz0WFrFoXo01GtvjXxqtC/j1grliGfVXNRTBvrZvcHqxRPbvtf4OycjyJO/e2tfaYttPKR31U9cdeOwOGnWN87ZE15xufrOrGlXi8UVv3vzYK2OePW2562Hsz+k6rtrTa9+mPVqWauxPxDF5a9GHPd+fZ19Q70Xh2JQvH7lqqEmO7XSyL+x3Ze1GN5qVMsI/Fun+MlZnXre+B0nnfrJAr8ce+7LrD7U8YtnILezSWfj/HK7V9vbonqup1pG3GqydPJd9ZzOydmzibP6eDT2/NI5eaxe9OkN/v52Q/zdN3+xLM010If7N3O9xOiVa749G63jNcZhEEfteoyb0b86/zSgM2DpZGJxMn4a5nS6n1ncK42z5mqwrqv5asQLxfn1u3tLRy89N9LqvJ1H/HTF+d2vq1dPgMvP2lf1urbbe7VY/I25x9Qz0lw947m/4mr1vgAXD6fXNn0Qq6e0mDl0zdofv1xmLk/8fA7HZdszMw/5achlIKdeWP1WLx28ejIu54pn3H6MG1crzvZlzmB1TohlkD4Dfe6edl9ZfbheXdf0gvVqpacnY/HG7bd5edWIv7zys+Lnnk6OWGfWuYlVz5zOyZG7PVWPyeH3Wul1kdbymDU/g65jfyjZe2XAN+8e3r/nEGjohcW9ur8yKN69A/VUr1BOvW4dlv7WkZ+WddgzN18sr1xn1zmnJa/c6pVbfGsUr6fm8TP6Z8/VWi3YnCz9rJ47K/ldD1gu1HPvKauZ/t5vYjgZHmzfXd9i9dL9yOCqL7xq1Xv9QHuv9+JxxMWqs/vX7/ZWjVPL2Foc6vPstzppyVmdtL70b7RAzbyCk1sjr2gs526+eEWz+ifKvRvDKzVexWq9Wudj6su50s93FbvCnR/8887dhKGbfV8UvbDwujH3nigeZ18U8fjE/ZDxYo6jVm+o9odHL4qFNf++aHph9QBST+x8CINY+wK8DNJajtw0mJpZseysQ8u8vtnqhK23+nw0srS25vaepQVpOJseYuls/+b1KLa9FpPH2tupxdKq//pJ74ynU832xEI6bHnupfSAzrlHBtUqzi8vu+IxUK/7Nm5nsJy0gL83O7j1nAbwu2/33mXQ/qtVPRannoszPta5dJ4BZxGf5uowPjH58fjrI057rw7fyZF7xakWVINBtZyNUQ4Ut87o2qs3r10ra7F0qgf1AzjFzcXa0/YMG6dfrb03xFajdfkZXzW2jlj3zdaLZ51GHNBPlh7u5ut3P/zua4itBuscWbVpZaC+s9s3gbB65Z49b2/piZ+cs76RVWPHUyetzcFJB8S3XgZp9BoFGlsTV2zrQSOfM6KxZ6SH7Qc2n26crbNa9RVvr1l7SEds71k+udWTLy8N8WpmfGLdS+eXdtvHvh755J+vtXo999f7AucRL724acXhZ+2rOIPlVMv59f5jtc698++1Of105PNV5zxHvGrEEytevXrGg2IM0tl6NNp7Ot0f+KcW4GSQTvHyNleNrtnWyqzFzr0DnTj8qxOvWHMGOxffPsxZ8UXaGbRfyL9np8/OtzOO077w+Dsf6+LuUbb7K9Y9vDG523vr9N2b3k/4C3X7IqW+mDlfsV43tOvHuPtjcq3rz7h7qgaOeIZ3WudSvP7TS2e1lle9rByoRnnqqFdNsVDv1Q7mV/r1xOonfiiWha2zBuWce73y0Tl7EmPAJ3a+ls+ziE+r51k90QTzzoABnc6ya3jVV/WMcdKvJz6x7b1a5lA+A/6eVe0ROofq8GdpQbHqmJfLth8ofzV+u3/REq78p+89deCKv5tfnP5yjc/qLjc8y7nCo/w7vbv9PMKj3u5iV/5HOn/2n/pHfLiJwc3nJt8PftALAo8PrxuVr3gvQJpicUMcFket3lCZxxevt91D/u3n7JlfjX0I18u+2NNiIE6jFypetaoH/NVhadSP/HSqt3yWjjqZNdTPGQexq71VK501fufTGVmDPtobSytsfHuuVvVAXP5yxZZTvDpnvFoZHRbXaC3WG4er65tePdWPmP2ntf0s79TB6czrKw6Lk4E63dPV6s2VOdTP9gT06x3a2/LisDj560Mt4+7trHHm088gThpx6gXEisfpbJZTL8Afh9VXsO5ssuVUg465uvRdo+4LPhy53f9nvXTiVCdNBurUM/Crke2+sq3Byj976OwAZ/utn3qpTnpbR4zVDxMrv5j7MOuejr/Gz1Zv+zAC/c6Q6Qn2euBD3Dhp4ZoXz/DinDUzvt1D8VMn4GcglqUJ4q2L5+9cmDmIb71yy+98GA7/9sKqkw4OFIc4V/dIZ955QPU3zuq9Gvj87ovzC5LO3iivL+r6S277y23TZWmlIf/cG70048Rrf/WO031rzkdHPC0a9Qt73lC8fHlinWO8+mLxshN8eshATnVY/YjXM/DXb5z0dm9AczniV1ps93byxFjA2xoBvz7K3xoZVOuuF0grDj8eq6ftpTEUY5tbHfN4aiw3u4rD9gH63HsH76yF256W47WR7fWX17o5f1r1U29p9/54/3XO/UOck8esaarRa3VfN+mbb2/tDeoH+MSzPYNTgxVLoz0tN7MGnM78PPd0e74Ym28v+PJYZwPbx+pXA+rtqu8zzmA5xq0df/tbja21udb8m7e1qsffWbjGPWchrdXLNi4G8jpjc4ZbzeXFveJY6zkD/rOXdNLY/S/vSmstbB/brzw10oi3xsc+6d/R8gx33Fc1HvE2Zn7F7YCeodxzvMMZf8YP9bP8u5qvan6jcHd2+rqK/Rd/9k94ixV3g3sAeVD3IALxvdF7UZw39N7MsC8aENsXF786fmj0LXw100kLl+UTt9YDDW+U6km8hwazxhXHNYf6ZVC/OO2t+GqIZaE4n/w1OdUEXMCtZlrLM1+T5+zsqYcqXzX3DDavOnGM/CD/3GNWrAcVpHe1t3Rga571qpOOEdpb9U4u8Lf/xq0ZTx6dzgj00/lsvHrpVK+exdXK8MTbe1piRhDrdQT8et0fhnL3DOnUR1pnT4/2B5ufhnic6sD6QQzae3FGM257r584u6846Yjt+fB3b8RbFHe/ds/SLFbtrB7bt3UaPV/YvkaYOV9vULeW/GrVy/bRvtlqZXH5WRrF+OgDHhPTx/lMjKcW1JuYPHP7d77dA3HThjh39wc0TyetLI380P7ac/3s9YDtma2eefHOZ/tOo9zd+8K6eD2xkwfLTTfEN2ZQv+3NWmzrXWmJs703wL7O81mDkyO3Wjh84p35eZ7LEav/zrU8z6c+mBn7cJamsXhfsnzbt33b2+g3W5a/edWpd2bOn259bd+dEx8OffXN5aYFuzdWLTpptE9x8+rEOXuqzglaWZDLqkOjn1Np1BMsL4M46QVcJo9/rz+kt5xzb/zxjFCdLL+cq3usXtsXf3XiwdaAK474ctR8xTa/Omx7iXuFUwfqIw379lqtX3Xae7XiMGux7lFj70/Srs+0jAzOuv1MYn3JYmR8e13sxZyZq9Frud84M6+mHKgP3PptfxCPr9dD1729ZDjLa19AZ7WWZ94e9jytAUdv9bd5TJ1q7Tl0FqEa/Ors+YE9tK/t5+TEg3hZfPNQDqQD66unatFvb/ForrbYng2Tg18/y129+jZad6Z7rvEy4O8ewaVXLK2tlf+ql/Kr096udOJB9ayzIJbxy89oxGnESf9dX7Rs0bOJZ7jjPtM4awbzM/fKFzoA2DmUd+Y3X9+ZCxt/BY80rurDe2u8F/X0qer8gj/li1+0uMl7yHnRd9N3k1e3F0TxIL438/JY8fRw1PLrjvv/lVbzrAv5V0Ods9+rBwZePa3WHcd662+tbHnmrFjnKAfnRPwsVPPMqVd72x+I1azvtFaHr73Fi9M5LLc9Va9asFrLTSdO58C2Hj5Lwxy2Vv2waoB1vOVCuvUixqyhvuulfuMacdPZmtVjcbb3eqmeWNekfD8IV0MfGfDJF3d9e1NRPTyjtV7Tqu/8V7ET+eOzxe795Iitbe1q8Z/72ntW3Nl0PawX1nv/9MYrXvrZ9lCftHue9XwxryaL0xta8+5XNdjqbH5IJ42+JFn+qdG+qnP2sr8Cjlcvew3KSaP97xnHqRacvBA/vYC7Z1vu5uOrUT+At/chiMU7ezby1e9q4VWLL077ql8c861zciBe3OzkBP560Gv76gzSUe+q7zjFrzgQp95ZOHlnz53j1c+G9HD598wz+/GM8qHs0RctfH2A68sWc754pzbb3rdntjn13f7jip/PxT2D9lUPwG/vxfnFaVRLbDW2DrNO29h8bZGvWsxaXnWgWvUbh8Wpp7hx6nnPh3+1AGfv/3RYuvxZME+/e8can/buC7pW1YL0oT6y7Wc56WTxzlh+KB+Wt3WgWtZpNt8+rE+NEIdPrGe+5zafc+01ZOycoVpbL6smHc/+vlDZ98bN1as/ud0TRqam+7bXaLb3cj1Yu45i+jVai0G6aRavJtACazFchhPadz1WMy2xzjSD6vY8KmdrMLWrQcfZGK3bQ3UY/fP6itMEnOJGa9h61ZRfzeysbb7GD603T6z92etyqxVHnO21Wy7UQ9ztB6zTolHtEO/sy8iXFqtWseLneaTD4I5Tz+Z8YhDnNEiDbZ3igBM+cPaLliWcqIlHODk19EruI1xpfKzmucc7nfzP6j5a7/zR2cJV3iNteKb5Cq40PkUdX7TsDepG92Lv4dILWrwb1Vqt0+qnMa3zAZJWOv1g6QdID9j6ytbXC2NrZYDTC5RZq1VP9UvjfNjHSwsvA349Zvgg3rx81t4hjcYT/J0zs86st192nkF7g/jpQZw7Hi3+TEwdD/Gregxv+zOmU63qlQvWq1GtvR7p1Lc5iGVqglhxkLsmVi/VXF714q7xdUbx6PQ6gat+qsXfOba/6sSB6uBknQXgw/YjbuRj9ZBZFwvx1k4O5BOvTlzYfk4tKM4n136M6dp3Bvib2xl3zumFXW8P1UijLy+MvSEWy6ojdlUHPx3j9gz45auzX5Dgb4757qdazdMxrgbsHqGcTHw5fGrSYObxOqfVqscsrKb7IMsnXr6xnK55XMDZXvi710+tOFsf+DrX1QJcWI0spBe3ms2LZ8uztq89h+Jnrbh7ziCu93jpGlnx5awWi7vno5fOm0Fn1X3UPvG3ZvmeUftFy14/pnZ1xDN521dovf6uTb2z7cco3n2rb6g2M4c9p3LFip+16p3VrzgDa37x/blXb1k1svyhPurXOuw1eKYD1quXVn2feq9yqreIB+ZyO2Nr/PKrwy9+3mO7l3TiWIc46Zxa2fZinsZdHWYtV1yvW4uFMw7VSCOj7xnNetabizmbXhN7j5WbFmwv/H2Z4jdXvu/7vu9ttOavTnuHroP7lO1r0eu3L1h6Le99AerT6F5n9cw6DyOTL57O7ould+ZD8XTE0zKP03kD/+7FWH/1VI2zlzSquf0U37NcXhzxONZXWnEh3dYgfqK8UF651ehs4sZhfMvL+IBOfeDi7bWD6qVVva156lRzOdsXxGOrA3caV3Xqp57TK35l5cP66RRfbPz2N1q2sR3v8CrvDvJOe4Tiz3jQXhoXm1/d03eH98QeceGq5pXvU+LqPOCs9ai22FX8z/5Tf9KHG7C4ehl0E3azm6e3veVLpxdeDyom9nZDf62mfD8Mzw8nEC/ujvtACNtLnKsHi35AL8uRU+9X+zeK86fDrPnF44TVgeL1Xk6mj6x+yjHyFX/00IzXD87l1XPctJi8hTV/OnHkta+r3tLBqS/AZaE+gEa9pFEdPffGi15IK53V25HJ683Xlc72ho+zPDE9suJ9IMYR17O4eTVZe9vrsRxa5tA5du5pBnn1ItY55dsYHfPy1ajO8jZ3kY8Oq156wTqtcqoD5e21BXvfnkBufXQ2ey1w41R362fbh9yuffnFGfDTb72aIJbV75lfje6LruvyTlSnfuCsVb5eOr/49QLW+YvRqBcGOJ0Tw4X4e9YgHnevIav3RX1038ipDs09F/44xrTqBbbf4mL1mlZ1WWsxBsW37523Zu0x/+a3r4xva9WP/PYVD+Lof3uqHpx7S+PUY+bVYp4bxaFaRqimcY2GPPl9UExHPJjz1W/j7iurZtheNr79gL33WtpzOOv1mksLp7g539awH2ZveLC9ViMeS++0rRO2Vpx4YTnFT6040J7OfnCy+l49EDvPefd2VXPXnQ2Ds5f6iHNeq9Xvmi4nPUhH3GgN5VuLnXE1aGydK85atdkZKw7yWX3pvy9WduQHZ9Lrx7y+0kkLWtOl4z1wX7Iwv9Fy9QWL/ty/avRlit8sa96XEkacs5dg3rXstR5vz6H5GT/3FffMZ9UrXl0WD9IR7xzbU8+1rb8md8FXvUd9A//2A2Lnuadx9rDIt/H1ZfmueqGfxdUHi1f+9mQNyyvWMy/OWbMzSg/ixAMxRoffGWWrF2fBtzUYyOuc5Zy8xjPW2pjVQ7H4xYsVT+vDFy3f8s3f9OGLlt14ybDzE49iJ2pk7T14L/8O6dz18KzOXXx1X8Vyr+bv0fqy+Ji+jZv3C7/rj3y7wboZNxa3m7CHUA+i1Wq+Pi8aL7zzTdBq8PWDyzf3fUCJW1/sw4theqkP6PUQV9yDZd9Q9dDcXsT3jSl/WuZpVbs4HXZy0lngxNu97FzeWr0waH3y45w9ty8jHh+0f1he3HqnI6/YxsXiVK9+qpVOiLf5+mDW/HKv+nVPnA/z9gCtuybtsXl5dLof40D7CMutXj2CtXs1wwHx9lddo3Vnfe6tWquBl6XH1K3nwL+wro/NhXPfsLxwxvXbtV0+3lmPQRrVT8O4+YvyccShM+os5SzvNDX27JiccreX+mH8uMbVMM8fzNPZfFCjXqE+d1yrh0a+9LN4ceKBeOd45tXL3vd81U4L+Pes28O5D9aZbA8M6iU+rnOsTjW2l92bdb2nZb1731rZ1kuHidVfvjiruXbWqh6kszzrOPVcnb2PGB5O+7dO6+Sc8atnsVg98Imlw3/VV3nFrnpJxxrEu3b1lmbz7pvzfmPbRzpbF/QF/PL7IJtW/eGZV285UJxVH6zF2tfWO/vpHIxphXSqk69aW2/7BbHqQDpXnN0PnV5HDNKAaumZyYGtx/jjxJNb7dbGcjIQK7e9QedXz/FOTjzgZzjV3175WHG+alxpVAfvvJ5x2jNLv3XxtKpJq5/1ffHR2n1XLTmu0fnlxvaEX05Gj/lipS9a+pJFjfaRvtemLx78L3trfdniS5aeEUY9tKd6YbBnY9y52MlZXudznnNc6+zU2XNOK7Oud3tpP/GXm+45Zlsr42//9V2s+yPO7k1cLE68YJ5/45l1ddIq/+5eZXHqh4X4xuWxwL812alVzR1heWlWi/HtfZ1e8XQAd/3MvNj2A3H0U96Z28gWj2rB1V5+4IuWb/nqFy2RFityh1c44T3cK7wn/2o/gc5qtT79i9W745yI94y/8TPnWe6nxqv1Tp41+4Xf9VO+7gVYLBPrBf+Iy9/c+XvB7A8hPjlpmfPh+CGzP8D2xVotdvYiHrrm5eB4WMcFuvqJm97JC7T4ijPaUI9XfdVvqCexO1sdfKZP1vlB2uWd3K2l79VMa3vH6Y1B/DTTyNr/Vb32v7y4RloZX1gdsXTK7Zrtm5P2EVrHPW01+mGw+dsPf7zeSNGHerLm7341B7Hi1TOC3M7XHNSSv3XEOsflimXyds1CPchj9SNnz6M88bC8NNPSU/2kWTzOalUDipfPFquxNaBzzOoZp3ut3qzX8ody+cR6M2peXxvLzp62V/lGVrx9r95aeuurj42nmy+rl+o0Lvg6u+6vrn39G+u5637yWfrllZsPcNbi1rM1fzXY9hLXCGJ7D62WeXqs/D3H1YKzn/NM119MztbJ+DYn3sK6njLr9PZcaXQvMrytJZffMzqenPQyvq23vTF8Vm419qzxqme0BvGunXFzmm8841/EK8a2xzh09j0BPrQHXLyen3HaQ1rW2wd/Z2Au3v3I4lWHBVwWqgHy2tfJyZZjvj2lJTee0Vqsnren7QdHPE56V1rLy6rBxMqvxlUvyxPP4nQPmcc5z5hG92q1zjqrcXV25dfP9hunOKPF+KvD6KwWqNf706znY3th5XuN+mKg91P1Q0featDN/EFjfy/L+ZssQKdngC9U/AXU/SXU1n3Jsu/j2svuFTrj84xYZ7F82Bijy1c+xDlrrhWPs7w0xPTes84YD+r/rH1a+qeJQRpxu/6MT6wzsj77ZvUgnk6cfOs/a7BqrFa1VivOciEdBieHf/uC7ltWPE68NHDOZ0hmLdbr4Xx9QzosiKUB6dQTiC0vblg/q0Z9Vk+sXqAa1QHcr/ui5Q4EH+Euvg0tWotf5ZZ3heVf8V7xpXGOd7jr5y7vvfqwnKu8Rxr190qd8Ij7qs4d7xf9vK9+0eImzOIaWf59AcbbcQ3cxF50vXhA7HyQ4fih0v+L6gcQ/l7L7WX7SKMXTXX4capVT/XD5KWHY5QHYtUvfr5pKG5dnbjphHo/jf/KoH318KpnJletNOLWE8TZfeHs/vn74b1/alAfNNpbP7y33p731mP1ZtxYa7H6oVc/OOrFqRZeNVl8KD/e3ndrfFn59cPS6sz3XlwuFGfpBTni3igZrdsba19x4lVn7zW+7R+vPeRn1Ze/BuXqVX5WjpGlK5YutO/2DuUEMfX4qldf9RLnRLHujz2j+q739LpPui/NjdbMvdwZQnuB+L2Ri1d/6RYvpnb1reMZ0xAL9RnHaJ0eq5fi+arROrOGeskW1vbrvJyb+6vz46edfvyue3zztbNW866xsfuHxasW1NPZD7RXkHtqFWerCeZ7jp3VcmA1OsvT1g+7tz2HesBrHrc98dVLmqvHQNy17z7Z2ubi7sXuR2va1WJx42fW9Wnd+VjD9mIet7O0Pnlx1WRh92ZkJ1Ynje0xDfdHHzbN09p94bom3Us0+Ri9tLrPWHWMrPjej/Jw4qWTpX/G6mE5aYAYTvW23yCXP7OGtLanzeXbswGxatYj4J565a0PaJRbLfFq4S2HFd977ewF4jAcqEY9ifVcTKM6sL2w+qmnUByftT/IJ17PIN/954sP70+ZtR62z3r1+twvWmiJ4aeT9X6Xn+174N4HM3Vo0KLvC5X9LZa+XKmePtpbvZ177mxY5xnKWe7udbVOnvme8dYE83yrkf72IU4rvXjb8/Z1Wv5Gdvaz17F6e4bVC9sTgzjpAN5Zq9ye8eZx0lidauDiBfGttftaHjzq6awnVl/1BjjOac98a4LYPtPwoLicdMy3Jmx8n1XV2VpxjfmM6dKoB+viUG4cls94+0XLKQQ7F9811FTYOZz8E8XPvFfw3pxqGR/19R7dU2drhEe1nuXf5W6Pjzhn7NHeTu6d7p3/z/25P/kt1o2sVhb448Rb4+vF2QtUvpvXi2ZvaPHzQebF2Q8X1g8y+b0ArvqBrVOtuNtTtcTjWtd/PUE8utD+tm8448ycQb3Fq2/x5vVqPE2ePvqB2/74y2cQF2drbq3lxBP34O/Nwb6JByNO+29v9bVay9262Z7P6qwGpLF91HtnE8TT6syWmyZeucXK7bqaVw8no4FfT/XFt71bQz3wd+3ogBrVKb83WuZAvx/GeLTkVyvLXz1Gsz4W5Vera3fm4dWzuHV6nU051d54GtVLo3ionvwg3vkwEK/v9Pjidj02z7llXSs5GXTGvTlli9VKv37bL5/YWQtOXvG09ix23+bFys+XH+rlvAaAV9x5dT33mscLe73OnD37eMZsc67uLagW/uoa+aA96n11zc+zcFbAX6wzZF2LzmF55bP0wnKgvEf9pANi6sUpfvYk3t6txdwjPX9hz49PrOcCversedOqHlNvrT7qhclpX9XDqw4DvGrGg9U2Ai6DfKdOJt7+jXj11H3S/sQ6CyPw1z8LdLdntj1tP2Jq7f0oznDrVcy4OlC/9XHW2V5w2lN6i62FU3y1YHl8rPNj7Wv7wj97TzejwdKsb/nlLh9OTpppxakfXBwx1717LR5YF8OzTiOrVnXY9pzVT7ac6sVJg77rtP8rj7UcvHpb6wsP1j2K731tOl/5ylfexv2DxdM6I73RoOVLFl+q7G+v9Idjap9773wYfwbi7Lw3YHlyi5lDcWcA1YD8Rv2E5UAaDMTq56oe8Iltz8s59dI08jeG9Bh07TOIU24c553m6my94tnmZ/HkrUH8zpPRObG8kxs/TjHYWmLtK+ODeO0P4rcHdbou8bdmvRQLxUFcjXSsxU6dNNLcfP7ujThpnJx4Gf/XfdFS4jk+wisceMYT1/Bi13f5ce64pyaIx7nT/dR4Vu/0X/GbX+05LP9Z/BGe6YQr3p/1c37i2wh8zA2XnXpnT9ZeBL3wmoP8fmi4kWmJ7Q+FOH6AnV+0nC+Csx/z4vsDip/1IFCzWuL7gwzqHSfNesbhb59xWPlwxqtVHT6Iw0AsbvP4+TsfYz0trDuDalrDWas4rrWY69GfxJjztUemZ9bDl6+evFmoLsjtLNMBY770+M6+t14W0oLqZGmDfcXdeuanX6599aYoLTw6DHDjdQ4Qp5qZfXXOxuK0M8CLK16d3jzhrdapZxSvh/yL+uk11kgLP6RVHWadnjEtPWT54xSvV+uwGlk9n2fDJ1Yv+q4e4DmvrgWsj1nj12v5YnvO1vzbD6yG2GoUd89c8dKKl+GBWCZvR7lZ/mpe1eBr7+nz4XR+XY+4mTUNsdP27Pf+6Vqkma/nATv7gvqOj8cH28/WvuMw/vMMGGycWUOcjF8+i3cafz3FXQ2IV9wa7L17hIl1BkZrfvdhvLTqp3jPHzXFznPEFes5Ji9sjJ9Zb62tx/beDumkj7O9L38561enMyzf3hhenM7cHMRwnr1uq2vkEyteTfHN716LJ9ZZl791qgFpZCFOvOLq2Jt5WhnwbT1YzlX8vA7Ft1bcEzTlrW0vd30w8TjMHGjUD/BvH3LF9p4GMVxr+9h+5O49sbXYeT1wd880Mn6GF7pW/F5Xvhzxxcj3fu/3vj3b6KnjvZIvOfaLju7fDE8fdHxJQ+e7v/u7P/ue7/meN92elZ1H/bYGGrSq15cr1RWrZ1BPLp32vmdpjKfO1X2YXlr1U09xFrgMxKsDp84Vj18f+rm6X9O3voqnxeKtxdlR/nlGex/xLQdwXOvOMs7VOULxrdH5ppEOznLh5MGOTLyelx+n8YyrsT3tPZwe1Fs94XdOLC29t//VNUL+Pcv6gTTOc7zqpXMCHFZ+dsZPTnUYP/vwRcu3fusX/9UhIPAKPjUvaPDEqRHnEffMOf0bv9I5EefUfYRHNeFO647/CO/hhqs9vaqDd57bn/kn/8fffL2Quom7CfPLzaxXh29feAzk0snkeMHESctDyg+j3sRbV7sXwvayxk9bzj7sYPsyr5941vz7YudbLWvAq9/q1tPGQVxutU6eWka++s/4WHXMN47Pn9Zy6pnxQXuLK//cvwfs/tAGMSaHr4ews+Sj0a/Aum70gN5e23TS4q8nqJ96OjnxQGzj6ujLGFc8XHHkBuv2vvvjX8jh74cQLktLTfuDHZk9df3PvZmXW151uh446fTa6KzDajBrBvXYOfc6M+9ewsmqlW3v1eETW41gXq16lbM4ddKH+l1Ofa9ePCNufOMZ235YnK5515v27oseXGlY8wOts9Y+x6p3xWNqWu94aqTDOpf49dm9u/e6WHrGuN2D7b2e0m5eLnPf7DN6dbuvfHgw52vf9dTe45cL9XJ1PvUiVjwdcVr1XIzVPysetlZ7jmvND6dWOtvPnmFaaYjvdbEWq2+jdfG0+DrH4vuMAnVw9vUM9ZRWfbF6Ks7OvkP9MDlQPus5qKdMTvvcGvnNq5cWv+ddz7zy62n7ql5ca1xaIc3qWcP2XpyBGnv9of3RAPnbS/tKv36Nu7fMWox1L8WjVS3Gn06ceCEtthpbSx33RvcZrRNpyys/DXb2Uo56G2fnnujsfjpnc6gmO7VgNYDfXvZabS3zeJ2x+fYURyyrXj2o0ZcsvhjxGyhea+K+9Oh/3+l/2+nc6oOBHjwT5dPxRYsvbbxv2muy+zYHmu5zX6qoZ1Sr+7567ScNNTuj3RcuA9yuRX3ESTe9eKt11mT1XQz4mPzO2jqNuPJxzp8x+Iv6WS3oHKzjVNMaxE9eHOvdO07xzgfEOvvl1K85nxjQrdfqsHo5+6lfFg/iAt/mZ3rK4iy3mDnQh+L2tRYP4qZj3Ge1eAZ81YsTr3icjXVO9g9bj+Hs+cQpf+OrEQeqs/dHeT/wRcu3fPO3ltD4Kl7lv1f3CqvRgTQuzlrWWetgfqXxZbD6J7aH7A4bO3mPesb9mD1d1fsYnT/jZ/1hb3mZm21vwjTVWAvi1m5kL4heoHy06KQFcXrxgJgH1fmwAiPbHoF+662zuWpk9XPujX85xc8+xBjIO3VAfPuhwXD4xDubk4uzvAz4Ng5XcTrbk1pdF9yzbxB3PfxA79qlVy/yeyNsTscPQ29EmPmpZwQa1dvei/Oz7bs4M2dyxaC4XtQ67yeIU3x7olOdNHrzwvjEwtbaNzlxaNXf9gj51i+3/HidNatOHOfiPto3H/z62j11fqw4jeLdH93by1MzLb3QYu0LD8w3bg31gld8r+nGT42tkQEfjX02pIdTv5CmEdKxlrMaeFBPgCfW2VSnmDV/tvHtl/apA+eexHtTuZpZHGZdz1Cd3a99dN9kfMtNg999gd91r7/GIL9+6slY7fT5O+PitNTZflZz+6mXvV87C3Na9Z1OfXVO2xOzru96CukBf7VYPJwM+DPYfnCquRx+nAzUcE5de3mrZc0vjodPZ8/IenXiya2mEfRCr3sJB8TZ2Xfx9hUnK9ae9p7b/tjy8sNqpXHeA/WjZyOI+TnkA2c/j9QI1UyL7T7OeLX0ok618MT1hWNdL9t3Bvz1DNVpb/W5PHN+Guf5xWXb+8ZWQ+7m67XXZX3jpZEO1EMWRw5UB/hPjXphEGf3IuY+rBd+8fpe3tbafsTkp7McGtu3OEuPf/tOa+uBtTPry5H+Vx9cdXy58u3f/u1vfxGtL0C6R6A6Rjr69KWK/H4zpi9ZAHf3B+b20hc6fanTb7HEP7E195wBP6u/PZ84tNNfTjy5GVQzq96C/+xpdRifeM+y89nH9BV3a+2+QGz7rt4dzwhi1QCx+o4jvq8xfvF+Bpnv/qA+xM56GbQvnPaWzmkbW51suUy/bONqbS9xeh2xE/KWy/hge45Da1+XcZdTDNr/VV84V2e0+XxxjFd1isdZ+8IXLW+KX0MFFnzZ4op7hVd5j/Apan2KPl7BWWfXz3oQf5T/CPFe5cNVznvyT/z8P+kP+0L+3oQMxN2k3bAnxPl7UcWh1YsmrZMnV6yHVQ81uXf72n7Y9twLMI4aW0c8A5yz5+3FGvDqZ3W21+yOU7/1E+JWS7ye8EGsuFyx1UnDyOJ01qtTPzhi3ij0A5xv+5En1p+m4Ij7Qbi/0cKHS6s3jKvVDxm+8wz4633jRtbexY0Qp3OKXzyd9i8O1eo+W53VgupCnKs3w3QyqLYxDtA6+7YudtYyAl33o3M2bt9MDbn1UJ2r/bR/c3liu6+rftpPMahWse1l49WhnX4cMRxIn0Z1uk7ecLGuGcSnlR6YF0tHjnM7ny/Buvtza6wW1C9eGtWPA53x6jDgbz/7ZnL7ga0T6iUtOYzP2Xqdsl6Dez3AvOu9XOuu39bI9FA/9cofF/idnTOOQ9czI7OWB+13e7+6B0GO3rbX+uq6dlblGK31lPGx9OoF4pevB5ytVz5YF2P1TGN1VgOHX697P8Zju69+Owi/ep2BNX/3UjwQq148dXDo0g/ioC9+3Pa5sfreve0Z1Vs14wAfwzGK0amPdLZnENd3dUFcnb2n+IJc6/oxprvGn1m3v2rRSaP8em5vaRvxi9OA6mwfYc8nDbytt7BmYp0P0LHmrw4e/95jeoqXVmgtNytOh+2+6TCcsxdWvH3FoaEXllb19L41A1890xHrOu05V8t48tTlu9ISA+tMjmezL0b6csRrEddzypce/Ws/3hfRBHG56TJ77b3S/u9COPpo//WVz73tC5b9l4XOZyjUs7xQH0YQl4ez57P98onVD+7uwVjP2aljrB7DAZziRqhe+47jGdXPxatzShO2DjOHrWcO1aoerljxsx+gsfcrTn3gWbenXmedQVrVSQsvjjrVw4Ozp8blnCieWW8ubJypoY/zjMQ6Zxa2p2LtL38o3ln12s5wO5/WRlBnr13ccpdTT8Xq4S6+/UI1Mvi6L1o2wXxtced/hPdwa/DEKxpXnHp9Tw/hWc6V9l3O8prfrU/c+U8s7yqnGmfsbn36F1c64H8d6iY0wt585fXCOG9WOOPd9PLdzOdN3xsKL8J4PYj2YYWb4WXWPey2n31oxMms6yfeqWVevxke/7mv4mmJZXGqxYC/nuMBLgN+/XRGuz+cNOJsvWpa868GC/XDJ96HnDji9kZHnX7oG3HE/SD0pqEP/5CWNx/megBaXVc98tMpDvXd/oq3N/HMGlYnrbiQHyedftgxfcXrHljuXl++eKx64nvf4m7d+gtpOJ9qgtysWkbQh373zYe8q17qtRquRxwxhgc04nQPxKVRH9UysjMulhWDzqI64sblwHLSB/t2f/XGq+sht16y01e/oI+uEaOTlnFj6adX3+Z8tMrtHOuf1XsarP3iq7FvJq1BbmdYLSh/4+kVF3P9vD7Pa1l+PL7lNu4+8TN59hz40sjqZc8Vj6ZnQX+vQNrxrRleWvWAk6WlVyPj614+r0V5wF9P7QNnefxZcT3oRS3jcqF4Jgfu7o3qye/50/0mlg4On3sjo4nT3uPx0+kZbA311jmeeud9DvqSX/+dR8YnJnc58nePaRWHOMXF0mH10BiqF5de59D90h6rBfXTWcVZ67w7y3rubKD41hArzr8axdj2evaRjtE63tbrrHAgHjNnkEa9GIF+91hnLNaZpQPmfGef9bh7ArF6OftpTiMr1vU0bk/qxl2I19vqbD9xrs4O6jmdq/Otj3x685ryxYjfROnLEXHPIM+zfaaBfnoN1h+z3teo/atJy75djz13Ix9tX674zRnvvdTrnPTbWdT79k+/fXc+aZcPnSHgiNcLzu7BGC89Y7XiQj0Z2RUnjXSq54wydaG+nIs5PshZnWrSqV49nLVYMOff82Hqn88enOW1p+Xxi9erNT+OfdXf1owXzBl/seJys7D8eBCnWHF+/WbWy2l/UK07rXyheGfQOcRvvlZ+57lndMXRsxGKnRo4+bcP6/ZTnfZ2+xstH4Nt6gqPYiee6bQBqG524sr3Kl7JXc5dDydOzrOcVzTDlfba4lwvNnbFexT/BX/KT/jwgjhfXGDt5lyOdVjeqVOsm3k5PdDT6iHUAwuqm1mzahhXQ41qlhvXWqwX4fazP8D41T/7WB2IRwuqFyetagGf2Fr+xv8/c//WbN26ZHd9uqCqLiTt0ueAcBAEvjAgsGQhDIQd4dAFIHGQCnFQgUAgwodPraraVbq3f2/xX7vtrD7GnPN915LcIjKe3jNbtszn0PscY+y11pavVj3dmk8ccbEM+HCe+tZTOjQy91DPxftQ4Q+dPPO2V/vBnT4uHvOBRD6dXU/3uGuBtnt5GR/IzVrz+Flzq/+Nu+bfvmmBePVcg5ie9xzcvpobTea6ujjWvtqhflpv13LU6fynAdXQrw9rxeW2b9XgZ+nbg76c1nPA0V8f9OLVM5PTPIrVc1YsK65WxlccvxpxV8O1HHtlzj7k+sDbOWt+aaa3lj/9zsSucWO67R/e9ty6NKc9Q/WDu7XdV3vzqmMf20t+XPugVvvBJ69edl5pQrHy6/f2sTyxuFvzale//PI83334dy9mHZqja3nx49Fnq+k+nj7c81c7Ln+cehVTi0F6mTzQV8/mGlzf1mNq0U2rvDgbF9uzFLd5uOe/nHTquXW8Zx6nehCnL4L0oN5XrzPL8OLqK+CplQXX9Z25xwc17hqJpdf8i8vVz5MW1BPf1nQvZg06B61FNQGH3/y3L6gf/kx852gE/jTk0BcrvhriaTDX5d99i2cEvKsVlpNVC4zuN3bXDYdu6+YaNw05nZfmC83XmAF+NdO6RsfYfNSqH3ufVpx4DBo37hrqO4i1zvGqCa7Fzb1zgxNvr8Gce170q1cxed5BGU0Qx+9Mu1c7o9fc07r9uM9Hu39dqPcsv7g+gUa9N+edw849Tsa3/QFOPSxHv51VFq+aEI9B9YzbT+sC9ZVB69RausdrXVqrzWtOT/1AdZazPcFTXEx9tvN6WqO4W3N58uL0/nVfzTjVzrrfWPXUqqb75Ye4wL+c8q13OnG2J9haDNKKE+qleDr5oBGWC/K3VrFMfPup3tbh61kDfnH7EQdWI/vZf2h5h6e4JsJH+d+LH9Xd/O03fK/+R3ni2Vfwc/A/o/GO84d/76//9GDdwxqK7YsDcDrMcuKIX056/F6W/XFxL9Yftv5Y0ROrZnWz9TW/apRbP8bm5OFicZcD/OpnQAtneeaUydmeWPXW+K4Fcbg67qFawN/6ba3l3J5fcdoLVq16ldcf/j5YiFm/3S/3aeHtDy10xFvPtPEz95BfHismp7pM/6tjjCeG4zrNwL9937WqZrV2fstjdOWbU1+c0xS7evUmxl/cfbVoGKtXHt39cg7y+/BBB3BBzWL2wcgHy6Fhz8SN7vn1ZKzPzkfx+l6N4quR4T9x+Fl9irtvzv5xa//Ydv/IdeuyevV+jR9PHXrWnqb13bXms6ZG+rj1XF9GOjTk9a/MyeeLm6lvjoFuNapbLl38fqDc/+WydaTlfteOH1zzba/x47nOxFqfeq3f+PpircXW0J8P/0y/cssxR2a+1a0Oe+or7XrIt4hb30b3/Aw23llKR296Ys3tmrkyoFlfrH4hjnqsnsHc29s9T5C+WsVcQ3Nn6uDhxAOxePrh7zx5NtTkkx/XWuiN3vbmur7ws3wLfhCrZvusf3H9ZHHF6qdYNdKpH/f8DKccUKead37G5ifGWlP5YreuuOt6ilO8ucWpBvDVB5TP1GjO1anXbPugUy/89eMa+MUZ8McTu/F0jDsPcX7199kpvzy++my+zSWLD/WCu2PmPh/IrSdGDzaHZnOA+rpagBOPfznyYOfW87B/Z5h4OWnqddemdZHPXNdL83JGWfOqB7jrl6Y+OseN+uvvAHNdzfrN9JDducPymq/r0DzjFY+jV313jtyns/2kIw7yi8cBcTyor2pDte5a0mj/6G5e/W6t6tQPn9jmibGujWnlo9HcQax5xQPxp/1lnTV+Wvv+TS+r/+2FVS+oU0061SwPXPPXU74sjebH4NZMA4+1J9WqXn2sLae6xWjGiVdcjQxWA+rnxhmIi9113nWsB7x6+cb9Fv3/E2jos2hxfk60KBdf6evnwi8xv58TH/UnzvawZsUbr4E134PNOriA54Bnq3/1WHmNePKeXkjVZpDG6sPy6m3rdF1+eVCcFbv6i8tZLg31WytjD/rmAm7xOPEAb9dl1yQrL41bEwdur7Sy7X1zq5/VN7hmqwlp+CPqD05/TPlx7h7f+up2xtbqK8Nrfk8G6QZ+OWmkrcdbJ536ufPhh2o0Vm/zb8201lZXHqTLrJM1ux/aGouv9cFlOfWYNj9OH/5c92HnI6N77Smeput6aF3vGvDt2javNPSZ3ZrtAaTferfmvrD6AeV+cVWHgRxfbv34s//OPc16qrZr+7Vzocm3axw/2zVhdHCbQ3bvO1cZFGsOa2mutjxzydyL6cePK/5R9l/96lffxv3vBpQPcszTulirzD0/4Mp56qWe01nTE8ixNurvjz/3y8n2Jbc97wcK5nrP2FPNxupDuiH9zlLaq98apNOcO6esNcmaB8ijQe+p73ps/6H13DVNY/PrCU89tXf95N762fZQH/jZ5sfJ5GW3h+qXe6189bP6EK/+8suJE+9ic7u+/rX88Rb5ytux6/rafeErd/di+c27vZDLjyPH+dl3in1tTdfC9dPJlkeDdU46r92zeE9a+m8Oa3zioTlDa5B+91CNIFY/+2xdf750jPzeI/77KN53rPcdWG/P99PfgXrfPqv3VLN4e3T3aRH3ajzNfeu7jgfL3etw66YfN73V3zosXpwM6Ny9f9rzPSet7fb7pF8u1HN5XWfpFmPy07jjRdy1hXv7ZD/bs3q4550fmkf7fPcacFu/uz7FF3vvul6v5l0LSLc61VoOxNmelvukw1anvhbF4+z99sHC+q7dePfw56fzO7GCsNefwRP/MxotWIt3F/B78CPz+BH8SO8/x7xf4edaAzpP1sPR/e5lPg9LL42sByjg9wJZjTWQU80MymXwVLc+F+n1ULPVjn/zgO8a3L7f8Rq7rhf9+sPcWm1Pxa5t/1tj15V/teK3Rn2AY1v7at0/4tuTaz4xvPtHAFxfqzcafZjcD4XNaSFvx6f5sTsfvKtHY/94Zdu7nDQzuqtdXT793w+41aWZdvohTn2+suYC7Ut9t/ZrO6988taWs9xdA3Cfpg8KfVi4emvbw/3gmL+etjcw19a6s9aatx6htaXB6m9t61WrvahuHNfq+sDs38v34dme7n7qxR7j9E+19AFbDNKXs3xaeKC3/V8trU89lJ99BHX0qE7Ws8D08Mo6y8w9vlwanWn34nrR9/6Qxdc8mev6liO39dw15V++ebc/sLnWuPw0+PWIJ8/6Wc/6olNfuw74/Mw1X/O91vzVav/48dmr9X1aQ9fLrY/QGmTm5DyYyz47/ECjPupp57jzbD/kGkEc/1WP9bZ9lQvy7xzTeNXPK6tP2PmvVb8eyqHfPNqnzkY9bI1qylurPlRn611cf/qvdEKceqifzXev7/pvDhfxWvP2QB5tsHbOTWeI8T31xC4+mufOsb1by79YDWYe+m3OT2fn5jyhWHzY/vhotladEfywfH23ftZt3y/88uTT2vfD7lcacuxB+9DaLPiqVQ1obVoT86i/dJq3+K7bBV7ctfxs0Voslld8e2FPWlCcAY76zfH2vzG2Z2N5t5+rv1ZvrtPMaBaHq/cOW7OR8bc+9rR1Un/n9jSn20e5UDz+q/xscyA9PWXpVwPKeaUZ8jWnXVO2ebTunBfbx7WL668GvMrZXrK4f+FfHRL8Krboq2v46D7wv+vjVd4rfJUPX8n5Hv2F/Cw8aV7OO3yW9w6r8bQf72r4j+He/Pvwi/dQ9hAsr4eQv4c2jvy08OL0wTGeh7I/Wv3B4l/IZ2mtrS/QZkArXlyoXwa3Z/f7Qmr+6cThEyteL0ycLfIVfxqz1rme6N+++a0hjhzYfmjG6QXIJ24v2g/A3/k07/qSy7YnwPNhpP9F2X1121PX9Vdfq+m6OIhDfvds+7s68W7/8TZfrA831iCOXveDEz9uWmAdnde+cMejZf70cPkz4GvNXW/vsD1t7/XA3zrHaV4MP97uazWMtG4ffPLBGKceQnVgOfHyGdnG8svffqxzZ9N7oA+u4uz207z1vtdZ9baWGp1Bfnl+6LCW7tVW0yiHTh+O3Yv5V5n8P1H4wo8H8vsnKXAB1w8D/atP7oFee2dk1ahntfRYr3oP+oTWTg/Ni/HLz9LZuS0P4vX+vT8g7brXnxg+7v4olW59NkKx7ZFe2rhpq9+PK/Wj/9aDQfm7LvpoLqzeALfzIac8dWmv0ep619B18c0Vqx6ueHPbmoAf+Nv/nQdz3znsnPCJqbE9tZ7Ldw3qxd3ew86/GN+FWLziu4biy4GN89X39mxePQ8ZP624rlsPVrxzaDQ/PrCerWm91TefGJ36E3+qg6eWPBbKvxrNu71ob2Hnv73gMuATax4bd12f5ppOPVezup0ZVp/l71z1F8c1X/NleMz1U09sUax4c6pX91cDqsMg7eKQzmoBTnu1OTjm6nxkPTObvyPt1ige1C+DuFka4q1l6wl04sUV73nN0od4Cz5a9b/j+tmuRSP/U88ZXnrLu/OCeAzkXh1GYzkZVMe+sPaID9SsbnoMaPCrB2nZt/LFLqe4kRad+hZPZzW2j9t7erTi7rMvvs9s9cTTS6v6zRG6NhaHdBqh3HKKxVutUB/NL63tB+Qvx31xczS/rdvc+HDosRvf3hl+8Syd9OUU27ml8Sq/vWLV+cZ9999oqSjiO3wUh1ecz+Re3Jz6fMJn9S/vK319zxwWbcjFz9XTZ/fxCR/lvIr7oQXE1Xfwelhcd1h7sIwOdNwMZw99evJp0Wx+cfAZ4OwLNn450MNTX+lfC3rIIH4jf3OqHxDbuTeveJcDaW2t6gQ66S3iruWvTi8Gvu2pfuK0bsupHo51bm+hD2H9QZC3djW2p2o2R+vjA3L/K/2tG7f+GKweE2eL66u3ILYaEIdVKx3GZ2763vmLtU71nFbnH8T64IYLNPqwFLfeWicc9cRvX9Xoy0Y8Odtr8TSqYdx5FYfWuT6qhduc5C/4MxCXz6olVn/x4GqF+rB+nvWe+9aRbZ/1b6xefTdWu14a8et5NeX5V038o+F+9AB9+MJmlNM6G+noy48K/VMV9NTA6V9boasGzq9//etvRtNc4/bjTvvXHJqnfPxMnV1rcK+fXT/3+PLFmXt+8f0RoLXAMS6nH074xNTd3vj7gaUfQvQgBnospz62ltos7F7xtw/9Eyyu9cW/vePvHvM3h82xBmCdrfk+n5tff9foto4ZXzmAtxz3cGuqB+U2957z3V+mN365dPBwxLY317hi8avHL64vXDkBvzg/c82eEM+oB5APxdSoTvOA7TmN5mdu/Vi5P1ji7Zo2PyZXHXveM+n6iQf8GZ+1Ya3nU1+sNYTmIodf3PVqyI/TvuKC+K4P1MfWoVEtvmqAmPy7n/LV2/PWGWDl14NRjdZCn/KXC/VhjJ/Vl+vFq5iarU91MhC7c08rHRpZWnHas/TM0zugd0LnxNrt/IP71racfRfS3fWUy18v8uvDWlr/1nS52zuuPcvc49LKLvjSyPJnfJtLM92bx6/vNdgaOM29NU4Pr7qwGrC1oHrG1bDO9mvf9eKtZ+u4tdyvX449VM998QzE4hkBr77l1XN98+uDVQ9uTaiWntPDaW6uq5eme/5sa0P1+OgF/rV6N8bjb26uIW0cvnre+aWhH0gnXnpx2rO0q8kAT6x4eumAGI3b13IC38bhKf/OSXz75P+m9Zn/GO5t4uJVXOHwTkNs7aKJwR0X1XvH+Sy+kvs9dXZt3uGr2vjlvKuxuh/xPquz1/5fh9yzHgAvjH1RdVD7o9GB3wMNHfgeQBDvZYYn7x3PSyg+/XpjQKN6jaH7+LTr9Sm/HsypB7F+4snjj3PjafGXX62QRvFr9be2aB+MIKee0mwvGNDQb/PDodE6u+azp/vhlo+lUd/VgXppj9yLr1Yf8KCacenSaq7b+3KgkS8rb2Pl3zrQWJ3OFw40v3jiT3/s9dwZcJ9WNYv3QfeuezX5bs16EZNHo3VsH/Hbz/zpNzcjxI2zc8dXdznbCzRf1jVUK41idy44rU19Ze6tqw+wfTFmPfvyga7e0oVqqre2fV6DagOf9fXv3PuhxbVYH8T1QYu/L3/6wKln/etTbfH+HyLwzM+PBH/yJ3/y0w8tfLg0WWu+fTY3daxDZ6+1xtn1wNGrtdOT69Ya5LmPE689icNWi1Ub6g9ox+tLi3v+emwukL54/WTuNye+2jRb5+5Z5wPfWrQe9PCtdV+O+NS1zp4Z+2Q/+6GrZ0icRhbUARr13NrxhXKaX3PVoxrqsva9ucpz3fNsrBf5zLUc8Xru3IS4fGKtS3pQ761ftdPia27v5seKN0/WfTXSWp24a+q3Rrsv/OL2fs92PTcvdXpue3bV1LP57xrUI93WVcw1386dTyzOXW/32wt++jSam/ppgLg56XvrxKPJF6qT0a1XOjTitY6dtc4bffHmWZ+buz1sv3LKy/LXUwbF821tSGPjO28xfW2dq1G8/vkZnebgXtx56Gyw3n/l1YNrmtZVXF7vwt5D9PC3jvvy6ofvnum4OPSZHHVpLdd9/bQOIJ9Bsct5Aq3Grjc3v3XILg/UFjOX5oMnbl7x+IqtDrjfOvGARuvf+sjDsZ67t9fSAjntR/nyqon/xEljdYpX4+qkhbfcauoZl1+9/obhprnz4m/u6UG1gC+D/MAnr3wGOHp60mDF6ztuGvSW1xrEE8PbfePHSe/WhdVKR379p7G14ObfPjK+j2qk863Wz/FDC3zE+YzGE5p4+XcMr3jfi8/mf0+der09v8KP9lKdEO+OTxD7KL7o/h//l//ebx3gDiDTj5gXgRddtgd214a/l0YcB7kD7b5DjxMP4u1Ltp7k1GO+tPK9MvosbqiPndu+YIL7eq1f8ae531qZ++qtTuO1+OUvVkfvjE8vrTPgFI8D4u0FDX/g+w9JWoPqgnFrua4n9aoFOPL7oHdr1ps8fpZeWqsZJw2xHW8f1dg6wTUTc7b8sfPByT3cXsRw+oAVr7Vg9VVtEDdv62CMV+101MHdudWzWBp96Ko3Vq83v7ntnOq1ecWpTvH6ZPxQva3N5C7ilF8d67dWb8b2gFnjPszWGx2a9wztGsXJqn/7qWe2+2RtfbB1VvH00j+doQ9r4pnoBxT7Qcsc9kzg0ViefFp+ZPGvDtEGddtP0BPU6/ZLP4uj1uaLtYZG980RH9y33nueW0cGfJ37nZ946+k6vWq2Z2I4cYE/C65pZOVm8ZvL3qvF1zr2BQb04hzZP9fxxNtr+2PcLz+t55M1Z6gPukHsFdc1nzrVr6ZYcbnOTO8M92K7NvUp3+hebjWvnnjGB/RaP+C/HGu86w7VCGJZa5LxpVGtePVXr2Bs/q2T+TExOs5ZP5zRLCctZzWO/ccBnPRcQ/2wdJhrvu1749VqnuCePwN58ukAv/XVQxwxPW+d9mH7AeO1emDygbYa5tvf33ueFvLYzqU+y6H5qm45ONtzMSgeZ3U2Xv4rjY2nF8eYrrjezdtcwBr3I5zRups3jc7c8sU6A94hvQuf9qv1pVUuA37avWuWi5NmeuJ47R19/uC6ubdOG4fl3NyNbbz1y79rvBoQT2/tB1+85g6rsbaxrRUXWkf70Pq03p3r26cRxwjmJdfIV7/1LueeoeWsThYnDZx4sLxq2vP48OrZN6d4NFqDONWqXrUCDoPy1WJx41xe3HDntlqugQZeXPdb11jNeCxetlrppGGNjHxicWDzb+yp3zjtrdxqxFHnWy/vfmhB2PEdPuJ8RuOiScP2slrLgeV9FTfnSeMznHeo3zvC9/QcPsqtTrw7PmFjr3hPfr7/+e//zW+Hr3gHtT4cUC8Cfzj64OLAxt9+cfflwidOM94e+mxrr0G6rD6Z67XqlbP++nG/8WJ6vi9FqBafeBrVaV5x1uJl1cua+15fuzquWfHt+a4zn7i960VOQ5zR4e9/1b8/tDSv6lRLHNJhINYHF2Nc8V5qae6c47Cn9bz1Ag6U18uVpVOsUQ/+0PUBqnNOS516WV59i7WerYU8Vrw137UqXm+uQQzcszv3u95QLlxt/e6cWmNjPHO5PWQ4LHS9/stZ8LfG1s2Xnj7gum7Nd219Qdov7PL1Uu+uQSzDgTg7R6hH1rzgrq88a4xDV59+HNErOMOeC//vOvtstNZyWmdczxGjiWPu/bdc3MvdPdXP9sRHy+ievzjc+UK97Dm9WumI7/loHZhrHLEM+Ku3enHqr3rbGz8DOvVVrSxe3AV+OeL47q1jX0zUNLd+ZOnLtj7sWV92mH3cL6GtZ8a31pzq41rxuHxBz3xifYFSF3/XIg6rFuyaLCde9dJJk4ktB3a9+cT1U0981axu/aW7WA5brAaUX0+sPL7mdXtxrnsu+6JcT2ng2e/eL+7lp2esd/N3bnHSKdaZpoUHYsXlsNaw/sXro/xqiDXndMQzWvzNJ0tvUb1F9dVoL5vz1lwtNdeay9aXV27A+ygnXvXqL3O/cb4nDVj9PTfprMXpHOHo09+W/htZrtXF8yz2PrBe1bVvzhBrH5vz7qka+x6pnrh++PxN6LmPA7T3bx4+bj8C4+uRH4xy2dMawLv45mcb23xWPixvY9Upv/2E+LePYnxZGt3HWz2c1pv12TL9dNJi8tPYeDnxwLjxOBfpbO3VqZ77rYnvXrz3Q8++uLn13LqHzhKsnjGIV/v20Zm9Ok+8zni8W0tsn4Xq4sRLUzyDtFoDtv0txwj86nlO1ITbdxr1IteYf9cY6pXFo51BNf7CDy2ci3v/Cpen6MVntJ7yoNwnjc15x/sqPqPxlTr1eUf4TN/xnzjXtzVe1XlXCz6KwyvO//pf/62fDio4nB1ifg9JfzSe/oiD3LgsztWMJ4YTP63WYB9qEL/Wg5Px3TnGq9Zybs8MdzWqf+tAvYblPPHoMjG16qn7xrV06jW7GvVs3bZn8fYMDzZuX32ZZL4k4m7ft1/mvnh7FK8/GHjp9NLb3uhl6fXSowk731B+Y6gP4zX++NXoQ7lrUEMf1ZK3/ZifXptff+zrr/2hkW1s9dj2X39rm+9efmvoGuiCOP+uM9BofXGXR8N9/aUVxHaEeMtNx8joW9d+ZOlDbh909wOs68x+yKetp9aWtngfTF3jQfOLu33dXulkwC8f9ONLXL26F/PB148s/QjZmdb7nh9azsTy+H05pElbXX06N50dPrw77/YLtmfx5uwaxPTbnkI6Pau08Nqf5Ymz1ROv7tbcuiDeOhZn1Vut5odbbv1kceGpt+J8/hZ5XxnBfuw5w9NLP7Dsh/TWJcPba/Edi3d9Y2vm2fxB7/y9M8qLJ26sfvfQGsWTJz+NcuIH3PiruT0xOr3PcPniGOurunHqp+v6iLv3DG81VqsY04eYHLrmbi89Q/tsXr2gZ1ZdcZquofPWOap348Z7llqL4L58BnIzvt5nafDXr+s0njh6MQZc8fqI15g1XzV2rF4ajUwPGT+snlwG5eDFdx+/eq7TjlOvxd2LFQc+8eVk6XcusuKQfjyjmPV1Zjo7+hLr3cF6X+Prqf1rbeoR6hvXueqdUm/QnNXp2Uof5HtX+fvI1BCrp/tDS/XNsXmyXadiN764PMa3seW4vraxywO9Nv/il7OIt/zllWctvDuti/XZd7icxpu/a3e5abNyxW584X51ltPctybTezli9tu5ZPGckfu3IR2oXrZ1jdVa/+ZDsTUc57H3UGc7PQZx9pkQ27mll2b1xXBw41WLQTW3p30O04LytpebX6x5wfZRD3GMQf6n/tWhz0Chz+DymtRHiPMRV/wzep/Bk85uUPhMvZv3TufqPXHDcruO/6rGU529Dtf3xIEn///yB3/+QwsDvTBcPofTi6A/HD1gqxV3D3QcWj0gsBy2dfcB2Jz0t05GqxikA8Vvz80RVvNqbP14XV9OGvUDy9l6OPHqKx+r361X7tZZjhrWrlr8dLzA9499fYj3B96XxP7Aw/acTkaH/76otl48Gr0098XXHHHlpZfh8WdQ342txc4r6z7gxKNdDRwa9cNc44rVL45e+4Pfc7D9db19VZOWmq1XvcWJt6BR3q6h+8VqM/dym1NnhL981vwz91mc5QEdBmL11Mh8kPTjQl98mQ+VOOmlXR4f1Lf14BOjJd+XLvd6wWu/ds9C/e7aNsdi1e9HFtaXdPvrQ3g/QNp3dUBOH5RdLx/XOanvNPVAoy/+ONB6AM7umXvamfvW37W81ojOatBnrhnEr96uYfVArTjpxal2ViwTB/nNjcXdOuJ6X6tuuunhMr2Zl7XuS5IcZ6x/GglPnj3xrO6H2PR2Dt2LsfrE3+vWlG56xVa79TMC/+bLqW68Nb4sX31tLRpiraNRDlxuvcHONQ7+5TCx+m7O5bKtY132c8LmdF9sdWiks32Yk/3s2XTNh5NW+uWlw4rxt657jsyvvF3LXfuQr3zXILd++fS377SnGsuphlgc2HrVAhx62d67Xg3acnfsmq769ckvb/tgN6d++PBae2P85UA9ioNYhlPNOwfW3KoTB+RWY7nienBe+rF73+vev70/nNf0WpPGnQPUsxr7LnfNt6if5kKHZn9velfx4fU5rJ5aT/XSo4WbbtrFihtDaxSP4XT9hOWGy72c6kD+emLuxVvTuLDcIJ7fWtg368L2ub61XJdfrY1vDnS/8ctJI9v1D9Xb+eHitN58e8bci5tP77PmFbZmJp52tvddl5tOo1io512r6pRfvGcCaNx+4EmrZ7e6rYMR4qWxa7Q8Y7kbk1cP7ut1+90+4sW5NX6xH1ru/fcgjTuGJhJe8b4Cudln8cS9vYX8r2pc/27WIs6TBjzlbc6rvMVnOOFy/8k/+L/8Vr2dtwPci25fcPvQZFDOPlgOew+G68txH8fB98fIl7V9WFb/leGkUw6/OtsP//az2pDGO86tBc2pWtVpTsul09zTDsWKA04Gl7O1jAzE6wmvnvHF/OHyR74vfzji94Mg7r6o6LRPzS1ePS0nXvOnQ6+a9V/du05QL8DfvNjWXYPlMSgmh2/POEsLjDj7x37/KC6v8em6tb9zq6/ud8S1Hp2hXevLy4C/9aXtHsTlr6WftV/Z1kuLjl76EYS1x8y1D7fF+OrPPrLu6btvPvXKvxo08fGaW3smhx/uOcmges3TF3QfxPtXE8Tp9cGXeTbUUYO2nvDl9gFezn75V6Mv/+rIdW6WI08fu6fmxToP9Wtkzc1YrDifHLn002o9y0mDH7c93TVavTRx0lo/q2eQ11nS2/ZVnTidFaN7dVcXxKyzUcxeWEN75F6sPaTFp5/OBh31WGtVXwz2Gmg033ppPe/airUuaTf3nU95uPWCp399r7Ue9ZlG+SCO69lwdunwwdZzLR/qr95ALOu+MZ1dy50zU0O8vyW9I5mc8tc2P8unrv6sQT9WMnPV89ZLr1pijfSaS/u7c1Yrnmu4PMDNx1q7eq4OjvXffXvFETfefoyAFyctMTp6bp5py938IO8i7T1jkMbVwm/u7PbSeseld3n1GCetEAf/WrGrsXOoFqPrrHj/+lc3vRc8G6BP56Wer55cemv8zDXIc857l9NLp3nRg3L1qYf+JjDPLa559eNPf2vMo57S4lOHNdf81+Sw20/59RtnxydsPI46IX+xarSnIL91NKZ3+94++Nqzp32DzWeQzmqBuNzlLq5PbgblpwHV2vPCF7c14Gv+zoMcfvMxr55nOdVkYevudffr3/tXI9DXR3jSiJPF0Xf98sH2zF+8MdDBS6s1Av49H1CMrzW8Gsw1nxgDfr3Wbxw6mfvsh35oIZ79Uljtj+oU/yX7ecKtZ2FfAXf5N/ejeMj/FK/+7WO1b95Tz0/an4G8//G/+Pce63V4Hc5eAh1Upo+1UB7sg9HDAfJx0hHzx9EfI3+AjPtBoIfq1qpXwIlfTr3eWuyVfvnx2K27vPzVsUbAX51q7fzrh2+NTwzy1WNxSIPxb7/1tRz3zauYfe0Dq97F7QPTs/tqtYZAA2f3Km5wz9+eLqc/Lkaa9Y9T7e1/oQ/WH6eMVrHMXlTLHF1fnvv+kPfHvLMO6ruuTjrlb3+u77ovp/1zX43tyz2+cXPuvpZbD8C/2vR2XQK9Xe81e9V+ZXirSYtPzAdGX4J8gNw9pr9jfQd67uvFNV1+Y/31TqAbRw9P+9V6QTqtU7F0aeq5L3G+0OkRtw/RPvS6ViMNHD31YZmOvvSAz1zjpY8PnrN0zUEv1qz5gTrNSf909Ju5b82KGfM3b/qsvlvruO4hfhy2ust7wuanoc72yxePVcOcrU2GL1b/esezN9YSh471sS844vbBf3QYxz2/9cOjdWvtGc3cr2/nlukny7eQ15yN6qS1uXT57bu56V/vrLmK1Sts/fJ7/szdF0q5rZE12GcD9CQuj7luzUFe1/R33+i1J817Y+0J2x9A1F9rb1Yj4zOqq77+Wh+jtRCTv7WM1arHNENzqQ7OndPyl1uv9cVAPJ3yi9+1q8ZqxIsbp3rinV3XOLRa23Q37yOjoZ5976ym3VysY7pBTqiPuPWRdvMCNYu7DuJMDrs9LjYe9O4Z6Sx3jplrPu/e/aGleeK4rs8M+ORbcxrOHZPPL9+Z2x/hrcHmrtFxjvdZz/jAXtKh5yxfvfoMetg16np9cnoPuWbl7RpX43JDa8PXWbm9QJzi1WnP+KphTapVT2w51YLOWedyNVlYHSZ/dSAOlFvPTyaWBfm7hnjNq3dq/J4j/CcenxhOz1JzoKF/5r7es3rY+3xd011uvu6Bdti8rqF+4vL3XFcDirtnYq+e//pZW5004hn52fayNTYfyu0M1Yd4a5vWT3pf+aGlgp/FE/+rGiDnM3lxvqfGj+BH57T5619c31Puog0Ol/8qb3E5V/Md/vDv/Tvfxg7zarnm74DGgT2svQyqG4ffCyWLB8vx4umPJvNHyAtJzIPQw9A1bJ981SivOrfnOPGqUdw13/a8NbePrJh16oHnl29uarnmE7v9VK9a/K96KbY68arjml3O1uD3AmLWiKZ8a28P9o8BbvsvN54PD+0X3UU8Omnh0LBG/WGptnh8vK0b3LfGvTybQ/76rE4fTPcDavFy6YgZ94VczeWy4mJgrpm+YdcsrWLpVbfazSEDOavdGpTvmq9eaPOJ1S9fcRrWt7U2tjfu777irx7g9cGxL4h8eoTmXM3FxnZO+Rnop77itFb3y9yuQdYaseLqNb8+iLtWQ116fYlLm9VT+fthWW84/dCinr7p9qUZcPpyqJeeIetcfZzm5r492X1Sj+ml9TG29s2d0Wje8eLSEI8DfPGMjG9R/SdsHWM9VQfk8uOYE9t+WnMwb2torfHMqfXRs7g9ZNZSvnhfWGjKsxcMx31zq9f6oLe9N9cnE49jTCu9dKCzaARx+25e+2Mf4+/Zo0G//PZKvnXxfx/+x3/8x99GWvitYeskV3/05KiFqwY+0Nz9af6BRrVZa7C9MXW7xt8c1+mA3NbwmvnptzWxL/x0zMncmh9Tt1pQ/0wdqH4mp+vtE4wb254bxZqr63JvveJp1FP9QdzLsw4Mn//ua/x67/rq5U+XdT5pi+mTfnsot5wFX9o7NzrNK8SLE/ACvQzqL0sXjHrubHSWe06Y9dpY51yMnuvWdefPiu97p3c4v/l6x/evlHrPmNfqysXvOtPHPt9yrIv97J+Occ3XPGmy1mHXyT274Kufm7tn4fIuN7jXCxNnsH3kdw1i1QP+aliXasUxulejvUlPfM/j1mNQvRvfOcWrJ4i3c8NNY+edhvwMxNRpn+OrpW+GK7/5dz7wIF7PSbXx0wvNM9DtvhiNrjOo7+wJ/PVRbmtSLXZ5sH1ufDk7imfun6w4DagPEK/OcvgbrevTO601Nq7mX/ihpcATEvsK5Kyt7zNY3qu86391/UvhXY16uxaeri/vI/9ncHM+k/sV/Ys//Ht//S8cVnrXoBEcUC+CrAMbXDvIvTB6acQpzu8F1R9PYw9AwO3B2Bqh2PYC5pLpfWs2bh3YWqz4rkOcbNevh5m/uXmp0pIn9tRPVr3to9j2kwakE3d5sFqbr1cvoHppH/pDgA/1zEANHB8YjP2BgbjVpLPzF7svv/p/mqO4MV3j03W299XpA7l7drn566lYWM3tZ/s2x/rnv3n5gMb25XrXI6tOSK9es3jF5Tan5hOsbf32rNWb6/wMj6Ye+xAoX6xn1d4zXDr1V/+wc69PFurZyMTklMdnnq3Xrlu1Vje95u8a9Kjvvpz7MK53OXjNs5w0jDTNHd+H7z6A61Ef+0OLdWyNrCdsP+mIG6+GPtRrn57OlpEOH3MNzb2eId5q7Dq5Bv7lpQmt7SvcfqqjxlNP8Y3Q/vYjCVibviyBvelHMHntpb2gJd6XIBy+u1/bX+vL3xcg13zi8psT7rV0lpcVh+bOgL7e60vd9ln9eqABnZvyxa2LH1n+6I/+6NsPLfT0YO2sg3NktN50xPunX9Tk69zLMbY3zcUIu/fWvbmJ7x6zeHc98DL3NJqzPdqxNWg/cKvTOalna6KmemmmU4/icncfsts3uC6+NUAfsJyNh+rdtQUa+tr1w60W6L154OGYtz2luT3TqC/+a4Bb3dbfCDhqZ3oo92ne/HGMq92c4Oqs1rVy9bXWHuK4tx7Osne38+w54Eu3eM+7HNg+cfjpQr3Vh5i13/MH1t8PIv0TLe6hvercumby1vKpoR/5afVDi7XSB8323n3YNQz5oFx1du3ah/ZieXHTbD0g3sbhcqqTv1ogVi1zSku8fcEpbp1wIM7te/upnhHq5/JwVidOvWew+cXLrx/gbw07V3H3eYrXOWkd9CKO57neOaZX/eYH7teKNb/uiwf+5awGGJdj3Fgon4EeM9h4nEag2zoan7jFsnpaPMXXrkb59Xr3/6cfWn73d/6VH/pvtMA28hl8xNv4E/ddfrGPavwcuDXcZ6/wlBM2947hFX8P7eLyd3zCu9hn8I//y//zbx1EB/MVOsh6d0B7wfQyAPF66jA/GQ2j3F6uvXxALS8fYw9BeVCd+kkrDr/57AcHEO/hYpBOnOptLbEMqsP41OhDFb54c6sebE8QjzV3+UC7uBjju/3UR1xj9XBZ8Xy92FvjcvXbC75aTz3r5XJbB+Z6uUYcMXX7sOxeDfEM0qquezxoLpl7tsBnO89qseXHZVvr6uY3gtrm7+x2flt/qBZcHT2tVdeYbb29Ftu8Jy5fe8uai73YP/YQF5pTe8rfP4lBh78vhs3TuHPetYbiyym2vRrLy+rfXDszRvwszlqa6YKefQDvhxYfyK2HeOuZntr1k8960JDHWj/97A8tYJ2sc+vYXEBeH8itiRxr3Aduevhp4PfsgxjsuhZTozkzXDGcnkM+1tyM9Xb18FqPxvxrW6Ne+eXs2t7e6tf8zb01pGWNnDV68lsfcT576YsWHh3x3//93//2Y4s11IMYXvvV3BiNngV1cNoXa9982oe4uyc4kGa6/Mwcd53F2381afHpH6qXvny5rR+ImbcfWPqySYdG69gXN/lq+WKKb5SPK96au64/dXduCz75emT4C/f8au4c+eTS3fm3N8w9KxePtY56bi1Za9Z6yU1Hfv3JzeTsyACvuRSvlmsW5/LSWGy+cXnyzYm55t858ZlP6+aehj3qHYgH6aTFFvmWR9M+FKNV7XpNH1aj66D3Ymt8YtfKx+mMGfXUPjb3rsU7N/z22Pt7/5VB/dKn0f7T5rdmrZ37egT35gx8T3MBHPmeFc+M58yagZqdWbX12NwWtKtHi453lvcV3e2vOadx1zEf/vru2roXU7O9vdx4EPfyNs7EWX5jfP7q8dVPe+w+jT3zOPY4Dl9aRuBLL4ix6oP4XYPLK8aAf2NrUP72A3du0PPM8NVofp1tXPXE+xvpGsToybn9ua8v8SC2fRWPC3HirVa2nMvbMVwN96x+WbyQn/5yIF7x1jsuLOcpDq6LG4vL1eeuTb7f/NDyuz/2Q8s28nPhanb/mVpf6Qf3K/yLH8ndQwJPvXRfbOOXC1cTLu8pb/FRfIF77Z/8g7/57SD2QtjD2OGrT37okPZS3BfMHmpII1vNp5hcGv7o3BdPOenXL9wXCr857Qts58XiiTV/HBaq9Wp9gF8NHIajDz3ty3J7iscfd3tiwCfW/IKa9QPpZNBc4uxcrG9r7B5uL8vfnpv/9sWnH5o+1MSPW0+tVXY106kmPdd8YnSsaR9CncF6YDQY0GWtE4P6aZ6Xrw7EW91ifGr7YJX1B7R+ykmjevVkXjv/tLuun+0pv/zmFaoDabB6aN36QOhevA+h9HDrnzZ/Hyxx5fqgi5M+uIftbWs3d77lsM5B+ywez8hXrHgaXeOtFZfnXg9698Hcl01zsFdinUV89/psLvLrT8ya9aHatRzr1xfWeObbOi5aX7XF5Mvzgdv/nTQd9aDzbWx9m3N9ZsDXnI0snlosbrzm5h7ixmsdmetqZ+5DeZtL2xlaa72r349MvnC4lme+fWFR27q0PvL4+1Ltmg6NX/3qV7/FodGzqa96NurX2vZMZD3DmXg6DMe9GA2gF3YN+ZtnayxPXQZifdEC8XqQL947tbXRRz9S6EetdKyDNZDDj+tLKcPXm1hrHpd2vdc/NLdi9c70wsrRt3705gegerRe5bSWPYssLj+N5k8T9MY6i7uWr+ptfjCHbO/rnxXbmtbgcmHXpthTvnG5rV06cYrpvzkU79lZHus87rpl+fJv3fq8c1jDS6d6twbbWHG515ZXz43m0fOVid0c+9uZwdG/Z4ypgcf4eyacce+W9jLrvv5g96yxa3tAh6lnjeq9fs09HfUzfPmeNT159pjnsOdbL607c81Hq7Hr6zdC+UHfTP3yAS9LI+7yQpy1QANWp7he9qzg1g9zDcWt590Luqw12XgWp/jy+OmkJbbGlw6Um07xNKpX/nLj7fxwxZuf8+yeH6dne/tLE556a71CnPLFenaujjqwPOPlrd725Drkr580ws038mW3RlZu/dYPxFkdFp7it069NrJ/oT+0bHPho7wfiX+UC5/hfITPaiyvTem6mPErPX2G+4rzLvezPbzi/dN/+O//9FLoIYcOHmv+oUPq4ewPC18PRLZaOFl64h3+cvXhheMPTz2BnO0FPwP+jJ68/sD1Aosb4lXTiFPfsFrFoT6eNPj02kuuOT/1BM2L0ednrvNfTlavxTIQWz2mv/2w0B/4W6/8zWGu+ZpjXD46fYgw4q8mc58e/uptvbSqG8daOnN9sOmPFr9+MrXwq2dkfGL47Q8+1AMerF6amTz1fbDfD/fpZero8f5xNR9WLSin3uPF4S++4KN916JeXYv5EKtPH1CNuLQ7A65bF3lqOyN9EQNz7stQfWwOjd3T6rPWVq3df2PzxFm0DhurLhQPxfIX05/ezbu9wlV3z9fm663z5xroyDV/c+K3Rs58H76rKR70H6pRbl94+8CN2561p3Lo6rNegX97FqPLLq9+4tx9qMc05aYpluVn3W8eA3m0e47N1ejedaPzZe7WEH/XGPpS4ocW13SdOfuJ1z6IpaEH+eIMX6+tC4PWGSc99XuGXIvv2WHu2xfYdeGTa6ymnlyDGAN+8ze3nrHmb5Sza4YP9WzEAzxa/XjSOui3f4rLswv0dt3l1l9zMpfWamPWpmeetVZGPannHdOPKO71KV6/1s97U1xfRvetKy60purXy/aDa07qZTTUaQ/qrX5ZeyB+51RtUIftvsYpd/NXMzQH4E+jPuLn13/rAM3dOaoP88Mx9/4GuWbl24v1daaqCdVt7u3PXsuT39lfPRxjnFsvTnr88dJbW//W0F+1xPZvmLVxnvfZwLdWfL1jnHFrGNoXa9D+lYNrbO+tEajV81g9PeycceVV+8l69ow9f7Trpz2qx/p4dx3aW+Cnu7bcQEes96P7tIPr/NlCPNt454vtOvZerKflseaRFk7YWPWKi7FdQ/Hmtjxwz9+83W/+5SwPcOKDWDw1V7O5OTPGdDtvaQc5+Yzbm/x6FM/KE6uO+3hbgy9OIyxva1YPmj/wbT8B51XPrPgrThpPvaxGWA1WXG75gMOac/cvf2ghBFts8RR/xQ0fxV/he3U/W++J99H8F5+tE9KGrZPOR3pyluN6NS8+0nuKf5QD7zj/9B/+7W+HuBdC6BB2AIEOMweHUzwOn/x9ebpfrj+AaYnjZeVl+4cH5PXgAO3i9ZQVT9O4Wov6iCMvPXDNv3HYWsW3jn6bsxFXbnMzvtJaC3Foy8s2xlpfSKPemNr3j/6df3BdvjwfLozuxbYnPDr0fHAw4sbrjODK33WQ27yqxx/HPZNvLfcDWOevl6Wxc7KazDWfGI78PpTJjc+gvtOMZ1S3D4Q+5OqnuLx65e/D5Z7/6mw/+BmfGAN5G6+W6+ZRHTX565Xx67X/JdAHQ/72zbh9yLXm9tx+GkEdudUwMn5Ij+06smK09iyxXQu1d0zD/drG1jYG7m+v5qmm2vrQW+vNxPiz1icd+SC/M29OeDvvtPIbWWu7H7jp8MtrH+q1+dBgdKG5Vks+a0+bTxyoh/YJPy4sF27NkPb6y+Orl/aa7bX5uu99oRfz6Rybt3xr44cIPyDg6wXP2tgL19UzD2jt2qviaqjtmk5zxVnLT7ta9cXaF6CTHpRnLLb7AUYx8zEvpi95elbDdRxrZB1c06ln8zTSk995wldTrB80+hECWn/munWjS4vxsda1+bUmanedtU5q9p5xj0u7tcET60cC7ya81l6t6r8yPeLL611MkzaN0Drx7/NfP8w9P2tNobVg+uZPT17zzt+1Me104ovXw+bXn3l0bjs/5usaV+2ds3VmrSMTtxau24Odt37ANZ96eHHds9XZGstbzu5nnFe8OI1r5bQXrVH7KG7Uf+e+dwMOvjn27DHX7QMLrsuRv+8IqK64fejZMdITa730BHL107u9/rKevXTw1Q711z4Z165Pbn6Qnz/rDC1v8+PEY7tOV6/csD1vPrOG7SOItTfqyYnXOV0uq69FPdQHDXls+9l5VSu4T79rwLkay2PhVT1zLA9wOk9G3NahM1qPkNbWhZ0jX/Fy+cU7t/Gu1vL04x6WZ4R0GF8W0oJ6YtWh39zjXQ5/vNVKb7XqZ5HG1oDyGVSneWcvf2ipiSdsE8t5xV98hvOEp7zvqaf36/tI50fjT9DHXcfsYnmv1v4dVvtVzvW/4i3ecf7X//pvfYt3iJne9xDeAy/eQWXN9b4wcMW9OPsjJM/D64/L/uHpjw0T7wGnAfKy6tUP3Jjc1esBE8/kisXDYcuB8o1y+KsHxaqFI2b9+rAAcXZ9ID33tOonrTihPlmon0yefLXuWu8f+f7Q355C/eBk7rc2VCtNddzj6aezBHxi2Wq1Bq2VkYH8/eBGc/dCnM81P0tva3Qm0yontAbp9Ye/ORjVl+tDoWt+qJ7afGJ9cJTHXz/1FC/NnpPmUM19jtzXRzV8YGVpyCuXz4fbPiyLgzVmoGbawL9nxNzSak5dyzUfvPj2TQ7b8+FLIMPha3+Bjp6N15qPa+tykX/j3bcORj69ql0P7cf22lyKy0uHJq6YufQOa87i4Fouv/XEZz2Hcne9oH53D6tXjyw0V7H2k9Grb/n1dPuJSzOukd1aUD24scBfjda4Wpl7MeZejrV1njuDYr6s+CHi7kXrxOoV+Ntr1/jyWvP2iq95h3RaIyOkmS6D5rg6xavdXI3uGa57ffgS5hzw2/OeK/k4eu7LGuOTr9ftRQ06q6ffnnvvBvpycZn69U5v568O297j6Y2pXV73avQuM9Zf+Qz3iYdTX5n71rm+Ga665kiL1Y8Yg61lxL+o73ju5S2aX+fAffPe+Wf5F+7TMJbH+FoPfUBzNn/AEcPpnb8/WvReppNW1+qBddk9T6+/HzTKYelunXRbr+1ne1kdFqf49keL3fXtPBqBL7M2zrr3g9F68cuFzltnQSx0RvjaL1wanff2Sn/i1q33tvcIDn/949JwbnsWex47y2vq0Gw/oLltr81jLTz5bq4+1TAuLxRfDru9pNUIYu0VLAf4W9/WWJ3WubnjdAaYe7nbW1wwXquX6rnnT2P7CsWzjTcnWE48hlPdIF6/ywe8Pd84T2ehnHws3+1LbNcS6snIl2Y6DHCsV+t9a6YXXunEM66G63rZeUM65dZLPBDbOnLXqldMXlZ8e4Gts2flZ/lXhyoCXa/v4sbecRdPdcIrjfwmu3indfGj8VAPxu2nfOPVWt6dA3ym9pPuxY1/VvcV/ue//ze+jQ5xvHsIzUdsrbVprvL3D4h7Ol6Y/TGlB14I/kj549OXDL56yGCv6fVALPJnIIfe08N+eeLqL2dfCGkxWA1WnX3R8dPoDwbUSzzA2we9frKLehG7/bRnrkEda9sXjNa6Lxr94W+kuWuQjjrx4uIBLqunOCy9+qo3fr3Rad2rV03grx8azlAfztLaPlYDnw9WZ7V84KPFLt91+8fqv7nw9eFKveZvTq0Pfz0b5cLuX3X00IfPzkz9br19ltYnbz8Ep6EH3PrwYdk1tA/10dzk6N88nBWGBzi01ahuevie6Z5r99VwHnrm73OPE9Rm+tlrdZtP0KPejQxwF+5XC7YnVp+ZGF9x97tGzDWfWM9TPKhviEfTWM2tnX592gd2543XvEHO1tn+XeOmW9/l47HqQzzjau94Y619yL/9GKsTv5he+eWp3RkUt7a+qDgvrvnK314ZfwZbXy7rPei6/agnVk6xxjRBn3HFMj59tG94cTof9c/P6BeT23PsmZLP73mxBvtPqtBQw7PI5O56GXHoeOYZbb1B82KgFg0j1Dceq1/xbNe+vPx7fkFue9EayIvnGsda9I5oHvu8rKUD9dDaVqeet5/lsfJbS1ZPO6/t98bpMfdqVKdYvd54HOPqu8bf9S9ej/aW3WvauEb87qG1Ybs2zka2Ordef1vSjcOKszSKrVYxlob+WoN6bd32HLavWee9H1pwWufVq8bVNcLGOxfu61kc5OzZxBPb+fCJ4fXMOq+tufrVYHrIH/S+YzFj1xvLdt5dw9bd/MvJAp3sagGf2K4fxKmn4nHE7VX7CDjORmbt5eK2X7uG16BeqidfLI24zaV4nB2Lxy2WxYHmFjdOextffJ8J92Kd7eYXv5rpbE3YeFYebO/LXa3WDLd+9IG36w2rkU7xbOOs3OoYIe5qtI6XV620mhfwZUEuDp+85uMaxKrVvOGnH1p+7/d+5/dW8B0ub+9/Do1XeKrzLu8jzav3dL++J3wU342DXfywdT7Se8JnezTe2uFqfLaPVzz/985q3UPcQe8BFMPJwsZ6UfRw9UeqP9608PzR8WF3/wDhb13XwJ/x9XBk+fbl5R7qtXx+cbw4/PGgHvZFWD6DdIrLNef+cFRre1peD/yttX3HATwG22/xrZUWnnXtDz7rQ+vu0354offUkxiOXOa+OeIwkC+GQzc9Wn0QkVNv1b39b+1izk8fBH2Q46smPaj3+iq/9eu+M+kLTT+24OOEeP3Rr//trxp6MF/r2w8IzX1z3fPf9aanh+aHWz9Gcb7tpT6K7QdcvvKZHt2Xy9d+6ru9lGd0rz8xHNzWmA6rH2NrYP77hdB9Gq1NVu3WIdTzNTUY6KV13LXkz+59eay51wNbrXzF+endntKKv3u6/fKJLTdNwG9dmbx7z6rZ3AI/8G0d13xXb3Vw4j31kbaRpdX99gFxiqVfz0ycwc5lc/nNo7PTmtXr8jdHfNe5fX6yq1k+v5oZbrzl8G9vYG16LvVFV6x6zXetPM9+P4h4rsTkeZY8V8yzQ8d8e+7x1Yvf8wWe0f5JBNd60oN4c4L6rufmyJo37Joz9yw0n/XJ3TVoHSAN9/y9P3xxfnqPrNFkasqvTjVY86tP1vyav3v+9o11xhd65c9g18qYTvn1xFxXi1b5cYxwc2m7Lq8+3F+jl2Zz67o+79rQuu9zSAto8xth64Q45UO8q9O9Hra/rpu3ve/zC+tsM3H3nZli9aSOvTAnY+tDe88Q39Pc+KxNa60v/ey5VEuscyOHr7715FouNH8jq1Y9w+VAPAbrb2Tl7hlkYmqweHGNaRSH4rsGYhlsreW0l8vLQKx9di2vM+h9ZqQLOJ2H+LC9bB197PzF5KyBGAvpFAd68TbOuherbnz+5md0nx6eudYfrZ7JtKGcrZUvuBevzlN+SCdOvPqvb/70Mv619a9eMddxXEM1oLzlhtvP1gD3IX+2sXJp73z4aFcnyP/NDy2/+zvf/omWFXyHWzh8Nv8JH+V+VIdvbfGKH57iT/iM7iu0CRc0XvXy6npx/R/dX9waH/EXT1xz/Ed/99/+dt0hjdch7MB3kDusHdjy3O/DLseLxAtzX5ri/sD1R9HLhS9+5j4+qzf+Nf3h0+/lug9pfbuOGweKM+BPx5hOWlDdraPHfalWKy2Q/7RG8eRUh7m+4G9N4qRDY3WsbR9CjP7gt97V2GtGK520+PW9H07g8oDezpFf3B+W/rjEY/oU7wtDPxb04cjYF5BMvHVXA7ZvNbYe00fX8tN8+qElLfli9ZR2ekwP5mFt2X7YWx2j+9Zy16d+6iW+OkaGw4o1H9d8GxdrLp2PDNSvV9f8zaf+zAHHNVQrDUhTjTR9uHz1Bcm9kQ+fqcdoZCH9egNxa1ePtNLLv2NWHdfb09Vg3cfjq8fgmi9+9fjq2Qh8q5levPa4c7Vo7qvFdk6w69Ioxi+//TNerTS2n3hxQ778rUNrw789F4/D13xXo3zAbQ67rsa4aWXucdtTZ63ztjrG9nX3IkvDs+EM92Up3Sz9atCG1plZA31tvXh6bq17/jO+5lMfRqYeDbneFb3DPPegRv3Caqcr1vOZlljvDhx+WvXMp2fzy3Djt364u57uzaO1qrd0l6Mn/y0e/89Rxr4844rXj3zGx+SnUWw5augx25r1AObSvnSmxDL3UKy69YXTOu4e6sPcXacB6TenNHZd63N7qOdi8hqrlbUOWT58+dC+7pzTYulnt85ytqflXZ3iYp3t1cznDPT5pb8rxfDcizG+aphHe9nc6q185t58F3JZcI239Yz6pVkdBrhi9ViN1rlnxz20r1l6xYEfL26+NaiG87d1xMsP9VydqyV2+03nicNwxK1LPL5qMRCzLng4/J6bPm/pnw+vc8Q25xpUY/sG8Xc97RosZ3kb3x7Etp6cOFsTxHtHtF445rVzC9VYX31BseoZQ7x6h7iZ+zjx+Lef5UE1r8VLm935pHE58baXrYdnfLLy0+MLxXYuoRq/pXN/aHmFkhavfD+CJ82w/h+tA1fjXe1X+GxPbe5FOe90PhuD7o3v8sIr/mfwjv+P/u6/8218OvD3oIv1B7JD29j11vIi6YXZgd6XJisnbnyg2QPP3K8+Tdxy+4BTve3LCGLFgd7G+dMzAk461U8HxPTXuuCkk8UTby5QLQbVeprvxujU962lLzF/6H0o8L8OGvePPq1steTS2LWspv1qjrtOu1ZiuNXBo3F51RZTy5eFvhD4chDfH10x/40B/0FHcXx58lefP9sfHqq7PJr9cKOGOC0wxlNPvJ5oLBc609aXuW4t02nerWVrw98c2dZa23lsn/UjztwzsD7qtNau69XZ2D5ZvfkQycxFnrp6ow/2mA7D7+y4l1Nu5yVeFv+dQfPLmgeNaqmRVetdvc7nE1es+HKKya8Htlqbv6gmjh7TBnNqf3dftwasPz3WnK6/Gq7TUEsNtVxD/Hjq4LTe8cSerPry62P3rNyneHXirBbb/svtOn9wzWeNnYm+4LTeN5+vPWPF0pFHY5+DzpjrbOvQbf1aZ/fVw1GTPpi756l3Xs++XDk7l57V1ZDvPXF/aMGJbz78vVPkyDenvrTS0icew5FX/e1557ZnFl/PeMx8d6RRX2rWX/E4Yv5WZa093tXf3GL5W6dqiLe/0DX/Wtj5vKt167Qn9tP64Oq/eeDeOvL4rQkOX2tMD188qybDl3dNvWz9+OU3J/q7FuluvpFvja8fHJabdb/xzS+2GlfP/f7QwuSV39j1zs2cgmtzjb8/2OC3BvHctz7tT7n1UC0csFc9C9Wqp+X03Lhm+K19fdARg32+WP3xZXsPW4fBzQXaGYjdeFpG93Hi8VenntWpFts6TJ54a5yOOp4fVt841nD3t5wno3974tdHPbmHuPUd74kDG98eoJpGOXFuzXitKeCYJ0s/7bVQDVasvFCdXYdw+XHTLb79QDXjQPUX+LdGWP3ldJ++XrYf44IPWt8MlluN3Yuw+j/x7g8tt3CogcZXKP5K50ewtT/q4wlPOd+js/go/yvxrp9yLi97wsa6buND/ux78C7vf/jP/92fDuI+7JvjeuP9ccouNrfzxYebRsaH49B7+Ty9gHpIWDrVkNvLRO6+VHCqUy7sA9Yc0rx67ovTwVmdNG6d1WAQb+dCg+FuT8tZbC9GKJ/Vk7gPE31Qce0PFTRHXMCvllg9s9XbP3L84v4o9gEdxOPiQVzWPNffDw0+oKYX371YP4q456eRLVduY6ZOXNd8WzOOfrdnOgyXfr0zMOI35+ZtBPx6cA24zN7Jp0s/a37Vy/TTPLbP+rnxzsj21gcVH1raS/x64+vM+EDpnqZ18iOX/oDOftisF6M690NR5xS29x1xGH7+emv+zU0N2tVoZMWMtLJqwPqz6m8fNLJ4dLJ8cbte1C/Tl3h9mFd7bX4QH686+Vk1stszq55rOXs+1HQPm1NPu+bxaMSth+6rU2xr3Tpb48Zf6cGrPhZ8nYWnLzjNh9Gojuv6Btf8NDJa+MbO2p5xsTSqVT36OBltHO8Ez5UfkJn3kBw6dD1ftwZbDc/j/tCinnjverVp9g4q7vn2QwZ9HOev9w5ddcT2i6hccTq4zRHEtz+jHjM+/aRpZHhyGY5YX67NIc7udXy6RrFGVs162Zi5sRC/frdvufW9Iw5rDvzuaVkf+8jUodP71Nzw9APWE+SlL87fGtPAF2M0Wr/uXbdWxdn1ba/6eloz8fT6YcM1S2M14ywvrrFY+1lsc+NtrPwbax3am2s7t8w9/50XPTni1mC5/NXa+WZbSy7Yt/Y0jQwPxHtu4m+fxrB67dPy1pcF50aN/bsSZ3uGW+POKS3jcqqH05yqJZ6lJVacT/6uoVjvFyNdnPaAtZbVrp81efXNXPM396eeGCwvTlrpsHqIv/Xi3npXrzOQRhYPut/8cne907gc65jdetvX1YzT/oTl0ALcrpvbQjxsTlYvRthetla54ZUWxN9eqoEH4vTjgthv/mO4v/P+P4ab0I9gC38PvpqH/1HOVzWbw+IzGnHqKVvs/Y3BU87ixj+6Xt8rfEbvQux/+q/+xrdD2B+HPZDlGvl68Fgx6+xAd6jdx09r9daXH/bhYpDOOwM15fRS6eEUr2cjPf4McHZOq1UfEGd5abinvz2lcf9w4NWTe/7WzzWtrRNaXz55xeSolVXHHyYfKHyg9kHHvRy9+BDH+vBdzXpXC2/XoFj15PfjQLx0muPVU68+Wb4+nNJqveJUpx9FxHYtIH1cY1a95hg/3eritm4MbzXT3bqrJ6c9S4Ne+fUBctrb1lI8nhw+ph4OC/KqV636gHzinuc+MO4HFnsD9KuD70OkM9MHYz49+ZHlT//0T7+tFfQBMp3mkM7Gm6fYGtx5MfnNh+6uoTw5zY++sWv+fK0Dq4f6qBYrzkJ+ln6ai8vrehHnauij+Rn1FnfnxbeWVtc3Vrz14N961YK4Wwevnlrvq521x/WLh791+MS2H/4M4sS7Wvq4PNeLcjt77uWbS8+Xa1pym086rQ9U585v77veXtLY+auB6/kz4urDDySeqT/5kz/5rWeLpmcU33U91q96Rvrei/2/iJkfqLHPuZ7Ua+7pMzr8vcetUxr7pRIvnX1H84nR7B2D774+jcXVpGnc+a1GX7A33roa98yItfb8rpma1cUprud0AKf1Ui/j27Hr5pbfXIx0aNoDf6eskXp4vU9x8QBXL/tOC/y970BO+9WebD/1l8Xde6O+ae16VLd1wKPfHjD3NKq386/Wtfp80tm8eF0Xz/a+2np9MvN6MjH51aoXvs5HZ6m5sWobs/rYmsE+ss4frSye9Y7Xvouxqxe3Peps49yxawbyege5Xt7WSRuuFtRDz7r7eE+1ijd/o/t0MvfVupyeURCz5llrX21wvQZbr56qtfV2jaCeWFpPOstZXlq35upVN92FGIO0t5ZYdbbveNWIYy0zvld9LTeOeGf3clzXpzjUW1Y80Mi/sfoxAk41jO6r5zpOOkxu+VDO8pbjvrgxH/zmh5bz/zoUYQs9oWIfIb2Lp9xXXPhMrcVH/K/o/WhfX+G8476KPeVe7hPnFd5xbo3L/V/+4G/99FDtH4a4nRvGX4y/h8GHgg5uvLR6sYXVi8vXoc/ch+Uaae6Lovx9EdTLzss9iMlhNNJi9bEfJm/NIB+Kbz/y2X5JrFYfGtISqyeIV7/8G4d8rF71DbR9mNh/BJue+P6vqH0gFJNTTZrta2vAWpc+mPty0BcYOvqm04eV1mP1stZltdynBcZqxuejSTt9vvq7Ft/cdn7VpuseWgO6W7s1eKrdmHVfDfrq1Hu5DOKpUZ1qsbD6zaV+6zlzb/33w2IfZOVA868vfOekH1lw1cPxQ0v/REtzELM+5tc5cK/2figC8zG33ZNrIW2+9NsnvdKC1mLH/Gsgp9qs9V0ObD/8dNfipBfiphfn1okD/NsTiFmzPYcX5TeG7uu1/DR2DbYvvLj1vXu13NXWI7PP9YuDW75rqMZy1q5mc6mHtOohnUUxVkwfnc/O0JMOX3We5ntNnrE6+K3bXTs8a5Th6sWPK3/8x3/8l/7oj/7o27vY2cbtS4V1ABoMxPmN9On0Q4trUKPn3bUe5dOXo758cG9tMvdifSFlaYjR6Dk0T7AWvWN67usxw+GPx9zzQ2str/mL8+3a6qG1KAdwMhDbPeLvLPQO4VenefZ+rP8du2Z0rx/0Zg+so1pqr75rvvYirlFfclhrq+c02K6bms3NyOrLeC0OqK/X6lVH7tbZWjTUWlTzyeS0PvW/WsYs3sbjdM2aQ/PQTz11vfdx06oPlrZ4ecvdnlg5bHOCNbSmnU+xahjj44lnoV4Z4KUZN19109y8rVOuEeLtvBerVywd5yS97QH4Ni6mRgZXJ43bS/0aQWz3Iz24fXTNXz069ZRW9aq19fjriUEa6aaVuefH2XWA5TGot/Rw66NcfpCza/TErZ/lPemuZnyWrt4ZXvHOcHreTYzealVz6+GDGIN6Mm48DShfL9WKr0a98Hcfnvoof3nlq5F29vhDyy3yCp/lfQblr+Yr3Fo/0sdn+bcv9zf3M1o4r3jr/0jrlc4r3/KfOK/wirv+J93/7b/523/hwSreWraG63dIfUjYDwr8tHo59mKDDrcxPbHifMVpdZ3FqQ99lu8ep4fHWC94Wbxs+xCvxupUu1oM8NKAYtXwkrAufbirljqtM346txYuiG+tDMrTa/3Ko++Doy/N/hc1ewE+2N3/FZWWXtovoKNne2tM3/XOq33XR3Nbrbseq3G1XKurn11LkN/8QOyuI4NdI0ZDPxk+f3Osf/nFmTy86qYlllZzZGKN9SG3+dV7GuWG9CFNnGvl1sN+CFzj92G5LxGMj65e+qCvR3Xx9kcWdfSE0/9KixuaG3//6gIdPcmvFg318Jm1Zvx3ZKE8ump0Fvnww+Y+6Va7M2asj/Li1uONV2c5e3auzqv5rk6cnY/1s2adv87D6qfTddqNaWRxt2a5uGrhVQuv3usPN5STOWtpwNZxDcvfOaVdz3Fc898envpdne5B7c6OM7z7vnNwnQY+w6neO+AxuVn9Gmmo4VlgrvE9L97BfmT59a9//e2ef59nSIeBeYsZ8c1JLnMNNPqhZGvSaA2ynm2jeetXjnx/N2hsLzg0WiPrI94Xc7nq8+3a1bfYzrG1pxVPvzjtTb0zPeDHZWmI4a4WK6bn3iF86vfOa67mUG3xNT6WLuOvhv5oG9NvLdNtPnjtm7VnemuO0Drs2lZv1y1zv8AJy919VI8Pd+esbnPc9W2Od62ha1w55bdutx+ItyOIx1kuFKt+tjkX9ZLRSi/kE7cG9c3KWVSPWZfWpnWQU+7m355hucuzztnmlAf1zcoXL7+c4tWBtK5eSKNz7XpzWP2Ju5evRmvong6NPTtP/fBvHYiTFitWvSwfnTWxNFi89q16y0tPfj3H0RNzzfhbg7iw82OQTuZenrV59UzWT3W2n2rcOqtvhDRXF+qd4d7ayzHGqbaxWk+c7b04g2oZgUZx3O0/8GXF5H+ksRanePbyn2hZVGhRI+GJ80uiercP+Eov73TC1VvuR7XEr60/7PXilf8dPsr5Hk14tedPev/bf/Mf/PSA7kOR7SEF9w6nl0IfFFw7tODh7ANXD1A5DM89/1PNDv+O5dQLPu2Mxs1lW4NBHEYP4hn5Vqd5p1Gv9VNPW8O9/H158r3ru7rx0qlGsax4lgbYAx/OfHhkaon7Xz99uP9n/+yfffugb+/k9oEOD/Trg18f4PsDWQ/NOQNzaV77xwHwabQmxsx9+ni7RnTc8zMcqJa+M1z+Xbu0nEfWB16gVS+4csX2Ay00V4hDpx8u3KtRbePmtm6ugXZ1Nj9/pkZWrfjMdfFixTdm/+UzMTDnPtybG74vHCyeOYjt/rSmwOdsdL756VTPtXnJaQ3SyHZfV78a7veMuMZrT9LIl85ey9GjuWZXy8j3ipPO5fRsiMWNd2O3p3j5zAWaO2zOcp7mnoXOI+DiVdc1iHde46ZZ766rAXjl2d+s/OqUB9WIV6+X4xmIsz0bm/v2etcgjpHJvXtxe3eNS2PnnNZi9eHO464Znho9l675/RMo3r/MO1l/+sCzBq1RfcsBsdaouHPoWW5u6vTcG3H1IY6fpnG/4NernP3hQT1ofvLw1W/PPO+42z9rnVrz+mfuYdcK9MCK88dhQC9eddqLdORvjebumr959v9utP2nfU2eepA+2/qAS4sma+/j3fWvL3E8PchrXVuzarcW9iFzv/OH+HzVxlVPD6yem0t7s/Oi3fqVWw/i1+pB/QzENu/y6jMOyxfXKHfn3Vjs2mrESWtt+81CeTeHT+3WRi/8raH9TKsc/HoDseVCvOa2lk5InwbU0/K3htH99pJmWsU7J7vn/PXvvr3gB2eoM08HT5yG0T2/eBYvve1LDOqpOtBc4tTb9iqmRmfbfT3FqydxlpbY9lOteK6ridf8QLz5rWbx9Ps8waxRdVrHnv1y6wXqA2frAD4L9ROXQXNk+NWO5169O7etWW9ZHCYfto5rqKd4q1P//MXjZJCfQTE12HLBdfrVwjP+5j+G+3u/+X8dShj2+h1uzs178v0IaO0kL17Vqo/sI8R5xf2KRth719+jAa/m/5Heq/jV+4rO5fZPtPAXo8/2kGYeEi8DLwVfxI09oB6YPlR6COltTi9rEFM3gw58D2LX+yDQK1e9+6DjlwPp18vq4/Cn98Rx/6SzPUEaDNJoznJw9gUG6dx6UJ04t5fmvz0Vtw99UHOvD//raT+0uPbBYLn6osHvQ2A/pLWe1cTbP6TZxm9fu/8ZP+2dOw3ae4bwxOuDjz6O3jtzfPLFA41di/pKr7rpZds/Az5avoT4kE7T/dbtWl1joCHe2uklaw70MjWq05ee5W5+/u3/ctyrDeZsL6ylftXzhUMt3Obeute7+TQnMSbGJ09+/1SMenFbQwa0wH01VostZ/cqbrEsf3pZ5857aj8Md5aY68585959ueLG5aRXPIu3+dvP8rrmb07mbT47j+XsnC9vNXaMc3XEX633ahr5i8PmZuU2r63TcwHLS1vM+WS4IH/rV4ceK14dqC8jX/nMdXU8I1srTn1DOrD6jXzVaC5bS4y+Z0M912LOlx9YmLOEqxc8I208Z4gunfre5wqnM7Zz6x3SMy9/uTSz5qo3PZbLehfsHLN6Kqfe8Vuj1gBwxTL39bV9LK81TqealwPFGV889/WulvvWqB+Xe1/V1+ZXJ3+Isz7AtSbWg2bnLJ76+lgDWq1l733XfDShuZS3+8HfGqq1FsrF7xzw4TTfDHbtOjudSTriLG584+2Br9r1f3mwPV4eVEO8vox81e6apZHFubx8rDqXc7ngvj76LAz67Xmwnu7Tqxf3/OLxdu1x6O14e5CfVSfO5sDWAX7x5aQDxdt7enys+q63jlzzztzj4dDAc18vcdSNc+st8BrrtXyop51TnPYD6nt7SjOtOOKXs/tVzduz2M4RxPChPM+Us8No8Mnz/ugdriZ+vaRTjcx9/UPXxuXu3tCqd/fNb9crHqRV3DXgMEijOD/9jNZy2BMuhxZfsUb+LGzPgLc59ZvBb35oOf/3zpv8GWyh8JSf7tpXsDmvNO79Z/CU80rXmH0GT7zP5oav8D/q7SnWgbiI+1H84p/+w7/9W33Idzh7mPe6h9xD2ReNHk4PgQ8FvRzcp4XTC809iHtQe+Bv/VcmjttDVT6Ib98Qj/HpBaeHPU4P8c6f3XoM4hSXn7nnTyOe3Pty2los3PUwQhrWeD/g4uMx13x92JND2wd7/8pQ/7g6TXvmgx0tfcm3r+L9RxbTrGYmt3mIu35aB/mtu+tQjN81vrzOUfo4zk9/DGB55um6mrB6cYzWBbYnXHVoZGltv2lZL9batwawOvjtTbE0rF/r/nTtg3bGV/90jdfyq8cub/s0J6YvseqpszzrAs0ja22M6sjvvwe0/1SMeMBntLumz7af1ojFXZ6xfBbSyPDsLbPPnZ187Ttuce+0fkTpvJUfh3kmjPk3vvdbA7peTVa/4fbedWjeeHFXQ/xp7dKrH/HW2Xj5aTLomuFWJ+Ov1/oGsT03dMVb3+U4N66B3vaw9TbOQHznA+WWz+/Mq9MZrads6zD3YLxWD82bub/1GC3+Plibv3vz7rnXU7qtjXucdJrj1o4n37vivu9w96zh0mjNccvrfdP6QHVoMBrly8V1TRfqzRiX0WvN+fccuG9uWVqNqxGXXy0GzY25Lla+Xs3x6UeW8rN0ioXlxKNBu/Vs/cTiXYi3hvW07/xyoXnufDtvDOq1umwhV0557ut/x2qm3b63T+WtLfKlt3XpbO14sJx4AQ/4lmdML/uIA/GyYmvlpZG/XoDfGfZcxzEfe7D7z09re2nur7hr+XaENIybuz3D1gAxtusstj0U32d0IS8D+r1TGK102OUx1yCuzv37G+qtORhZ84bmzuoVt1qu79zi8heH7bs+xLe262quXtzm5xrqqRq4zdX5kS8mp3dyfcfPoJ6rwfiyOMvL0tS3+mq3DuLVZfUNq1P84sZ3LfW+dbL6DOUuh/E1n6tRzurEvfaE3/qhZUW+inKvxmc0X3H4r73Cxt7x3mHrvNL4Hu13Wq/s4kd8T/gs76KDHF7p+FeHxDKQ62HYB6PRw8h6CeI64B5KLwbmmlYPF3758cthPSDl4NUH6zo/Hv7mby6LUx3XxevHPd5y3OOIx0nn9snqR74/LEb3kE79iGWvavGxrRPUV6MP5b7Y+lBmzXGbF6iBx1zT8SL344kfUXDVEKdBj75+8HB86bTPctPDY+nSCHpone4cM/eh2F0j2n3Q5xPXhz/A+m6d+mPemdt6OKxecHDdp0krPbl4OEY8EEsPR1xv/QGsXnNYzn0WoL5by+Yaf0dWPK2Mxhpfc728YmpDvfDRVYPFC8053a3FyvXlYP/Dy/Uql6nbNa3by65N8bjGYH0hrSwtWD2jnPZv/V3Lbf+cscw9iwfl5U87y1/OzjuDcpePm+UT75mO80qLXY7rOOnhQbz2sv0K8RbpBfe7X1DPLA1x+kY59VI/6Tg3e3bu3PiqVS/NzX3xJw7wOb9q7DmGdGB1Vst4LWyfjXLoV4/W5fJ5vnsH7/yrmUbvgbSaH7jeevvO2D5BbryefSYnE2PV0av96vnQP9DWz/bExJ/OG05zo+mc9Ly1ZnG272L5b7w1ZctzDfKBtl7NsTnveofV2J6D66wYHbbrkcby8onvPvS3ldVX0H9z6Dqrj/SM2a0Nu1aw/eyYLlQL0qtW4+Z0nw/U2+cexOOCGr3z9kysdr3Eo1VvIU7zLG6sn+JxL8rdnstvbsDXOcYBc3IGWhs5q1e9dJa3c4wHT9fxd72r0/rg4uw+8dVLnPIzENt1huLVDtVwnps739baXrJqqdOP0P3oEB8Hd9e0uYgzwM+AP+7yxevJWI146Ylly6mH5dHaOS5P3sJ9PjmtMeOX13vZnPnoxlGvOabF1F1bFK8fBlv/zrOcUOxVHIovp/XO4oln7i/i3D1n28uT3Xj5tIpv765f/hMtF0/Ji+6vv037Hlytz+J7874X6q1d5HvHuVjOZ/jhs3lf0VzcvFc6/8//7v/600Fcjoehh9pD2H3jPuReBH0wYw5yWvuAuebvsPfS3IOfrus1/q2ZBnMdZ+vUW3X46p+tFk469cuWs31Wz1isWu7rhcWrX1at5UF66mwt17S9eH2x9a96/OpXv/p2zU+nD6xgH/ZDm3w1cOwn6EOcBl336fS/7ONWez+cutcXNEc8vYvtHJcDzam5d562TmcJxPvjqzdc+fQ7b3IDzQwv3eXRvH9cxDM8PrH65FtOOnpi6eipNcJLJ636jmfE5c/klW9U+9ryn2I7soty6Vdfr0yf4Fpuc8707Cw4P74k9r/C8qcjL73tZeuwrVM8cw/6ad/j6GO1IH6++I3l7lhuNbL4zRk/K29zId1dp9Y3361Xb7efPTP1Ux/xiq3OKy0cI8Spt91/WL3VDbcWA3k9W2mI6VuNNHAYDl9r5XlwzSeWVS8t14wfNs42tn3oQR3WWsaDrYFbrXTXbo3G2281y4srLtY7uB9bqotbH63Nvlfks7BzLCee2Mbp9OwaPbvlrcmXp+f21buuvRPDyaojtueXr/VgVzMeNK/mFjekBfzpVK/4akB+fZrbXR9ID1bHdRzovlg8c9vxXq+P1Yf9sAftQ2sZqvdk6bUH5VdjudAcm+er3O23/DTxru287rVc9fZMLIfVn3j7CXhxjbBzYPVXrbSg++JZuXGg/FAft587rz3HfOLWpLWEeDj1TKO13/ltD13f3qBaWXF1nnrWUxyxjC+OXi6HVj3HMdYT49vzkI48RgfkFGfuQQ3vlv6JFusJ1ZPjWSmXn9UrqAP56jFu/dZPPfGJpVtPy1md+r68p3VKs56qVe6uD+M3x33fy2FbZ2ull2ZIm8Hy4tKz1uxJLx5/8WtQjXybXw8ZFGtNXUPx5S1n626d4tlT/NW5Cb/1Q0sNPOEpebHxrt/pfQYf1XyHz+R+Vh9vuU/37/AV7uLW+Qze8e3Hq15e5b3Te5f///rv/8PfOqCgvoe4hy/bB5t1aL0IegnuSwX32h74XpiMvxxwXU9ZdV2nUS7I9dIAvF5W+mLLq07906nvXmRGPL5q4aQD9SOWTnH5V+OpVgZpZattLvsji9EHMzr9gbJP7nF9iMZ3TQO2H5pxjHHS8sMGvh5aQznbu3pXM179i7F4GfB1rpprtepHXE/98cVVSx847QmfWJpGiBsP4lQbJy2WVnpx5FdLL/0vMIyWXL137tzL7fmhVa2dZ5qh6+uvJ+BfW+Tb/HKzJ84TiuExc6r/5rn7ne7a5ra+DF5xum++7edy4qWxWmJ6Yvdcrj/farJyzNFzZmTl4FTHuHrlZJuLC+3B9lpt/vYJ3BdjcpYTrz7SwnnipReXpRlc11tWfGNbi/7Tc7VrFi+j05q1R3xiPXvx6sN1vcD28yq+fTTn+omTRrz01uIYQz2u3Zrp8afF1w8e3sOudx3K7z6r/3q4NTe/mtXtTKvJnE++eqqv8ltLe+E91nu4dxn+9sOnl/YO+Fo3Vt+dlZ7t9JhrBs0P8kF1rg79LJ1s+8hCdbZW9oSN31rd7/hk6t89ZeFqltO963J3z5n45je39oZv87Py03iq0xkz3pzNqwe4ZyKufDyoR8CpdsZ3beNsa7uv7+Kb+1Qnf2u167Xa7vn3/PFZlyw9sVdnvfmnGVznxyu+lgZzD/VcP/JaA9fQ3JpXGk+c1WlerScfK/fOO52tUy/VErM2Pk/1P6i5x0+zv6G9q6p7Uc36xc3cFwd1IV7zSre+2WrhGGkx8dYJVq+c6qZVbtfBPf3mWj9b556j4qsL9c4gTuY+PVZvTM9xYHVg68DGV2d5aom5f1cHLy6kkUGxkIYxxG8P2rdbr/HT/0QLJP6E9bu+zX4P3tV6FVt8hvMZpPOun8UT7+fq5SN81MveP8Wu5b9Y3xPv//OH//FPhzC/A+5Fty+9vuBCD4dD28HtBXW1YB8afvnlvnshs/QY5F+NHpqtgy+2L2f3eFsj7XTAC2e/GENzrlYaUH5WfF9efGLmy6pFPx7wx1lN/ftA7F/P8CNL/5oGvv3xr/rcfyWof7XINQ2olrp8Yn3AVwNotPd49YRvrkAjDj6I4dGJ31rsPKvfGrkG3KdaeLsfrWf1jExu/HjAv5ziq8dfTQbxGNRfc7LufmDxT/+0VnLN35mrN3799+EB1GqtXNeXOHO9qJd63p4ywLu5xcpbi/tUr/FJL83Wg7leLK/rJ1u4bw/otS7b7+VcDeDfNc74svXjsRvzfLD+V//eJe0tbmN5vXPil1Ne/bau7stPj++uvTk17zRak3jbi+vWR7w1dM/Ed86ryYAvrfRCGpl7dfYMtw/mXh24/cSJJ285sLWaV3DNx4oHOvVaD8z9RTrFs7RZnFCPrJ4h3p6ttIq5dz7u+cK9PL6rJb71gR+n8xYP0hLrbC5n662Vb1+9y3of84vrp55YsB5AM12jPLGn9UrDNcRhruslDf79+5DOrZfBrZN/61Rr8yBOENsaixsrbqxGeNLoXmwtzsbMZfcgXgb13vMJeO3fzW/ca+PyyxHbeqxc180345O3NUCsPUgjHks723j95DNuj/k2H/JvHLYXBmLLE+/vu+tq9qwurzNKi5/dvhbuszgsPGkA/fZYLv+uTZx6iZNONZ84ze2uqbEaxcJqLE9edVrD/ewpptZ9X8ljF2l1zeJ2HyceiL/qa/cLJ4sD4ru3/OnFBfFQL+JbC8pld77xqgX1Fm+5QY1i2xNOBsXjbG9bMz0j3DhUA/Lf/OrFpWEtM8CtDtSPkRWLV41QHbacdLKffmj53d/5i//3zolusVd4F/sIt/nFk+5n+oEf6eniK7Vezed7+lmtm/+9dTb+2Z7w1sLNL/7//kf/0V94oBxuL7r+l3ovPy9Bcdwe/l5IWQ8nS58e6yBXO14afOJql7O8OOVvPddQ7+XS7uW8H15D+uayOjT2gxtUrx7qEaqVRn2kUT/ieHGhOW8d/azpnfkw3j994kM5rr3xH7n9sz/7s29f+GnRjmukUV/9EZOnp3Rpuuajsf+Uxs7PNR35ywGc7dc9vrntH1Fjc2b0GOCrw/RcPRYXxHDUqzc+iH+5LD1a9VBNOmlBPAbpGMXMqfV0DfLfzb+1am9ZfdUTruudQxqsvkEeA76sPNh4+npZreUHPjGIk8a11TBWs7HY+ruGje86A/16dn313bN6TaO98KwY96wU2/fD7gnri69xvwivTr2mJ/ZKjzUnvWarkS40p9YGmltIozWRu1pxxXef0olrbC1XM048HDCuRvny9kyIy2v+eFANJi+OdavOUy9Z9fmD+41DuZuvh9UIuGF1lhu/sf56lozuXYPc5mZMC/TkWj/mnbWW9Q3u5baGtFrL6hrx09s1528toL62p+q5ri+xDJpr84xXve0rlM+f5tarJ77ymXswr2y5xVtvPdV/GlvvotjtZ/cPNreYcXvZGukUh1tffnt29UI5xq2RbY3ia/Egbv1XU3zXatdkdYyQZj5WDl/oOn/31a02Ww1oTkbxYp3VbHOfrNjTyOoJ8t1Y65ZBdeOYS39Pm5de7/PHWvu06IjXl9y4Wbysuo2rsT0x+Xw4emoN46Qf56mXtK4Oq2ZWfhqwGlAd49axftax7xzWSUwd69jf1Wouqg+0qgn54zBxiMtXXxkfjTjAt70zEN85xlvuctLkr9bVEGuNje7jraVfPZzlhnzxXcNq8VWvmqCnp7OLX504dw5xQvlQPTwjiDsLPU/x09hettbWkbN1oDgrTqP3MJ0/n+3/DwmFKwZPBZ7w5H/S+wy+Nw++mou/9oSd26v5v8JqfqbWxXLf5byK6ff2vJpfxVfmr0YHuRcf6zB7GLz09oPVPrTgmi+DHogekA72WnPsGuSroV7Wy2R7XY3yejn3o4N/wsO/bpM9/aPatHvwmTrZ4vZaH1kvinrDaV3Sr9bWy98a9yVv/xFv60HPF/x+ZPFPs9gnNXpJsrSbg+tFvuqlL0+sebJgPmr7Yad/ksYfR/PFaw7GasvRn5z++y/u8esh3j13/O3lftlVA+oPN4N0dw3iMihuzjSN2wvDdY8XZ9c2frj7Xy2cbLE9PZ2f67Mu7ne+yxF/94MWX5x4T/WetNO3f/bdf1w5c0+vXLXSWOMH6/C0fhCvnO2peWz+k4779rWznTlDnaeer94RvSe67sfN/bGFrRZ/1tncXlxn2+vlFOuMsbhw17S1+Ajxdi1bz6t379XeZ8Scty+cq1de1rzoZPnE67F8Wu6zRfdx11Yju31BfYXymkc5/GvpLC/r+djnCBfuOiw21jqz1gi29u0J0ngyKL/nd/sEvO0N/3Juf6u9861H8fa6uZQTqru6LG59p18N/ifEXw6d6qTLniAnS+faUy83ZznFFnFevYfThe39zqGaW4+Vv8aXuU/r3f4EfNh8qI9rr1D8Va1it6/4m9+Z8U7K3G/OK1stdhFve4h317L1eFqTRRz83afyF3Ez0MPO9z4rF9tHnOvL8l1cbuux67IasD13/WqdnrD8m3djaS349llonZfbvJ6w873zovOkB2k+WUhj36186rSv1pVPrHeCa8Br7dv/q7+o/s6HbQ64X03W/kLzZvXDt2hu8bJ62l66Xgvx01tb3V3DV7yN08vSD+X99l/mF9jEizuZV/gM57N418/Pic/UeZr/u7nSfNL9ypx+ifnX1ztbfLSfHbC1PaSMDzx4XgR9weiBfHpw9mGur9XsAegh2Lr55NDYuv2B2RfA5pYH5eL7MtQXqqcvUGy/PFUruy8eNW5tZl77gal5tgatTWvHtsb69NCXunrTg5o+mPV/17z/NAvUZ+sfdj/qtd7E1G3eNOIW56tP+vowV1+6++GED5qnsXp67scZ4/J3Xfn78KlHPvHWpB70k/7dh9VlcZfPXPOJt/ZxQbz6rU/nxdnZL+DtD2w/txe2+o3ZBV/9pseWG0fc+rF7/uItdzmrG6fr9eG3R7ufzkB7dnXW+MAa7Hqw+EY9ZfXZvFZHvnVnq8XaV2fmydpz1z1n+6NJvrjVWUsj00P9b8+7xnu9BvW+axOWq0ZrAE/3jUzOruXtqfj1yW0td93c8y93c9bgzmvnh/Okw8qH9Iq96rfr5nn3YDXhHX/HjT3FxXp3ua4eNP8Mttd6Ett950+n8fYfVj8L8m6P7vnx2g/Y+cQB8T378vSy82D50sVd/fjGcLUvV0+Ze9i+XbNF9xtn935RT8YsNL96YBuH4tbtqV9IN414cdmtXd/1DuJy2qv2K5001kJ6d813PeIbb6/pB3lZ9xf1X51br3z+7YlBc6ju8tNqvD1vXsgXr3u2faTJNo/BxmDja9vPrmO1Nzf/jevF+/e+h6Hcdwb4zW3n94TmhrOW/6nG2tM8slDtzbE2zvI+R2tXr/xyex5Y/HjVg/Kz0PziVm9t+bA5a5C+vJ5Xo3vA233Qc7z6j2PP2vv2f/XrjUF71l7D5a525r5+lr95F/z6zW4Pa7TX4I5AI53bR/7V4Nse2Cvu4s9X5n/HEp7IkOBHeJX/c+NdnZ+zh533Z3R/rtpXx332Lxq7Bq/OAT/rQe6DYS+1e4g9FL3c+7LLehiv7fxZ9Wg+PQCvbOurdf+4rO4rqwd5vjT5Yrz/63U/uOwX52t96dr6+yJiUL/1tWht5NGwjn2RS3+/3LH9YQHsjy+1flzxI4sfW/rRQr36AHNvbRZ81l1OL3HQmzq7r+kZ+evLtTgtPXWOjK05iFfPGfNlvC/lWxufpdcXgTj8u3Zs+8Nh9cDkAF4G9cNaIzrpX25Q09ydB//Ew+///u//pb/21/7at7F/QqofW55qQHW6BvFs6xUH/uLZBV81WwN257ngu7r3Xk59szSq0161X3w0rtUHo7tIs5rLbR60WbWqA9vfk9mTa0+8zla2vO2xOexcxHdt9Np578zvj1HX5LD0tq90q3Hvu5b7zqpRva3bel+TF/RiTXZtqvsqdw3qeee2GvVTT5sb4i5/742t656ZzidOmumX2znLVqP9y18t463FlrOoZnk74m5v7pn4cp4s3ezG5d8zyScW5KnR/DM+sd2/ruU3BxafXw7Eh3rDSTesdsBdw2d4Pc/3PGbQeLGcCzoZxH3qI43l7Hrctdi5hXI3P9tcqK+4anTmrP3WfLJAw5pd2/62n+Zz9UN9XdtYNXa/3nGWB7tGrHvAuf12fuuZbX7cja3e9lof14qxkE5aId/WvPPouv66Z9XTk/fwq7p7nU5at+eMf/MY3Hle3tVfy99c7cNyw9Xc9dncvU4nVK9973lgctKOm20/xaF5h7ir9WTvUC09Zu6hejSa43L4xduHd8+G/HIYpA/x1mD10y4HVjOLE2+177ovNz4UB/6tbwzp1kd40qt+/EX6a1/6v3f+l4VXta//o/uP8MRf38+t94RXOdnildZneYt7sN6h+DveP/kHf/PbQVzrxdQHRQfQF+v90cELfnVd90exlz9fBzxt1/zi+0fiPhTuVzNetdJoLH9fSiB2vxRs/v3xYHtqLvvjhy/SlyNvf3zih3pQS04/rBjj87N0xLcen3wwL3uy/8qGD8v2amvdvtK3Rvh+nGHy+NXzg5PRvT3oS2H7L9beu+fvSwe+uurFUxdPTdztWZ6c+jQC7u4/NHfgz8Sba/n8au0fVZzWOF6cegexeHLSYnTE7Ye59YOcubZHrXGGT0fuarnmX2719NL8gX/nJnY1xC/HqG7zz4CvOizOasUN+Temxq0nhpMWVC++e0jHWGx1gnt79fTFcLWY+3x66Hlrj1rrtZ1TvvDEod9eZnoRb9445ly8dcbLb06sfGjtqtl8dl3iGFl9gev6iOP+1l695QJ/+/Wq5qKaNz97V0cNBvz7nIov5/YBxbbO9sLfc250D3GYa7li7Vc9hWoUr16oT3VY70U++ubUO0JN/vafuU+vfqopvjXlt5aQVrVx48Xd/vTWM0QT1Hxah51nGvzbE6jR+y+dm99aM2h+8dzD0/yWR48GXjVdg1hWrY3RyiAOK67G9nM520vxelgdnK0Fy3nVT+Py1hblqrXrA2mkg9fclqsn/beWzSVL4zN1Fu43P7iWW5zt+i2/eFYuNHf36YV8O9ftObhfHdgeMth4/dQ3pGUsts98nHrBhbjZk16oH5yu11cuyL3zjnPzi61O/ttHcQb8zce1vObByu/suIbiuNUS2/cnPuBYy9YTv36gvvPrp3dr849z1/hd76F4vV+t6orHhXSaI3+86vKnl78z6778Pr+4h7SydMKtE5aHI15NPL6nvsXSq97lraaRAc7G09p4nI3HKc6Av77F5e37q1pbg2/rpFU8nS//vw79y8C7ut8bCzjLe3UN72LA95Szlu8V3sWecHVf5Rdb+wg4HZhQ3h0v/qf/6m/81oPdAWa9qOR60H2x7MvlPvTirvk68HzV1Fv6+fGyDn8PhhH42ZNm13FA3s4FxOrL9eanvT984LLy+My3HxBc9+OFWF/mdm3ql0ZWjTjd08DPLodO6+cPUD9W9N/DaJ6L1qb+GG1IQz5N+ubVP9VTPdr9sdN/WnSK98VXD63VroM8XBq42ze/HHpG/fIxesbmAfmZvt1DHPf8avVFoHg1mptY80tLr3hG4Ov8q9ke9kNLZ8GcxeqDLeRuT/RATgb1vpy0dm6Mpphcc0rjrs/2tFrxXEN97D4ADmw8DqTzxDNurZ0X0IiT4VV7a7RXzhprXyCdBZ8e7Nc+S/Unnt37cH3Gemwv2lN+8ebteufMmhvLV1xMjtw00oHWJL9zus/N2nKuRr0bQT5bbrw4acatzsYaYedHw71Y/aZRneL1US/F6YCcNLZWVg8sfbn2yNnZM1O91apnpi6NrF7sV3sGyyneOVWvvvTtPdHccTs7zP0FnzpPNZsniNHq2UgvnhHkx9NjvDjG1ixN1zj8N2Zsfk9rKV4+iGXy+FerntNLa+sab83OBB+NLF4a1awn9wv3Ytlq6CV9MT1vvH5dV2f7jbfASW+14qWzcWgNtxZOFk+8NcSJ13rHxeu5a023Rv2UX657qE62vvKzRZy15T3FQc/Nm3UP5QCfPut5+906sDrFqrm8rvnvesndGk9rWo14wC+O65rJjxu2pzivrBrtU1pi2w9Lm61+KJfOcsqBnQ9fNVi5nRsG6dSLPDHns/e1HH5rs58/qwuutyf15O175c6dQb2FOKsHeBlUc7lpPc2RrVY849a8Mff84ubfGVmdeFBfkE7rjiOexWF3b7an5cZxnU79xd2+GKQB4mls33E2vv1kxXde9dDztmsQ5PKvbU1w/xd+aIn0ChtPCN7l4b2Kr8Y7fNTXxWf58Zbv+il/fbfvm/8RXnE+k/uEp7yPtL63Vtj8q/WHf++v//TBoYNpzVx3mMEB9qJjfblkgW6HfGO3XrxenvsBtLr1wRf/SYepIw56zdIozupJHVZML/uQps16wfti3Y8IrQPzJY6J9+W7L+CrvVzmHqe6cfmKu9eD+fiA7EcK/ySK0Z6ZQ7l47nfuq+VanM7+QKLG/hMatPjtvRr0aG+d+qGDx0dHrdZIPWtZT/h+aCkH6OFt/2rXPx+DdJqf++JZfXducfSgN+Y6jj/mDA86C/WCt3+s+drDzoL7+KBexmesn9UC8c4anj7i1VPYuLF+5KcB/MXlQLFGfvHlrM7Gl9PaNN+rF+jEKba9p7f5rL5DcZDbF1jnZ9eovpcPemi/Ov+4P4J6rZ97Ppyxp7kby03nxuTor3PavDYHnjjBdTrt1XLU2nri9Vzf0D7FS/NVveIgR34G4tWoDt7T3G+8XuKkAfwZFMcFufYnq5804sqv31uPuddLOq6vDhTvbKQj3p7B7Ss9qPdqbk/QHOtLrGejuunh0GP1L97zIz8ttvXqC6de0tie5Xm22jtIoxqtAWt+1dDz8uilVe24Vy+eHIhrXLjfuTWveoFynzjx0ti1ae2aWzpx4gWc/PGMy3GdDluN+qmn5aVTvHXZWr2z0sXTe9Z82NZJI3MP1bn8rrt/QrGbC92z4kHt+jHunJe3/e76bb/8xeDGV697tmvlvp7qpfXcdxrbeu7l4zyd5fRCGtn69rrc1ocB7franqDr5sPS2T7469P1ovytA2nUT/rppCXmfbDvMTHvF3/HmXXiC+U3n3p2xjvn8XDk44Vd39UyxsPJoN6z6qqlpvo7z7TiFY9T3Y3vma3veuevHm64dZp/Wk+16rm+QazzGK+erla9GSEuc52vka0O1BNs/GluxZube/6nPjLAqecsveW9/SdaJHwWr7gVCl/RvPhq7hNfP+t/df09+NF8+Dk04LM68X6k7lPuf/ef/lvfDm37H8f9fQD3MHdYgzzWAb4WRzwdX4CM5fQw96CG8mH7ZPUCcnoAGWw91+U38sUx0hTb+L7o++JGj5+57weG4vw0qx2vHL7tK4tbXB/+8PQjix8r3JureHXA3PsgZR5i9bNavqwa3de7H1pw9dA69oEc2gM5fNVxXx+0mqP+y8HTP+uLMsiLRyftai7E9NUoR680jGmoJb6cu57q98dcrXhx3LcG4mnRaZ+Z+zS3P7b9VK/eQF61QGzrQTE6/HGK6zmDePWRb3XE4myd+k1jeylevwzSWK3bD//OjQ+2Hk61Ao04cq1fP7QY8QEHN93tw1nc8w/VzJoLuJdfDDYOzUc/nSE+9dRwhrZ3sebN0uPPqpUGcw1pxGm+1YDLuTqrtTr1G+/2bIy7Yxqh3M23RkbGX0+3Tlr8d+30sH2IZXEy4KsWpNH5i9u8V0f8Va3y6sc10MlArvOQPc09XrWqV++ZGsXj1E+9g1jncN8xNOotPbF6c78ceu7l7jz5Qj0ZoV68B3sXAk4G1agOiLUvakH97PzUqp/0qsvSrXdWf8F9vV8deWzrtIbLgfLrWU49x0snzvazY5xqbaz7qwO35/i31uVUy96nGZdmul13D8Zq1FO1Nic+uN5ewL28covD5sLmbqy8ekkPLrfY01y33/oBvidOKL682w/w7xm9Wpu/vDj1fnvLFt034su766NWz8vWCmnnLzedpzW6Gvl3zq/Wpz5cg3h/V50xeeJ9RjVapzShXppPtTrvrvnEbj0QK54Wc73xDKrXCGJbc+d5NVtXtn25piM/c1+dagb59XR7X53qpLMcsVfrxJaXlvtq4diTNEE8ywfpqGcM9QQ423caG2+d07l9sGoZQzps55W5/83qDnYSe/1VbDNP+Ch+8SN6YsWX95HmV1CNn1Pze/FL9pHuHYP7PqQ5tE998In5cuOLcv9UgrweznjXOtg9BH0g2y/jPWR7fjv49NWuv6yHIsjNaAWc1erhLT/7CHSbg9578bP+SZa1/gmRNX5f+vpA2nyrX+93Peq3ubfmOPppDfHj9WG6nL0vtznUU/mtEdCtXxBLC4e/9cCjSz9e9d2n23yNjC9bThZ3/a0V00PrkPG3fuWsBZxrTyhne12detl+tgf89sEcy61mfeG1BmvF47yKXU7rztqLtWpt7ua0h3cv5Wz/GTzVLseYDs21q62XNBvrr/x9d+VLo/mUt33Fdx1/bX2rA2mVu/Xdi9v7zqLz4H57WL2dW/H09/7GWT1cP8Nn7c09n9vb9vDUR/Mz16f5VidUE1avfuu5XBZ3+eyp9s3f3GznnMWTn85epwnNYecCWwMfqnWf/a1V/82hWuVunZ0b3+7Z6kO8azSaU3pQvbXVAvfxdtxYPe37n/F1rq52BunEudeLfHFe8fhbo3oANdtrVg9wdcR2/ff6lbXGT7Z12Z4DduOZM3LPTVZMbWhdnuaxPZSXbmPv0XhyVnsNrjadHfOns7Y5WdxsNVbngu9qLVe/nZdQjfqB5gX5N/4Oy0376kO93Ge5c3rXd/Vah7WtxUI6WT2kea0YjeuH9G/tOFurde4+FMtfvWzv08W3Pt4pvV/cry5u/MYnpK/3PXOsvHqrv3K2LzF9ZfUStzHtbDXeYfXrQ/6eb/f8ad2eys3ihPK2l+WvvYuxai2Pb8/4vod3bVqTV9g5PkEsDbb8HV9ZedsL+9R/o6XJvsNT/Po+uv8MvpLzjvs9tf9F4Su92dzwvXMq7zP5T/We8v7g7/yb3w5YDwjD4/PHt38keX9YEWdyOrTVa4zDbi/7MFYP6PRCWc3i7rdOWkYmZx9kEK8ejjyxNaiG+32xuRfbfqsJxuJPHFb9mwvNaXsJ7s3F2rcPuHT8QNKPN+63b9CH2P6QQsueMjp6Ee8HFzn88Wi5Djsfhr8fsFn+5kqP1v5Itz3i0WyuuEZ5cNcK6mHrVw/iueePUz/0d244r34wqhc+sX5ga73qnd26Oy/mmk9e9Vzjg3yGIz9zz39ryC1/OcvjL345LIgFnKw8GlsnnV0jwNHz5WbpMeBLxzWI7dzF7ZdngDkjfGL15T4DPvu1a0xfHVp49RNWozjgZHzyeyd2Xumrs2cN6OxZW51bi1+eEfjr1xgPNr94nHTSuvWqxZ7O2OpVL6xOWiAfit/8+mGwHNdAo57T0Ut1+ONAnOzWAr7tpfx97uSKVwvEWpftpzhfz989p84Eu/XiXVQrqx4LOJ0thse3fdVb9Xqf4cLy6j89182BVbvejGt81aiOezE6mftixWH7hjTjut5+6omv2vHSXGwfsGuZRjrVArw7962hjz1LxdPgj2MMYlsjzuVBOvGqpYcsiK/B8uLevuJCvWVytp7r8rN6Wl4oHuLxN+csnVBufbpOK5771YpTr9lyjfmXVy6Dywk0bj/gmr9nnrkHGns+wuarUbw1TLP3UXWh/tyvbQz45O06bj9b62mtoXy272G52dYrl+/G5WYgts+eXGvX31U1wfugz6iu8aFadO6ctu+tF++u0fad8RXP3Is91RSzRtVMc3lyxZbHtxx5YtbAZx1cvts/g3oqtjr18BTni5PFsy+tdbxXa/D0DhYHvmrBrcWuBl8ccF+tdPRhjdIR6+9GGvXLIJ3icei0F+zlDy0SLhJ6wjv/u7yv4is6y715P1c/P4JXPfxIb69y94C9w1drx795f///8W98q9lh7iB6wHvY+ydYetmKZ3L5jPUOW2c5IFa9HqA4e/Djxo93dTZWPltOc4Otszwo5qXffCGN+gUxpu6t4z5esfzQfKvHVq+4HvYPOH1/ePqnZ1zzlcPc9weqL5qgBj2jPvhx4snbmnFp6h2f7mqn3/zitQ5ynZ3+Q7j90KJ+L3Oo7taEXa/Qem4/9bBojnHqp3VQImvc/QAA//RJREFUM05fFljriYfD5OI8/dCCW3948lmxNFyLq3HXnR+fpUF/taA6xWkZ5cDWSi/95Yg/cbpn9VGtOCB31yet+HH5Fmlu7ElDPeae3345R51LvtVynw7ItbbWePdevPOVRn24F2teAYcBTr1kt2ZnCNJjsLXql7mHG1cri5e5p1vc9eo81YpTvLnFjZO5D8vJVgvcy7v9qGFNGG68LI1d6+0lnThpxNleqgVxNl4f9ZJGPUN9bL9pAV9ndM9pOgy3ejjG5sbPqpGOe36gF/jFna195qubVQ/HWez9Eu/23/OBA6sF6amVuWf10xhPThaPueaDejE+8eLGW26c1bzGXy+wI3+1njTgFUcP7InjHrZfxs9Wn385xZYb8uuheYV0MohXT1szg1sz7b2Os3mNxcsBseYFxdPwfGT1W404/K84gX9Nnni9rN5a/jiw8VAM+LefuOnz+7vU/wjg2Rd7tQdXo55ZnOplcbPyMygGrUvvIRz6nY1qxatGPHBdLB1Ix1gv6biOc/upBrQ2rY+4Gv2Nd8/vvdJnJdfphXp5NSejnOVsz0ZWr2x10ohbPK1XXIhnjka5YuYZF+qNqSHe9y5rwUcrnWryQ30UUyfg5G+t3RfLoFh1GK049QvLTbe6rdHa9gR85d+/HSFOtvF64quHDKd+jdsPnasRD77rv9Fy/Xvv+lXeEz7ipvdVXbj879X5OXHrP/XyI/095bbZ8BltnGthr+HeBz+0QAeR6cOLwEvPA5/xiVUrLuSH4sFB7sWy+fvw8Itn8cTjxQ3FnzTUW04aUPzOhxX3svOSiyPXQ9yDypcGPlRrtfAW7rPtNds4S5/R9FLyRf/+0NL8jPvHyQdtfUO16KbVh3Ec+XGaf3Xp4tFUd39saE3kM7r51XKO/NHwQ4tzRDNeuXxqMtfyQAxaj3pvrqxafMuLUz/FW2tGS4yZH248veDUr3hr39zl44btSQ6I04B02h/1qpmVz+pdndYiTrnlw9ZqbvXE0sluveWuf+Py1KlW9W4O7erA1koH7vrEaV7i9qEPsa4hHo783St+62u/6OBCnIBbjzufy8lwOqd9KKQppk5nqHp0tuettfVcFwf3crLbE1wOW53Vkru8oM/WAKqDUz2x5h9oZvBUy7yLl68e7lMdsQx3tVzLe+pXnIVbpxqrsWeQP416WY1q1Q+kkW2t9hs/nXiu+ZrDxo1s62V4OM5WFlc8xOsdY3QPeDu/Pa/uoXVKsx4b97p+18TY5vLroXyoxl3vuGmIZ/j88bKtl1VrfVAdNXZc7vYSpzhsH2KrUTwD/jS7huJQfI2vOuzWEnu1PvGMfPEX7ovhbQ+uy2H12lje8kH8zms1nvrdWuXvM5tOBmnFh+2pmlA8xCsO6cH6oX7XluPe3wGfbfp7IN7atAfV8H4w3r7rKR6d3iNQPIu3Ogz4yo8jtvtVfrWuDts+XIPczgvO6lSHqRNujdbFWB1r1994PPreT1k1QzWaT/3UCwP+eNWrZ+P2nMZymN7TSu+Ju3o43q3NE+js34d4Ozdxn5c7T3ji6cQDse2nnvih/uKwfIAXt/x4q9U6sLjx0gxiUN3qxTFu7s5rubcGK7bz7u9ha1T9XQO+NT5YDnv7Q0vkJyTYGF753+GJy/cVDSjne3L/ReBVT+/63g17wvW/4i2eOB/lbbzrm+M+3x/8nf/jT/cdUA+Th90Xif0yActNI+Tbw0xLbtY6xWFBbNdRrAfpPozlrg+2Hq3VMcaJt5zifL0M8UD+9oDzVIfdXrZWtV0vJ97GoGu66vvw3I8svkT2B0hfrJdOP4QU1xMtVq/8uPePmF6aP8PH29qu+dQMeFdTvf5w3F/ob287/3pkroNY4G/e9d56GoE/DhRvfoBT30bAw4mnln6ta+u+mrdnsfpubnGq1Rq6L2/nxN81f3rps/aguBqtEV61tg5e9eTyx+t69Yvlq05zal5p4aYfbi3G91HPadiDPoipW7364cOhI+fdXoV6qg+Qvxz+eHE6P3oxyhFXp2du62VAI4Ode7U2Vu5ybr64nrYGnbRwOsudZz4xfe4a8KcZR8yexIN4UC6D+tmecKpVne27ePvuGuJBnHt2XtWBajBc8c5fOtuLa7ryxTIQ2/j2GodOBvw4zoRxe8/k149rPqivrRlvufGNW+++o+uL3u0rTnNkgLe29bq/sc3f+J1b++Z6eRngdGZ3TS/vVc3qhVtHT8u7sSxfwC/WXmx8e4mX4W1fW6u9jbOxzk8aoM7d18uls/W6X/24q89e5ZaXuYf2gcVL58aBf+uFy1mtcDliqxU33mpkaYfu1yd31xjEy+frb5OziidmLdsHPP49z2nh1nd6a8C/ax0vuGcbq161xJh+jMAfJ8S7Oq756oPF2TpXA2iw1dBHa5OGNayXOPfdCXJYdeol1MfWMi4PJ1st5r6Yfup96y139YC/+endPbROzTGtnZtY371c00+neWxNqP/8sP0Uz6C4Gk86jXHY7qF46wDpBZxska/8p7UsnjXn4pD/rg3/YnWytNIz8v/0Q8vv/s6/8vK/0fIK21xY31Mc+G/so/tfCk+9/JKo1mdrfoa/sSfe9b3SfLrP9r7rxd67/m//k//Tb/HBw+SPQX84PGDw7SDOg7Eo5rCz4mml4x6edO5DunoepH2Ysu7xX70QLk8sg7SKQzqroX48EKvn/Myc+Om3hjv/NMvnK8bEGJ2sNegD9P6Qoqb4crLWLE3oentufaC51xOuuHr+w77Vjh9un66Bzv5oZ85y48hbqMdXb/XberF4LA6/dd4/1sUZmE8cY1rVM/LVc1p09GvezBz50jMGGmL1JD8rbt6t1c4RjDhZvS/yZ9XSR3Pi3zpGvtUtHie9q19uMVAnU3+5cRZb8+q0fs29nly3xrsfUD05OOt3RvdHQVqtUf3WT73wgXhYTvH6YVuzs+GcXP7WNGah++0D6qVYa8fcA86tEcc9vz712/rhi6XX+rA0IS1xdvsDvnhQPVZPYp0vXNg94xN/Wr+dlx5WR2znzn9rtE9x0tj54DGo1mrxheqsTvHtB/BwzMm4vQfXtx7QSA/UUCurr3jAV71q0hRvT+g1h3pKK+C7r6/icepped2Lsd1bGssrXj+QPm4Q71ljuPFWaw2239bGWL+r0TXc2I3Dzlmvuz6hWpDO5WZP8TiN/Lv37oM5V6/czgdedeoH8q1u/Gqm5TrQ6D5+lv/OO40nnScNJh5neWlBMagOTnO5XMhXvPsb777xqZ+4/PtudS/Ws1U/9qnz3J6tVnpBHPLfPS3umu36iPU8MCg3HiwPlkMH4hj5Oi+rUxzqZTXEWxuQl47ralgbvOX0Hqsm0K0OHsu38a1Tfhw1t2fc9OI0LxZneXHTCeJbNz1zo8lAfpy0OiOMLr/57zpUMx3gq06xLB1x43JuT3HixWlvGMQzbj3XjH/rQTHY/DiuG/mKZ2HjrfXdu9tD4/LW+H/zQ8vvfv2Hlp1Y2Ovi34PVeYfP8p7wqu9fEtX56tp81J/4Z+awnKecfK/8764X//1/9m/95DfX+1C5F3cIe8h7KeC3Pu6LdeghvQyf3j3w4cbTU9t9saf8HvStBekYob63lnhaqwN8+6Krj/Rd82Ug3x/e/rUrtn9EoB6qx+qHTnNf7dYi29gTJ43mxhb81Yujp9awfmmYf18m8eH2zq8ujhyg8eqHFlZdMNZPtvHWywj8Gb81VsNYT/IZXE7zi7M69YzDb173n5DAS0ce4AZ9xlETp/nv/EAsu/Nzz4rlz2BzGV36nYetl3V/Y5D25VSvOtvPxvXSumw/TzpxAE/PcTo/+xxVEzcO45e7P7TsflWj3HpJhxWPUz/Get39xBPvR4KeO8Dfmqx5rVVne2lk9bnPdDq3Bn8cGmBt6nnXL94rvfoqHgeMxfmNfNaEtR98Tz1tHfOydq0hXnWuRmtQXC2IU0/Qudg531746qV+0jGKxwliacQFHP2sDs6ei1sTqrFa0DqCeD3Fa62rmcaek2q1Drh8xZkcvlCt6nUNW6+ai9acNb/y48qvHxaWtz17/ut9eTh8YrjF5W+ttIrXV7zujdkTbkxu/aZzrVj71n3onqUF5QOf3N1TEDen5vhOp/3YNWod2+Pd67RCOje/HIhTXlrpwVM8Df5iUDxO8eW4Lr79s7B5cXfM3/Xa5sfZWtD5Y2CPeqcZ5Zo3XuYeVg+qCVt3a+bf+Ppp26f7TMi/z/uenXSydOLwyTWnNPgzSGfjrU29FGeuQSyOHLni9WuMC+LV6pqVy9LfWsWgvvOxVxy4HCPEifdUU2zXki9Oc7s8EN+zhLs8Y3oMVsOaFq8GK/707sRjEOd+Zk6H0edPZ7UY8G1cDqwO5DfudeP65dTrzm05xvw7r+VnL39oSeSz+Ar3s/iM5o/U/SV6/qXwo73Kvxrdf0V7ue/y/tHf/be/naEOfw9LDwR40PsQ/OpBd+/gFu8Qi8WjCfy9YOJBXFgOSysd49YG12L3xSH/vqTLf+ql2Mb7AsB2biFf+T4Y9v+088//+T//dt2Hxc1zzeQY6ejVOraW9Qb0XTenYlt/OVl+qF41Ib6xeGsJYvoxf3VpFWf48Von1yDWF2Uva3nq7PwW27949ZjeWPfxQB29VKOe4pT/1HdagCOm575Mi5lT/zSPnpaXVr0FPhoMT+04NJvbcuMs3PNnuFtHnK/YrcGsQXMMOGsgP436kMd2HdfCalgT89m1Sad6fGL1DcXwxOU7O54h1p5AnNbFtbnao6d/xa0+oBrbD4hvD+yj8yPeua/e6kGaa+uXs71snL99zPigOdU3ncvRc+dQ37ir6Zqls3r8NJvT9lU8A/08rY86zRHoi9MQs3bt13IAZ+dVz2nE4auGWPO+vWTVEWNy2M7LNRQrvhpx0qmWGM6+63BpLPepZrVWr3oM+HetWb21Tu75O7erJd5640G9MP76rub2Fcpn6mT1I74a/PWNRw/EMxC75za95aRTT/XC6nU51Qvu4y2H0bicrqE4FKexOjuvy1+d7uWticm1hiwNsTv3BS0xnHjLTbe+smJd19PNL5dBPCOs5mptfGt3HfJl3S82tzMWN7u85Vxusc3ZWDXai7s2IO656rmXi9c+MDn8q+ceWiO2tbN8T7Hy66n9wNMLjlrxtk6xdOSmg1P81TsB6BRzzb9zZumwOPx3fQA3Pi5srcbs3pebzvKqy1YzHvDf2GqB+K41xNm+qwWrdddia4r3nr7nKQ7wZfydx6e1XI54vcdpvYAf5/4dpbFa6cSpFxzxdKpV76sDYixeBukYy4dqQbHNdR+HNbdQzm97/3cINHZ98cr/hHc64Sn+vXlPSGv5n839pfGZPv5l9rqHDe79E1prh9HB7kHpkMv3YPsA3P9K3JdocQ9f/6FT1v/iLAYO9Fr9VLP1qo/uNwdoqvNnf/Znf+nXv/71N3PdDxj6LRdWC15dX5THWj/zX3t6cbZu1qMvhX5g+dM//dOf+mV8fnzZHx1aB5rNuRfv1sKpXjWNxTKo911Htlry9ZC1hjcHtm61M/PuzLyrX23YXkM5m9ua9yV2v8jWWzpp1t/2Gyfte13ezbl5Wfz23Bnshxm+q9G1vuJcy2/MLoe17tn1b93sIn99ZqtXD6sZ7nqE1ZBrTZz1bNfoqdfybx/p3HWOm8lfzbA1PrLFzq3r5TXedeie7TPwyjrPa0+5+164sXc1+aD1ab1a412/xubJyus+bE3YnCe7HLgaF/zNY+e+eVlIv76b31r+O7e1/HGuBhNflAtPPTLAkd8ZZ+7VgZ2zEbaP9q78+1xsD7teT4izpm7vX+/c3r33b+AT7lrV965V/VydOMbld59O19VqDXcdy1/+rtv2trHWs/u0tmbWHNP7yDZv89e2h+1FTE693J6e8tl9B6e7Paextvqru7niF8u/NdJcC/f+HZbbOdpzvnbPNh+sxuXEe8p/ZftctIbNGYxPa3N5Yfu7sVB/9RrKvXZj3S+K1RcL1fmMwWp1DrK0L8e67LntvN7cxvLZ1lzU010rvGrecx2/nHSzatfT3dN4UM2tm8Wt3r57e/9vH3GKpblId616i5tb/PLgKd99+s0/u3XjtlZ3neKL9Z5pT5a/ttqrgXvt8i/30//q0NOCL17FFV18pPMZfFXj9gCr8T09fXZeeO9ii8/08Y7zrhbc+GfqBdyv8P/g7/ybv3UQ1TZ2IGl5kPuw1UMt3sNgdB93XwzwSjNu/XbgL+j7kcWPFNn+h1WrB/VVTyCm/9sPqH1fVvURR9zc+5ApH+fpJWD0R6EfWvwYVL9izb9aaTG+et0XbP1WB5dvsXHXOBfViXe5W295rvW2PRXfD23NDQe3OYr1Y1zr0FxxXTfH+nFfPHPPQvH6oiP3ScPeLSdLp3ic+klD3I+Mf/kv/+VvPzi6x9uege/qmK81sE6rufu8vNYc+ME9fzF++pl7Vqw47d23ONs3g2JqiG0ftORXD8qtHojxyTeX5sOWE+KmBdVQj8+6+XEycx+3OdUzmG8/DO8/IXFr1Q80h2v1setHQw8+AJofLTx194dA2JpXm60fdm2WB/XCQvoMD+fuebz2wTVePbMnXpqL+kkDticxeVsLxLefNKA+rF19g/iuXRqs2nHE+bZOMXuUDsRbjZ1zvDjG5sXw3MdhsDqdi/qqJ9d8YundmlncbHUYVKt3MC3c1omlU29qpfW0/9s3i1NtvgVftZ50ilen/DjAvzoM4jSv2497/nhx0tha5p4OiFUX+MXjyYE0oDrVgkbgT6O1rqfmXp1biz9zX8y4GqtTPbb5sHEazge7NWH7W2ttqlF+ufXDtl76kAY9nGJpsOpBPhaqsZyrA/X8Tq8x3PvNhc0tVj8MmvOd955D/vahNUzr6bymdevDU8/bT/ntNT5OdeLxV2M1XPOtBqTx9PwZl1NcjMbt5dayLt5jPiP2txU/rppxaWYBJ9RPBnJZSEcNVk68Jz7kv+uk93dzhLhxQGzXKw6t5hindY+7Vi0Gzc0IaWw/zRmKr+HG2XmJ9R7G4cfTs+vl1U8a25PY1kqn+cflX1QD1MmgOumwuGowXL7lqPeL/tBSExcfaX2Ed/lb87M9/2g/4ZXOZ/U/w3vFad5fiXe9a/Y96/eE/+L//q//9EJz6FgPeAdUPuuAglh/MMrF7SDvYcbJ0oxzH8R66F6Ol64vWP7pkP2nWMTl75dkUKM6UOxpHfj35VUP9Qvy4uhV3Nz7g9AfBXyjez32I4tr/vqtZuvT+jG+OK1huubcyxxXbra1jbsnYHQfz0grLqjFgA8nHagv4JOvnnVwjatO+0oLTw1rsD+0QHrxtiYd/rTYnhMo3gu/3mltz2LOiBF/10QOjnicdIrz+9LuR5a/8lf+yrcfXPjSUmu16qd+m1dzg3ry5VKOfPH2pv63l50X7bUnFKsXRmfXeXsPfGKsmNz2IG65cV5pbB2IW+4a/9bic7acG++Azs9yXVeDz7r6gWX/1SE88daW1YtYKEYTnvqxR/Xk/KuN154yfKAlftfb9Rofo9P18hmIsyB+56TPewbFthYNPeI0NxCnV7/VDfWy/npi/NWqL6CfQTzg27XbXtjy6nVrMdd8y9lemgtOcQb1mslJK0urddma9IzFnY3eh3zycXY/5NZXPNj+XANuSKue5FZv3+XVu1z9uWZxtq/6YTjVuzxIp56rB7s+q2FcDXjipFMNwKsP58SY1vYST4y5F6un5VVrOTt//tWB9irkT1s8nbjpxK1G50kerNbtpT70a4wnjrsa6UAaWbr4rN7WqpFOOfpl7svbfm7P9VK8mvXhGqpVXOzG47DqbD9xtx6sZhy4fiYXtpflhPpQp3jzdg1inS/A06vnlKVJJ171n/SguLwMth/YfIZXP8bV2T7E0iiWBqTR8yVnNZbDII32CZZDg1/c31SfE/1d9U6jidsz73r7Wr36v3HWfMUBJ95y+UBfuOlCsa1l5JffZzfXfOLN0TWogbNrkVa8+sJJ0/3ydv2z1YB0jBuPwycGN57xL+L1t1ofeFCt6qWBz4pVs3ppVItO69laVpdtT66L5cdPo3woPy5/nPbkz1fuYAu+Qo10/YTP6ISvcF+hiV98pP0q7+fAzzGvxS/Z68W7WmLM/O4c+Xuh9UAzB889E8PZL9Rx0nao4/aiNGblV6t6NOT2gIbVlN8/GdIXrXrACc3PQ3Qf8B6sXQNjPA96Ly4G9dBDWM+tQz8c6K3/pZ3lr8/mSY929eqPvxq4WWu8sWpXx/Wu7e2teHq71qutT9zl79qGXQ8cefjGrvee4VZbXWgPWuNr25uRb3Pbp/YzX/t51/ha8f5YrHUWWP9UhP+nJT+w+KGlL+/9kwubV73tqXrVzPLFh7serUPzx1udrZu/a1bt+qHB0lzt9Ou5nPpicSFutbanV+sCO687t9Wrh+o+9Vp/gH9tOeV1/YQ4T3ahn54dts/s5m3vjT0TWVrLyYo1bk6cpx7X1zpYk13fXaP4W5tVp/grW6S5FlYTxLavy0/71rsG5Ta3tZ331pBbT7uuV/Pydy8Y39orvdtX/WwfbPn1Xv/lAF65W7vr4iCn3Fc6VyuNIOf2kwas9saXA8X3ndE7hL8c12K9i429f+Oms/dbz7V6l8PqtT7DrkcGaT2Z2DuLA/Tap7vfbPsrJ277AunGb447z67TBvXSYc1x+1wrpz4h/+LmwObAvYfV7voarK6+PWP3s8g+d9m9ZzSvr71Yy3+f9eJh96E12PynntLdeLpPFt7FFvWRLTav+Ku9b4S9DsvPgutdm6xa4a5J61KP9cvuGsaL+yoO26MeMkh79W7/3RvLSbvr6ndfPCxneVBvwKcXa7GfMeRAvW8OuN6et/cFTu+LV+/gtMS9d/fzL+5TnZvP8stb2/4Z7HrctXk1r3IX+ddCutayNf3pn2j5vd/7nZf/RMuKXLyLvcKrnNsw5Fv7LJb7lPcVrYufWw8+k/8R5ytx1x002OuvYDXT+M/+o3/1pwc9uO/wdQDF4xgvp5gaPTh8Xgz+AN4v8fGyIIdeefeHC3EPtwfdl97+74Y9sB64+mK4W2Pn75rdhxXU7stT/abXC09P/eChz30BMvdMDl396tWX9Xo2DzH81nB7qufVqx8Quxxx4xMH+NfquTXadYgDfGK9WFuLata/GE48EO+D0OUZqydGr55ALIN6YnRg1wo2xqdOvccRx3O/PaeVOVf92HL3bmvC1koH1Nk5pdsfLFwQb/76o1d/1TI2l6eel18f2yvdetl+nvqGetgaxfkbi6+GsfxsNVh+cL/zcq9f58fZ6f3BJ0Y/Xvl81tW7gfVuSMucjVA/9RmKg3icNPTgfdR7yXrC056Ksd3X1n5te2LuWfk4IU684quh/s5ra4G5WDs9t95PetVp/ulBsdaouLynWvW0ENODNWOu46QTcLeP4voFvuYSB/DAvfydM6TB4uKJx00r7uXVs1jvO3sO1TS/tLa3V/2Zw86jeDH3cuu9tUojwwXxOHx0sqvF3PPXRzq35vKMkB+K6YvFKy8rlvFB10a9mtPVgquzehflZ3H09NQ7qw6sv5ixGKTB3zqrJa7GXec4LE1orM9i+bfOzilbPrtzw+msqN36bi1oXYx85VUHxLM42Wo99WCE1YAnjh48X8zz1lmE+MbVqv84G1s/C3LYPevs1ogXR7/tZzxxPa8WHZzWia+6OBCvmrCxNRBjWyf9asSDG6/O9hGnXu/8w/bJoDh/GqujhnXx3uzdKcf58jfV33Gj+2rKWc20imUgR4zV00IOi5demgzEWf60tiaksXME8c4Sq17rkV7npL8luGqsbpr1zqAeu4d8crJqFbvxOGtqX1stcL0aOKuxftZcGLQ2zRnix2Or1XU1QG73YtUrJ87W+s0PLb/7O7+XELy6/gw+yv1ITzz7Xnym7lf0n/rJ9xT7Kt7lf6bGZ+I7ws15l/9V/Kf/4b/604HsoMI9gHFufF8a0CHGw/Gi8AWpH1p6gVavAw/l0PRy6ctMX9DFvWz70tsXXz4PK9RLJqdaYefC7+FzDerUc1/s+kPO9M+vr3oTrxasNvMBW59/9a/+1W+m73oW109w748JE9cb4Oyc+MXx5PAVT48fJ536C/HSq67rNN9p1dPqyO8LEy7gtH64eKtFm3/14rHtRdweMHru4228GFSDAV7x8nH0Ey8zj/7Q7x/7uwbV4pNXTRC7/dx1koeT0QX+a/VabrWYeGM8I+OD+lVjeasVd/XWQvfVuFZfa9XqPh3Xcu6a9DzeL6/1W51y7VM/iO1zBruu5ZTP+KG1iVM//PXTO02PePZTPSYH2nvmOv0nPPXQPsH2U89ilxenecsrbgQ+a7UWN814aVWTj0G1Ngav8ll+fP7WrechDtCpXjWqYy533vS217D1mq9rflitePq5PYnHq6fVEtv3E5/YnR9/tYO6q+e6umL1xVxXL4snfnvH1fOuFX913ENa8eSJFYfO875nW49qrE6xdFZr45m4Maz/WrGPDG4t+bueUN8MNh9cP80nW3681rl9LbZ15C6nntJKd+0CX63d10a2/WXlqLt2+U/9xqvXsPNeWz0wVv/ON43lsOL1sp/N3Me/WjuKgXg+cF9+uVCtekp/ecsBsdZy1ycepCWerWbgY7uODHCzm7tzK+fWKS9Lf3UCn7j8eglPtdIvVi15uy5x7KH99F6xRnjem/6W7+d8/EX10gN6W3drx4HVWt7O0X2x5XQdtp48GunEx9lzstzL6x3b9wu+7c1156lnYFHOrVeNRXEQ+8ho6KFroOEeqmHMwvpo7Lzhqe/NwcvWzyAdWM7Winvr/NYPLd88g4S3wEf4LPcrmq9A45XOO/+7vCcs9yt5H+GVruufs064mt9bo8PzLv/v/sf/2rd4D6/RIeQr7x5UVqwH/OmBAC8KX5D6ohRXfhz35Ru9WO7/YozfS9e/xtG/yuHLlJ7F5aqXeYAW1eHfhwvyy9Pr2v4xF3ffnKqjfuu3f2D17H9Zr2fWv36CYw3kls/nA7J4H5QvZ3nV2T3Bf+qFT+xavD6cL7e6ruOIs+LpiOs7iwOtN375qxGHhbSNTGz3wNh5av+Kt1/VzNwvp76qt3bXkLlvratZXWM6d17bK//quo6Hk1b5xoyu+vXWPmWXG7/roI964b9aqxP/FeKVl0Z618fUK7YaGwNrYa89a/tDS1q48Y3O56sfWqoF7tNgxdmuy/KK7fPvmk9cLTV7RuJ3LmA1q/eqVvnBPV1nZnumz+Ly4+Fs38urDq195rem67SyrdtYnWKBTjyxrVEen/qZftINq2GsRnOqX/7b4+oU75lj8Wikc/uKGy+450+Plrgz65zqLc5qPc0D6m8tHh3Wfb76Xg393H3lD+U3TyMt0POiuhtvfsz5730F+oiTFaNR34BbvDlsvSzujqH45XUPad86rUHzX95yQ/f5WseMRgbLu2stVo3l7Flir1BeI9BNJ0snq7f65FOPVdtYbjy92iv1WPqvek07XraakO8p1jX/ckAP9VRfcLlppFl8fV0XK14s7Sceg/ox4tw1TTMt4NMnzl3zUM1id15dG2/uotxs+a+0V6v71chnTndexVhwvfl3XdpLxm9N/D3tn0ztb/lq1nd61dx+3MerXv61fKt587KrA9V0Xz/pxIHWK5042z84T2w/O8aTx/YZYO4Bt/xyq7kWr1z3sPN9hVfxakEcVv2NNVav3HrJQjngutynfvc+Dnvaj/D2hxbYxM8g/mfyvqp9cfP3/ke1L35uPXi30Tv+Uniq89Way9/5/Of/t//DtwfXS60Pg6wXv9jGjcWghznNPdDQhzFfTIxx9cPc7wvCtS8w/TdPXIvpoS9QzMu3D5LpqKVO1odBmln3r2J9gfIDD6tv8Xpday6tjx77o9C1Xrfv/mAw65i1zuKs9X7iiWVx9kWSVnG2Ghl+eltTbM9MvLRcx7ka6fCJWaPWafsrX+yeg4CPEw/HPrUn5WTFs/SqXS2xuEb+sH3uum0vsH1Xiy0H+PRbLaBFu3XCT+v2A+L5XNefcS3O03xYfW2c/84vA33hN7+Mb3UWVwO631oL9/UCtK1Zz2PPIv9y0zNaz565ziF/tcvN7pwXy4lXT/poT+Ge//YUWqOrd2vn2zltnI9uz07zot+eVCfuE6c1WD2mHsSBeNnt6VW8/MB/c92r+/ROYWH5Xe98dk7ViQs7l2o+9RuPT6yedm1g9fC2b7HeBz3raaVXzVs3vTSXVzxfKD+NcjP35cQBPlYcrla48ebXHFt/1n70fo6T5s4HTyxzD3HirW5a7IkX1xjyrUHzZ0+10stfLB/Io7N9GFcDdq3FVw/SqZ94Yfld7/3F9pKFcvNXc8/NnZM69rJ6/Dunyy++lq9448bzQ/dZuYvmwiDeWr4bc1/Ocnb940Acdvdo+4jX8xc3Xoiza85WC7Yu696YdR+63jHeq9wn2x7Y5QLOnsvLW1Q/g9XJxLwv92/5nktIf/W2Hh2It/aEjdN6dbZhuWHrbf49KxA3/csRt6bed/u3JG785e27kW/9xWD7fuKGeE/ctIzFwf0abBw2Lta8n3RurdB1OeWvzvLD/5e7v++1fduy+r6S7KJEFa8lUpRElmIldhGMQSZSlERRZGFXAcYYY4PBGNt5zUAVz/Bf9N2pz7nt9vuba821z75FkSZ1jTF6b731PsbvYa41z977XA7EzfeL/+vQb378fx16F7fQ9+ArGpfb+t38e2A/ovefA/WNTxf0R2L3+6P3/pf/r/+bby+0XmS90Hw50C8N1/wS0byXXmjvHr5Qf14GxXpwe1H44qM1rjjL3w9o/VLl3z8pL1569VltP7A6i/LSLjd++f1ylu0vROZxiu24/ux+0VIPbNFe9dX53TPcM2P7olxrT7Sy5vYqJ2vNiq/env/lbq3liquLu3uOm55+cGhk2zud4l0fOvH0Viy4No0ZfojDQv7i7hdcc/dSOo3F5Ff7aqiJG+zz7qM4DqxW1jxsz1snK8d5Oc/WV+fW27X91Gtjtj3efP3oSSy7sSeevli+rWHNt1hOoP0E+8jS6rzu85g/xNm9dxZdr549z52zBT1sP8C3Mb2oE9q/a9m8eHW6ltVsdF0CvdUyhuZBjXtNA36xal39+tizL345+sWh14jnGtLCrT4Dazq3XnZ1gnlce9k9XQ3zO6Z99709NeJtH5ezEN/enrSykH/3XT8+ZzzrOAyXnj2ou5Zv0Tor9+arVd7WykJx2FpqpLGmxuJyGF5j/TD3XJyg/4Bb7Ilze6PZfLm7v9XSE778LMhV5/JbX9tY2D4Z7u3jckJjHBA3D6t3bfu5c5Cfb/PyhfrvXmf2A/G2Zhbi7PltTuBjV3d7XOiXwebu/HKYetvju70ysN58c3jqNw60XxZP3HumNY0nbmi89rQn6+0HXvnUuXGx9avFr8/lhO1J7HIWu9/Oxc9I+3PS9ojL+LJXPQE/zvKqw+iGOHcdXKvtv1zv4O3NmA/PXCydnrP9OSMfTbrLz6zX55ltfmsGnOo0LzfgLm/11Al4fOJiIEartdzliS+P3s7hSQNv84vv3sNq/eKLlg/+986ELght7In35PsM79Z7wqt+v4Kfm/8Z9iLAr7vmE7bmj6z/e/+3/+23Xw76gmD/1IVfVnrB+YXTLy/N8+tjr3cvgPvB0Y2+D3IWNmbsB9R+obp/bei+sOJ7CXkRNfqiRH7zfjlbwxHzg/Eaf5ru092b0fl0Xvsli7Pbs2Bh11l7y+LLyfjxaOXbeLa4uox/0VrdLJ5r0/5dr/x3T7AaOHS6Nq6x+vpRw7VxLcujiys3iDfeeZoZnSeN/O4ZFtpX/Xsmurb2SpdGFvKpq96Nu6+q07peqrNnFZxTOnDrhHz2s/uKk6VD6/KDflcTaAWcbDXLWY1rYo1yNvYK+qTfmfWc+qKluWtVHD9z7byrmrt29lPO9me+/jtXg4b9NIq77xl+FmdB51VM7tY0biwL9qHnjS/H9duaxWnnL9754mblQhwG5XfOW6/41qQjrxx97siCOuXRMl8fuz1trj1Z44BaNIrds5Gr1nJD6+rs50fc4Gzi4usr277CaqqtXsBPn8aewT1P/NV5itNb7taNC/wbx189Omq5V/AvL8RzZqHY7rP15ZSrfzr0mdygF+8IKGfzjdeg3LVi1dFLI/6ts73RxQU+mtnNM9/Y5Tk/92VWbufnHFg+vaptL/LC7jvLz8ITL9/2lW0ey18t8dUxv7g89wfb/ICvZhDHXX5Yv5j8J7PHPT97ur3lK+5ayc0POwd9hNtX+WrSosG3sYX8LA25y2t+9xVuHxmt5YV4OCx0Lu7HDC5vx0yNu++LfDjGoHf9h9VYLbmu72q4rnS2N8AJ4nTcB62L0dpntfXtq5Gp13zzty7O5d7esr0vQ5wnrbgh/2oUezqnDNSiQwuefGq8qnXrNWar9dYXLUGRV9i4+Wc5n+Gj/He1f24P8KN0PsOPqNPF/Tnn81nuO9p/7f/5f/jpy4G+ZDH3ZUq2v0Cvbx/WxtbL8xIIezMv+Bp7EPxitb9QpZ2uBzHe/cXcg1Q+jX4x8wOvF1aWr/jGyt3+9Gtv1e9M/BLnfPh8ubJnt/vXH9tawTm+svCZb7H6l29v9bEv8PrVc7E9s9Z7jV2LfWEGGlko5prEDeXab7WLPV3PEGf56jYP9mkddh7k6WtrV0u9fO1tv3Tsmu5enJWe9JN/e1ZLnaezdE85TxqNoEY6YUcxFmi0J7UCjny8NYiDF5a7vUE+hmOeOV9jMdATu3spx/OauY9WQ17n7d3TmbZupB2e+tITu75Ag6/cLFR769nDrSk329haUIuBeBCTR39je//hLC8UD/nsae9VZ0TjWrBfFspZLdpQXdygz3zNrVeHhn1k+XEay5EfWstfw1WjEd88WGd42wOueNreZ+7V/HqyPzr4ja3pbf+01VsfDe/O/EGtDFeNbDkhTvE1NUPcNb7FjelTT/rpvszUVufuH4eW3vE+4mzfoE6W/+Yvtg/j5YDYmv04c3oBJx+evvItF3B35Ifm4qtnrp+9vqH9997a96ZrE2iUr1e12se9BtnuKYjvvtf4Ao0bX6weyAPxuE/8IEfeU/7Nudg4rT0r94Bz38+wcvUX4i8Xb22xa31sz8VpOksmlonTo7H5y8G7GtnV0Mty2hutQHM5dGH18NmCTz7N5W5Pzvr2pBaIZdcv/9W1bZ5PL/a3vHA5lxvi98z1rGatmfiOYXOrVf4+5+qyoPeM1vZGczn5aAX1Nq5G83zLATrLWbvgVyeU6+yMAU+9ePp564uWpwbC+l/NId8rnVf4jP+u3ivez+mpw1t8r87FK796n9W5fT3hany191DOR3l/8z//D3/6cqVfKvdLhP2lYc1D7kFt7hccXzzsL5C3h+b8NJp3Jl5WWTd/cbrphfx+Me8BCmoUS+P+oJt2Y5aPidnHk9mPL1KcFf/u3by8NIOeqteojyfos5HZG/CDGB/9rRNnzzl/56Of5YR6Le4H+Dh7RnR2T63z02ldzLVojtN1zZ44rkugZSxHjUUxcfyAK67/5qE6ei+369oXLP7h4tb5cePR2lr5s/CqTvvK1CruXmm9e2qO07i1jHxMvlr6DfKWV0xPuE+8QCfkXx5cDuTPqrE9ybf33Y/8uN0T7sVGZxi2jz3PPbc4q6ePe0ah+XK2TiYmN6jzVC9cTb6ghniQa7z5cuGuy9tzFKfzhPxpux+Ymjibv3P1tmZ5XTuWT2/OKdDd+Ma8Exr1k998fVkoP+OTz55yFvzXtl6auIFPDfdq/rBnFIrF8d6jG3ACf6aWftRbjVB+Z9yob30tR5044rTSVi+ea2MenDE49yde63rynOKEetqzir/PU7gcejjOQ99qbp38G9t8vmDNtyOzbzEW9OIcd190QDy7/eEuH8T3jIK+dmSusZrlld/PLvvevDXLda76LK5+tjy2+15NOqw1P2z8Sava1qHcNZxMDtC6OWz5jfnCcuBqF7N/5+2Zus9WefoL9rrXKOBebB+w/RRPg6nb3JiPP5P/SqP14ilOZ/eWT62tKSY/v3NrTvP2FeTRCaupznJWA0e97PKyfPq7yJfGvbbtvefCGeQrvrzwdP0zc3WzNOKm6z369Lze2mKtxZhY2va5dVZnOWE5VydsvY0/5atxQePacptfC87NnsKThtjbf6LlFbY47Pop9mRPuP7P1h/hI26xJ7tY340/8T/DZzXAxYLvqXXxI/oP5T3Z3/69//jbL5M9sPtL372R29u9UeN52DNfPPjCYT+4aZpncrZuNbxcqp+//vQYiveyyuJvneChagxb176YPtL3Jcp+kaJ2vv6kw/1rVds7a+2M9OHFam/5M2fcyFd8eQuc61/IS6Mx7d23mDO8vOZpiPvwKWa/eOXaWzlBraCOL2zoOLPtRx+ZXp1pOcZsoW/cPX99WO+1kife3rq2vmjxV4dw9NZaHTpAs5h4a3t0bdRznlm5bGvEocPi8G0spK9ORo+poSfnHlZ3uTfWWG/La8SzlqsXdeSls5rmrH1k3TvuVfdZ0FO2Z9V89fQU6oEubDzo80KeM9v6el5sLTmrbb12wU8nW56+7eHJFtbOJRjVUu/WYYvW9k5T/r2/7rVRS3y11HnSMYbPNPRDgzlLdeQFesWBvpi1/CDnqcbuvXX+7msWP+hd/4FOyLf+8vbZKFauWgFHnTiuQfP6vpx8tOIZzYtlsFy1W6+Jee+1DurXv7rFaAR73XPY81wNcTUbW4PYjTdu/BUvA+tbp37qxZ5CMXp49bx7D2mtqSGfv/3vGTxZfHBGWSjWtfBzWHb7ewJtfahhz+l3H7kWNPECrj0Humrr9+kMl1vs6oktN+Au1ndj8kKxpxprxZzxPtusuHzn5/rRv+dy92C8WI46NHdc8GXyXavmYssJuOGJQ2N17K1z2F7kOTM/M3qvFUvHvXbrAv/Gt872haOm6xT/ibe1+FaDjnrl7rXNX9y+Wgd1siD/laWVpueV/lpa3gu0N5bpzfrW4cctN4hfrUZxuPnsKX/jsHHGt9zNFQt6ddY4dEDPP/uLlidoBu76XTzlre8rut/TQzlrF+/Edr4++Gz9hHc4F1+tU/wpZ+0Viv29v/af/PSwukH3Rg1uVDdriONBLn8/qJkfAthy7pcYjXHS9XCEuMXiVyu/l1Uvtny04ra2bz2uRqYffl+i+OsivlApxuLoM0un/HTUbKym88v27Ji9bZ+NobiX9uXhhI2F1QjFl1Ncf0ENL/y4xejo1YdPKL897znH2Q/DrRXUuB+Yzi7bvptn5a/pLYOnPboeeDgZXXVx+dwP7oGud/7yyt9zktMonoXt/+Z3Bo2rwfLFZRtvXhxHnYw/jhhsT7g4xepHT+J6UZOf6atx+7qczb/AedrbjntuLJ99xXFGnsmtzdLL5C3UutwQf+eZfprH3z3IlRPiMxq3ThBbvzH/1Qi4T70Hc/7s9tn6cu5azs3Fu9cQts84XR/vYHXvfvb6hWL2HeJsH1uzeUaDTnE67verh5uF4izQWcNn+YJam9ue23/Wuli9eMe2Ll/fe0ZBPJ9egz3de7I6jeXE8Q5unq/Y1aF1+8Zl+e21HHz9L3+5zfPprXlQ9/6icus8nRUOjaf+49EBeXcMjSz/Gv/d93JCsSwe7uVt/O7rnrsc62J7jjhb4/rVU4fG/mwUvxiYN66tvhz6rmXroJ/NFwt8NK2DftlqNS5oii2XP8Rrbr0QC8sxqgH51ciKZ9t3c8DvrJ1/e84XVj/fnnHrraVesN54WL1weZtPf2uF1dj8zFosiNHBSWftIl/3TdbP+JmzS8uZNb81Q/Pta9E6K3f7cr9mrhmN5YVizcUzfhrL0W/ztHsHtyfvOf3E2RrAZwyb497Jt5x8rNobsxbbeLVZyC++nCC2Fp7ynzg0cYyw8e2V5YcnvYV+gly2+LV80RJuoe8Bjdv4Xb+Dn5v/FdxaF7e+9RM3XP8rXlittY3Bzl9BzhN3Y2vhf/qv/8Kv3LThrrtRvYSKudl7APZlsg+2WC8D5pchX1j4hTYrVk6oVkjLDwChF1kvq15UIS1fjMjfvvJV535RkhWT+zu/8zu/9At2sVdWzd2z/e658F3sCwGvXvlCe/fCDrj2hst/Y7DxJ86t48xw8u8Hh/PMmoc03BdZuZ2PPYU0Mte02N4LuNtn+sXExbb36hlDMVqZuNriq521ZvbX/dG6moFWFvSpp403F8fJ1z3rLGjopTFuSM9IxxzSy7ecxsvJABenXuvl6UO/cetmOxfPNr7rG1sTZ+FysuBcXcfMvuKUf68nXfVvD3Iz8eUvLzjL7SPg37xXuaHY5vCBuZgx0MrCatV/69UCflz25HcOO+7ZqPORrpixnK6N56s53iLevf/oBOtycZrzi93nSq09uxC/eDy2fe050zGas6dakH/3HzfNcO+neLirZ2/qNc9XHRrNt1ZjHPdtFoeOnunQCDj63f1lIe7mpROHtQZxurT013uItc7Pyq13n/3Fg16yfPYoXy0cWsGIJ549YWNqNdKhYd9ZsTh4+ZYT9Ny+aHXWXTvnTltudjlqqrHcrHXYfdNwr8SjAdYZ3Z3Tl5N+e2lPu+fNxQ03/qS353z52dW7HL6gpydbWDfeGkHOxi9Hz8Xty5nvueeLE/bMXFtWfn62NeXwL/CWs/k3pg4/LGd5bHXEGlej/TmXIA88D/snP4q3/3te6rF8jC9svH4Y/9MzumeOF2hvnXA1ytNr62Ltyxfe8fSz+wm0xW9MzvYXnOtTbjHx1pl4Forrc7k0wpPO1aATNr4aCzri4WlOw9qZqyV+eWFr3n7g1/ZFS7jFvgr5d/wefJZbfO178NXcn1MHvloz3PyLr+o9oS9aQjeqB2RRDf6N59+bVS/LCftC8AObD5hsv/jI4gc66fLV436Ap9OXIn1B0tg6rpzWafoy5enLFj7xfPsy138j2z3bdzDfc7nnY85Pj4X25noE/OWuzpNfjO+pTrjnzOKIie9160zyFfOio1EsU7vrlcUJOOntOV//U5xm0BuojyOOkz8t913X27XO1KCRhfLvHtJfTn73Jo54lq+YD9nWadhvI63qFacTds/5jWHrxGOAd2M0bs+7/6vVXOxy1m5crvEpXj/X6kuPe77FQrn167o2ZrsHNa7JL47fyIdz+zCGOHIhHwtys7Ty01cPF/huzLlkNBpvv6F6gHO5Yf3Ojm1s17cn68Y7L8/1YbQWuGtba0d9XJ6Y+2D3I56tTrF43gG0nPPl4u+aTz01IF/6+/lSfnBfBDo46tBrnvGHvb/ipVF+tewp7LNTbn71ylPDvFj5adnX7ScttZvnp42XFRPP6NlDsZ5vts9XKJ6v9+fTLyqNOOVvP+JbK4sDxfQW5Duzi3zF9BG2F7UCTjnpi+OsFk46LJ6+gnj+PcflhK3VPNNHI52u8d5rYXlB/rVX+va0+biMn/HbT0Zz7fKt1Qqt09mzwcHjWwtqBH4afAsc84ty66Pz9VzvmF+e2nL22ux+th+4PTRek3t1bnxt4zivuNmrmJ72OgHtYt07PcOe9dblOzPnQXfrPZ3RxpeDB+53nGo4d7n0Vrcx6D1cjdbFvd+eeFun+bX8arZebf1A880J1c8CPg5efXkPOQ9ceNKhEYrJzwIeHfnGQMdcHQarse/N1jRY6+VfHbHQ/K0vWohs8hM09HNwazV+VfOJ/47GV+tcfE9+Oeyu+cJn8/V9D67mz9X7H/+rP//tWt4bNtBvnW0MlkPj3vheIqwHwLyYl6cXaKCnXuP+AFZuL979Eyj7YDVPK78fbr2ojdfib6/0Ghf5FnqE+NsLDXPgz6on3tkx2su9Jib/2uWzkH4Wz771EvQR8rteOOVun/nFs4Bzec7bme+Yxl4zhmMP9pi1FsfZWPndC1n3TV/Q7S8j8UBe0P+rH+Cbu+99kC6nsXX+fnCgE+rXHtMKxeipl4XGfAyqUT5TE19+sd1rsfqpVhw6jThBfhBbg+VBvjV46tO+1/TXaL77bz+Ze8TaPrM9l+3Xmj3xbi+Z2nJw7W/Xet2e5d1c+eH2IZ4GHh3z/NsvHq2tF1an8yru7G4Oay3PnlrzheWm5Zne5zPIabw5jRlsjfz4bGNq7PsCb9G6WLzlhvT2rOnuHrYWU+P2W17Pus+juMEZ6iX/ntX2jJPxy8+C/Pte2Xtia1Vn9RozMb3gseCMQKzc7d1ZbF0mXm/7fOFnzfP76wTNr1aQnxYNPWXBWbFAZ/ul48ygeXlizdXRy/aNuzxcett3kL86DLbn5agTli/GQhp7bcPltd5ePjK5ezZi+m1UaxEniOOkuT01DzSXBxvLWtOgh7e2scZ8QQ1rkAfyV6d4+95n0jPl+sW1v1A91wXv7ieosedygbv5a2H3YN6Is747vz5jtvlizsaegc+942elfGns+e2ZhK2x82vFruUP6uOlv3XwjHxZeXv98t385XjObx1co3mm1mq/6i/ja7zgp49Tj/XWud/9ZME5FeOnFeR5n60GTsCjF4rfWrcXaH17vf3Q255BPMj78p9oKekJNvQq/j3QpPlFNb9S7x3uV/QuXuU6G3jF+6x28cv5LOcJt5+wOt+jefF3/+qf+1bHA+FGpG2MsxY2Vr4Xowcsf5y96WHr5PcywSm+PTWnGa8Xrj+Ncn9oVZfmvsSYmvGeTB/Ngz7oX8sPq/O0XuSrVoajjv1f3nKv4V7ku/nBfkI+Z9M8/557/uLOM2yvOD4A6IizoNZ+UKzl98F67X7QZs0zscbl0fKnm/qrYo390hPHflnrDOrbXoP+s+b5/ReY7v80QvH6a50GTvPyqm1Pr3h6yvTA8qXjHMwbl788PYUnLRZuTZxgDOL1m23O+ultHb7i3h9rzpTh0Uuj/bjurks+hqNmKJcBHtSXHu41wcW/WqH17r85zq2Fu3EW8q8FsZBvz2a19LlarziXBzsPu6/Vysqn5XrsNYG4d8842faxXPYUC+VtPbofcbt/tubdV6CzuvhijWrID9XwHvK8h+Jbw1npP4hdqLPPQzmehX2v3H7ybx37gNVxNni46erN/tO7ZxnwcFgc/e29i5sVz7/PYKgOC/nTyGikr1agpY6+WdDLnuuiuFrbqzrN7UudrHWxPZ986m2tYqH16mx8OcXi4NESsx918pW/PYdiONli670a01Uftk7WOi6LT6OYswm0WDycPcO1IJ4FfTG8oFYoFornX+O/2FhWn1ujHtr33q9y4nVPd+Zy9qycV3Zrty5n6+HQNwZz50aTjtwgzuCJay4Gcl2D5jh6prX+7P5bJs6t99GeC92w+2IX/MsN+gjiWTVx9YnD8t1rIHevNR5O/vaBp2YWiqu9Rrtc/I1v7hPwNz/ob3sMywnt017VyeTse4YPJz4fnbA6QXx1QrxQTK8ZHRpq3XqNat3xu/7qUMkf4aO4Zt5BPNynnHd14Kv8r+JJ30W8+FG9vKMT513e9+Dpmv6d3/+zP92AbkLQT741MSivh8EPQT404sZz04d89+FY3tYTX04vhn457guWflHuh9Z8xePRBbVXH+QYIQ7e1V1+Y7b+sPnm7ObibG/Fs60Z8HDx6Tzh1qEhV504qy3muuoBJwvbJ42uhxd4WvlxsnLwfLjoLW6jmF8Wnky8MeteyLo/ruV3z/QnWfx1s/z2Uu1600t+veVnYfvXd3vrvDI6ziHsMyJe//XQGI9OHGe1KG4031733EP5yyvOlnPrQLnF9NJannE5y2vkb+9XQ5+bj5c5K39XmznjOCGN9uO+2D3ec8mCejvWR0hv+6qW/5KufjH9Xz4NUOOpjn6C/BtfrWIsPwvqOB9aabzaf6ZeWL388dZAzJ52b+Wrdee0Q9ytAXh6jXPrqMXWnwEtFpZXrlofnVEWN6xW0ANsnvu0eLreU42t8y8v6EeNONvv2lOP5bUX70b7waETirHyaG58z0VvF/nVZXIW8peXL7yqjVPM89c8X/vbfeZ3ls3p7Dmkv+ewPeHQUSvEY/kyZx7UoRNPrSfe9rRaeLAaWdx8enni4G2f9nPfYc64eT58GvmCWiEfW6x/47eOs8nUsy6GE7Z/PYXl0dl+i12dNTxxoz7Eg1i48RtzdizEsX/3CG778tlSX7juj9Zxb9+N6xfL9GTkh/wbK7deVl/tPUPcrbVGI4OtFYrZt2sqz1y8Md168Mw4v+1r9V8hnUU5aYC+8cSrRV/8arXWd5wgl6URT52Qbzm7p60h1zzetfxPtuB7yg/bn3rFtrf8LKxeoOE8VodGduvw4wQaq4OnzurIX6NVfDWK2Rf7YV+0rO8pHraZd4DX+G4OfLXGj8DP7dEFXXyk+W69V7x7Pd7VW9AAGn/n93/32xiW000H+Z8eCpx8PQh9UOwPQmFv4pA/7r5kVxPUU7NYL9j9ZblfoPMVi0dzc54M4nmI9XG5etAz7bVieOKQRntvDOLqZcV64NXk377wnOXq3ZpBzj2Pzc9XTP8hP+38rqk+yvVyCvn0mcbW2Do4dPDsu7l+tk7X1w/SfpHeOeuXl6x7ontkja/7JuPfX3gW29vdq96zcrM4wVlmAWfj7tE46da7L4KWx0I8pvaCX6+sXhf54uDRWd7VL2ZP+imuBujXGa3ll/9KAw832/fJ3oerVV4a7cm94P5wbe05s7dyV9dzEsq5vH4Q/tf/+l9/G6uvf2eJWz/F1vYMstb6ZvEWrcW27wV9+WmqUc+tQ3H3YfOwXP3Qy4K94zkfKCcfC/pRS2+gp/CUH+TotZge9CPXuHH+YD80Lx+3WD3vWefHW+4iHz3zrD4y91ZxNfbelOvebh3ibh90tw/+fGrIr45rngX7wQ3VeHU2rcWZnCfkV2/vt8vP9xmndXEWR/96y1esd2dnmhaOMwr51SsnFHdW+hZvfXXyZ/H0ml+N1ciax8e5tfYeeKUH+eplr3G+OHj2U/zuP/Bn7rXit+f08tOjoZZ6YfWbi68/5HN2d8/bV/VoxMmCfd17HI9Wdbf2xrNitOwtE2eLJ7+8LGw8n/0wNerFfdE6f3vqM+Xf/Jt/8+26hOJ7DwU96zvQyJ5iagY8xmeUn4XNZ3JvL2v8OKuVBRrtPdt3pDzxxlCu+6dxzzFsfWsQow32FeQy+TjqiF/ks5/qlF9OubfXoF6wt1tHv3H1A/GYvJ3v+MRfW15Qi3/PHfS0msWbh+0/4FxeGvccro4zWI2b3xhoqLNasDpr33JffdGyIk+Cr/BZ7FWcf+Pre4pfLC/c9Su8w3mCi7T4qtYT/12Nd2vzf2/8K6DxP/yVP/ttvprN3Xjh6WbeGzT0UGW9aHCLdaPvh3gxvOWq1diahXT6waRfSP1phH5hzlcsnvrpZem8slBOvO0j2FOGSzvT09XZ+vmKP2kVXwvFvByycPcUaDZmam/cePu6PeEUa//N5Yrl9yGoxr2eeDjyi+MEvTSWUw+09FOMLSfbuTzWffDqi5bWbDmN9hH02VgtsUx/9ZQF/eBtfDkbb1/3rLafeGF14uRf009ozPSzcZzwigP4N7c+7z34VEMcNtY+6NhT+Wuwe3dvZn45cHYZrfrZ+6Axy7fXMYtPO837p1S2N/0U6wfhvmhpLLc4/eb2CjTo2P/2vZzWNDb2dNbBevPt656PPp0FLk4Wbp3izj/dywt8IX/6zl6tsHUWejAGe8pCsaweXP/Vkq9PZxCqf/VwWChWv3ve6S6v9VNdveE0OrfurSxOmns+1dE3KzfoWx/xdgyN6m39UG517Cmd7RP3qY5emkPxNbUv0sr2HLOwvenriSfeGe17Wn/OIF579MzHCeI4+ffMA63G6uYXz+QH8XSy5noNm1/cmB9vtXC23urx8Zfrmt2eN1c8C/nFyslPJwv14gz1s1ArXD3gX1u0rg7bnrcnuPuyf8+H2nHoha3bnAYLzsEopqacICYO5bLlZOL2pRYNZ9C6mM8gX+DjuF/xitELWy/oB+xF33panvxXMb004uqlUY5e+PRKT5zlK+49412zuuby68Ezk21fcfS2NYN4MXVWczX0fTmuVxCD/Dc/E5OvVojLgpg6+auTTj0v1xyHv3z1gr52/rRef0iPT0/OXJ94y93rAXoLtFhrGow+C2L6Wdta4XK2p+Xibbwx/PRFy2/+5r/3Wzdp1/DkW9z4Z/xXkHfHV9j45bZeu3jyvYub+9n6Hbyr8a72K73Gjb2rt3il/Xf/6v/l2022N+RdX3SD7gsv9DD04GehvOI+MDyoHhzc+xDdenT6ZdSfSMj8YBBoMRrp1V/rrRFwvRj1kZUjD1ffgdbG1+6ebt3il1e9xtaZeh/x6C2Hv7W94cjPAv/u/0lbvJhr6XoW78NArUBHr6H8uOoUWx390tp+su2N0bentLrf1tTYeuZXL7t6ePp/2gM+bLweGtMo1y9e7TFO8f3iJx9sP3qhlRVneGLZAodtLstPgy+0H8BZXlgOLfFibONPOo3mnZf7as01CHHT6Gz8wmV0Xnt2odx0utdcizT1tdwQzxct/UAct/het/JAT9lHZ1BcreVn5sar4QzyZ2FjWSi/Gp2HexE/xA/6UV89Wnh6YvjNq7PXwLlsf6E1C/wh3+q31ofrhKc2ToaT4axesB/j8lyP1rgsboifBTrLaXR/sXzBdXA28XHvfbi2UDuUT0PdUE41nvYTp5yQvzjNYj0Teo4n9lQ3o4kf0sXHWT119ZaPtc7q3Xm1Ltc50YnjnktLPaDjHHD0E9J56kVs45ezthw80FO+YtsPvUZx/izs+YX8NJ44clnIX/zp/PYMN2f74lvYO575orU9rX496KlxuVsPZ/e3mrjqNmb8GwvqBvE9S/k0dh22Vxw82H7z65Wl0XXYL/pDsb0W5eLu3qtXfPsD/Wwcbu8Z38ZoMDx7utzGgPPU79XBcT9eg/LaS9eoc9ln59bdvBu77w66etJPFsRvHbCfIJ/dGtnlA444re0XmjuzbPdcLv2v4OY1377veyZs3aD3xuWF9d99Ou/mOOxVTxvHMcdb7vLCcsTEf/EnWn7z3/+VL1oWm/QZrs5HeZe7Y/jIt7i+Jw58hfsR3ukjfEX/R3N/HbUvb9fmf++v/Se/dPNmrfcmDY2ZeC+8/TAIPSzLw7nceGw1jatBp19qMn/lI1+xeGpnQd6+kOln4IW1L43l60OskcaN7wsj5MdrbB2KM5zlLTesnr6WV01xvqy83V8o3plsjY3ne9WvWOfe+dMp1gfC/rAQt9j2S29jadEJ9ZFGo5rF5K/GhXimJt3lN7+ajF/f21v9dFb6C7j3TEPz/CzI91+vgvPM0tp+su3JPP9FvuXg4Zpnxda3Odn2Edo72K9agENP/Go0qoOnFj4L7s9s51tPT53lNee//Za7erTiyNFX6Jr1RUvmHo/nnbT8rDq3Lq2wnKceG9nm2nt9394BJ395aaijVprwdI5qq0tLb7Tw19zL+46wB1Yef1Dn1sATBxpqLudp/6t3tQJOWuZ6C2ntOenx9qZmYz10jbpfsnzxnZF+guuphl5Y63TVNmZBPaN4udVZjbDnQyeTr+/lXbvcrLkcaL28xpBGNfccs43d/ZfrcyYLxZ72CPlwxLf3RvWKN+onNL6KM8DDVW+Bs1p4G7P31qGe2WeckJYa9MVdk3ydS/dj7zFnVE6mn11ni8vDybaXYquNG/ACHi5s36Fc19wZrKl5fc6ARn711MS9YwbW4gzUEU/bfdrafnzR3zqOd2dcerTC6mXbB9s4zuLyxfWb0WjM8unBKHZruE5PPa/W2ubjyHOfOxvr1VvIlZ++nrKQv3y9L0c/9BnNYM4f5LueQZ3VuVhOWuWm4X2pnxvbL8ShuD0Y1/Qnpnf65tvv9hbKZXTlNDrT0Ci2WoHG7nE5V0PcSOdi48sXY2IZ/NIXLY0b/AraEKzGZ3rvxr9H56Ocd3W/ild6+V/Z4q4/whP3e/W+ynuqs76+aNkbLnODss1p7UWXiYcde1iK94HB9gF0H7amWXwfMrGrgRM86ExOHD1uDu24+8II+eXhLlbbmC9sD4HW1oVi7HIysUX+eLufRXy5jWF7urXoi+dTA4cOzWrvh12+cv3g2wsTPw29xsvHaDF1vHQb9XxzwXWLL0ceNOf3gUT3SXN91a335uVUwz4z/Hh6DKvvDOwvjb5k2V/Yi98zlQ/Wa8H+GkN+/dyejHyrE6w3Pwt3T0w8bA90zLf+8tTAWwPXrzxzFuKm4ax7RzSy7TXTw2qmEUeu94w+ulZdM1+Q5e8Xk/5k3f2iJeiH8e/e898+8WB7rYd+sHL/7H8J3b2sqbf9NA+XX+2nvtfyOR/Gd2NP93O2NawX4uXSpRFWYzlZcGYZLl5Gi15rHDqrF+gFfBzrQDPE3/NtHa9z6Z5pVAM3pFEvr874VV01tk95cuMtp/Vq0sm8U/HSa8wgjvdi9+K9H7Pm+Vh89atJF576i5Ov/O57937YfTYPq3Hjaeo5s8di7O4zPPnUyew5rE4Qx6GVxQu4fNmejzo47ad7Y/e1HBpMXB8Znf38WT25+mjMnwVj2JxGvWw/4vQuxNe2Bq3V0XNz/cm7OrTSMReXjxs2x9w6WMvfuBri22e+zt/zg+t63ncn0NPnmlh2Yzd+ObTvtdo6rRercXtNx70eiqVFL941Whu3Tr+zcZ86p9UM6q1uFop11u77bPsJr3pm8phc9V1T+w+r0xwX5G9c/vabv9E+Mu9TtcLuk+VbTfF8Id21Bd/WX51sdfCyUMz6nkE63sN4xZ7Oih4tBuUzMRqrs9j85uX+yhctYYnfi1vs50C+scafcOu84sHP7esJ36O5OV/Jf8V9R+9H17zorw4FN2ko1w16dcQ8DI35ruXPeiF6KeYPaj3VY+tTiz9bjezpxaH+zQ+bl4Vi6snhN9JZEwtpLm/r52fi18QWfPpavY2v5bPH7Wn7CcVC8Y/085Xbh1zWOr+Xrpd+KBdfPVph441ZqJc0XJNy9MHw1M38gL+5y/Eyb777dQZBTiamdj519pcJ0BeNkM/+08lfrn/no3m+9u4XL1x6xdmi9e5R/PYdit1zWdx1oLMaoXVWz+rA7QOa57/1cWg+QZ7+GzPnv1r6cT+t6XP7kC83nh/g3N8hXtfKlxuti3XN/BtAauye9MOndhC/90dx91l7bPTFSvfNv/pX/+o3/uW//Jc/2f7jvO7vxrV8aWehUY21ex5PVq/OyRnZO+Nb/z0X8dbZ9te6mFrOh0ZYne2Dlr0EGoyW0XyNFrhuQZze5Zrrg7WO65eFTO723Jq++3FrsfqIu/VWx142d7mh9erGD90fdFYrK6dRLfecLz+a55e/HKb+ai43a51/66Xfs7Dvz+L6b751t0b7pFNMr1vLGTQP+RndbGP56dy+MxxxOhf0Nn+vSXly8xVzf+i5GE7rYAziegnl7j3iHGk2ruXL0gpG/ixsL0Hs6lw81VoLjcX1fHt/ZVBPN7a5OLC8BZ9eQ3lr4ttfftehMYi3l67rnkEw8m/sQsy4tvniF5drvXjiNEJ7DMuzR+fQuH68HfN3Htdc83i46hnZPe98W7d5uNds7ys1xIzm8tPP7L/4kwaszvayOnJY/vbSe2drNW4PYuJ8e99t/eb4m6duyFeud/lq0aATVuPGy93PjKAXBsXLycoPxnzFGY7zzFqvRiaXTnj8oiUs6XvwPfmaDNvoz+3ljxt/XGf3irfn+JFWse/p9Z2cv/17v/utDw9Mc9f05ouFYm7gJy5fnG546/KrUz01s5tjvhb0II/G6oGHbC2dm5/Zl5eih1Rd0Mvq4egt5KPTC3v5q3t1+BtXK4u3L/8LHHr6yVrrpXE5m0v7xsXKpxGK70sX8LJyF+Wsnnj+vYbV11dmHeK6fmp7Yes5uM4bo0mPjtrLCa3tcT8Y1GnM8t389qdGef1y7BfkUNwvXvcs6NG8dnsOu6/l4F3Q2hrygV+sGkwdfW4v698+aAV1+DZn88w7w/WBnlm93fs4k2uNi8/yh7i+7PDLXfGuV1+09ENf66DnEM/In/Grp7fq7BcqvlRp/Bf/4l98s3/+z//5L1kxfbk3s3z1nJbYGo57EV9/9XStXuu5e7S5dSjHvkL8Yo2wumJZ/j2fgON5aB2WG/BuL8sR17e6i3d7ax3iMFrF1vA3t/rdL907e98Uc0+G/NuzcWsyKFc9OnFpZeFyNh7/lc61PZ+99zxfgJOJ5bt7yEenMX5Qr3ixfRbjlF/vdPTTqI794RR/qlWclZvpOQ5N1rpYOrRaw2qoR0sML79YFraXG7On3ddyVj/kU+Puu/NdrTVxxkd/a2yOPqqHI04n217xttZygT/T9+VtXxc3dvP0vj0tJ9xY4Nv8IBevmGsVR8yedi9y4K6DulvPuBq7XoPVCLefC/lPnO1J/L7H7nXb/LB511z37CnX2rjPRnjqIdRvczGGw6w3N9izOsVWI4OtlcVpndHBwduY+2ex/hsLzkB/NFfbewJH/UC/uHeIOjQC3sZYnGLle2eqVdxZAS22KCb+1PPqrIa8i5dftDzBZt/FV/mgUfmvdOJ9b41w6/xIpHkP/Ct1lvt04eBqfsT948Tf/M//w59+UNgfBPZmzFrvQ3F5xvwfaRTbetk+sFnYfHPamYf06tDKFvc60Y1PM+yDLmf5WXO4ujj5s1daT7ZoXU9bM4206MnbntQJYlmQt71c/aeYeCi++wnFt1ccH4it6eHlu1rLUa842w+iECdzDcsFujjFxNXNQrnun+ZBnIa+1MkHT/GwNfJVwy+3zUNntF+0qEdr95af3Xr5gr014qSR4RXLQuvVycJy+DP+3Zt+jHwsnxr6wNs+Lo/x8ZvHl68nI1+gvXp8eszib35xX1j45S50H/ova3FXf3s07rtJbda6Gn1p8s/+2T/7jX/6T//pT9balyp90bLrrC9ifElSjUb9+rLG/bYc8fLTxcNpL0y/wfk41+XYW2t7E2P49HCczZ5PcD1DPpx6xHO9Glvnx1ud5eAtd3vLmm8825r6CquX0bq+cvYXhZD/6n+E7W+Nj07zsL2KX47zCfmKxWmOE/D2LJd/c27teK96y+/+zVqnr17z9It5FvOV73OBjl6ah+WUoxYdtcQbd1+em9a4dMQ8h/nKxWmOk+lLfHXUuhqtceTWo+uw+2Ll02jMR5/lC+ncz9atD/GAZoazo1gWF7bG5WU0cJYf9BXyuz+AZjyWj931WrFyO6e9TlC9y79rGuxVXC5de+QL5vKZ3NVjqwube2OBn1Zj0NP2F9TYWpez8fyuE1t+HHw5Wbg5u+bL5NBZjdZ7Rvz0YOvTVeMVNrb1WEij52u11GG3Vr7lhGIMrJ/63FgW6GU33rzz8Z5QH2/znaU90gnF82dxAg11aHjOrs7lMT1BHHWY+J751lMTimfhS1+0BInv4Il7N/MZttnFV3U+ws/N/ypuvd3L4p2+lvNK5yOU83P2/6rmX/9//Qe/9INCtg9Z1tzDt5y9ad3EYsvZuFj1+uHeDzt41fLg4Iub6+HaclfLPkJnaE8Zfrac+9LAWd1F62I3vg96hpPW7XX7uvGsuHsAl5Y4o0GH7saXowfWurztQW496CNczdC+e9HtD7jF1GsdnvaztQKtRtclyC0PP9/yt/aTXqievm7/t7/VEQv5y3deqxNaF+t+z+KEfunqr5/0S/v9ooXePQ/A01O5u698NLJ4cYovJ43VCXdvGwvl08rPwvJCuWrcfqF1vW6/GZ8e5GdBD0/3B6RdHq3tZX362pyulS8i4uXfeqtdv95D+05qVEctOen3hUdfrPzhH/7hb/zBH/zBtzHri5W+CCl+/3RL631/qqVfX6ToPb+emucr7gubLD/eaurX+WSuRXb3aG/5mfjqLE8tnOJ7HfLHyfRIC685XlrFM7g17TfLp/Zy1MMpVh17UDOu/pdn3mhP7nt++8rw5e/I7G25G9NHazXtvVh7USvtzF5witMRD563wFdcPVx7bFxtHNiz2HNoHe57Wm/N1SmuTnGmlnjA2Vqt9c3KbU+Xp6795Os8e57iOC+14uR3D8WPQ4POUx09xc8nVw/2FOiIr3Zjfjq3z85nz6ictWottlZWHMd12Hx1wl6H7SvDLbZ7w1UXZ7E1aRnNN7+RrlEfe9b5Q/1s73RpZ9d318ujCzT1tn0xWuLr23rlseVdzoL/xnff4Wq1Xi7g3TjLlxV3Luz2EOQsrpa87U0f+e7zExqXJ4+f9tNavjF70tLnvqeK2S9doLMaGdAz3+eXWYtZb483P+R3/1c7LKd8/est0A/iex1WY/vAycLt52rhhbhPWnraz458rj9eKH/Hn/VFy86f8Fk8vKNxOR3AxZMO3qsa/K/iv07826i5eDrDcPt6xfsMf+X//r97/EHADZtu83x4fiDI8D2cfqhfHr3Gq2MUWx7Na3TX+FfDHhrv+ey+mAe0s83i4G19ugt10omz8TTEaWzfahdnrzh6unrFW+d/qrXxxizfrXHzuj4bW9x7kH79Feslt7+QpkELD3ZParUOdGi5PgzU9F+NfXERth6dLOhNzXJuvThMndXQtz3qXX01nKs69Xj/KkGx9PbcV0/9kD9Lf3vK1GShXHvTW/nF6dAXzycWxHHwdrz5NOhkm5vfGTqjRnuXs1aN9uFa21O2PHXTpre12J5zY77eZ31Z4TlIT8+BVjHPknca3axa6jXi+ZMq+yXLP/kn/+TbFy++TKGx+vtcZrufYuUxeXRo+UKGxdW7Opubfvvd82Pi61dntZyx8fJoqIOLo0f1uh6hUW21cAIt9fZ8suXj5EtLzdYf9bYaelm7efnUYK1vXka3cS1fWqvHWlfLMxBHPXuWL54mTqZG8eD58gzs81V+a9ckTs9oKJ7O9hRoqa2met5VgUbx+GHfQ2nmr3993zqt89ujM9ie6Cxv+8LTjzgtiBenPPfZ1VAr//a9PelFrHX+1cjEyltO1jpLIxPvTJxx5yhXD3hw41m+Rets46sRWovvvmnt9cqqmekdlzYOTXrZ+ulkm9s8n/NRRz+hfkJ8NbL6v7pb1/6u5u5RjrzWmX2tZvMd1+QwefqgUQzwnnT0uDx62eXZTxpqxblQb8/QWF4aDH9tY43qpaGu2hvbOI04+W7+1rsmj8aaehnOnk++Yvaslr00X41Mv4HOzv3s4zle83wH+tsXXri9h9WKL/9Jo3m+dFg8HP2Fy3nqZ7WcQ4hnz3HK1zcdcZxi+wzQ0fe3/l79Y7jZE9b/igOfxcNHHLEfpfOEd7R/LroY4db646j9BP38OvFX/x//+59uUNZN6GbNmrvRvay8INbydSNn+4NHMQ9SI+7qiC9ne6Kz4/oZDTo7hr2W+VcDz4MXWqtXr7j593xWK9uaoXn+ez67f+Pyns6Inr6y5plexOQ3z8+e4qunfiamdnv2MmT60WMcv/wWD6sfD/YMcfSpVjqsdX5GA88v3pna+gpX6/a+9dRa5FtOcRrOszmu/Lv//Nvr1cLNbu9086cV8tFpXkx+eq3l37MRD/np610siC8v4Gc3Bulkl5OvPpzfve/oGMtrD/4Kj796tTWdi5pqNKarVlYt/NA8X314Vm8vIV5WzFmzfHTEPVNp9uWGL1r6YqUvWPwpFr+UbU39X8svFt+eqrG94GV42488JsZWa+tbG596ybYPZ9d6eThBr6+08gfXI05+nNY4wb7tZ79AKY/m6hRfTnF96S3/R+fDx2/EL1cNe5OzY1YcbzX1kp8VC84nTn619ExDnTjidIqns88s3WLMuew7KuSzh/Ra02sUr15jWsH7Kl4+GuLl4oTlZOnqOQv2ufvbfkLrtJzF5WVhOerpqbF1/uUEtXD0tHWgGln+rDmUn+FkmyseLid/70xWP3qpj/rBh+Kt9bu9qrUc8eWE1uJb62oFWvFYa3zGR1d/rNhaUC/kK2ctnz70hKfvp36a68H9s3ruWdq4xVdn9db4bqx1oNuaNmu9PHtaHo44vXjija3D8vQUp3E5QKdz8Y7dM8rSWbv+oF61Mhr6xxcXo8XEGL7YculeXxCj0zzUp+c9X5r3vgDx/OJZ2qtj7+Yba2TdZ41x7cuelts8X7VunEZre8y2JyZuD08ctbaXeMXus7FaW1NPOM6peaAVyuksvYOXw75p3i9aNBF2vuD/jPsqf/Gk8Wr8CB9x3sn/DGmsfS9+RC9/UtBNFp729Df+3//Hb2M3nps4uNn3l5dimQcD6ObzQGTL25sZ1Ar5M5xMPX3hm68F+R7SLNxe+cvTc0bnaiyneZZfr43l4qzW1srfufSwe+BpwvIyL9rt7WrqqXWxxiwfreWYbx2+9T99CLgv1uopyA/5undwwmrj1S+7vb3SujkQD8d9G+Jszfy4jcXVa77xrReKNxe/P6BWRy28TO6Nq+FPtORbrf1gwHcWuKw6Ymre85Z/z8fe9RxPDXXMi+Pwhad4o3hIJ1yN/PXaPcda57965vslS6O9h/LUCnrTi3qZvaeLI74/DOUT18fqZYuN2Vt6/VDpv3D7azuZP1WiZkjDvpxVUEtPwdh+7M3+QvGsvsvLv1xr/bL27gxay13QvWey+q2DPvDUjUNXPD3A2ftZzb3ueIEGHXtrP3dP2xNecZzbW4inZma98RvjF0ub/vLWxJ64oXp4+g17PnFotHc65cnP8t99F3cPsq3JQn41nXsxmpma+lNXX+LufbX0ll7rci9HLf0Uw4kv7vq3Lhdve8J9dQ6h2I17n6vnfosXpzpMLTqgj/ghTmjNb8zEQ2s9Xp3QutrenxmOPvYM1QjOJc7G1Qn2U/xqXI46+i+u7/j5XS+2uhCPia9vLdBv1FM59p/h6j0sx72xvNAap37j5Svuunf2etCvntWjF/KrEzYG+Whm8Z/2dHkfcS5vuZeXbc3G7SsL4p2Nz7vLZyE/3fAUX4u7kPsqns+exNc2z7oxGLeX1Qrt2z0dirkvmqchP5RXjMUJzhBXPywUw1v+anqGQvF6i5PGq96XUyxTc+NBfPeGgyfu2gf9ei+GePcc6D1xmm+8eT241y6Hxf2lL1oivAO8z/jv6H3EeVXnKecj31Psq3inh3fxI/r5daL+rj3hVSzf3/n93/3pJvt2o/3RTdeHgA/hRjc+LVwfGvJCN7UHMJ4PFUYr/tXxX6bpFV978m3u1sh27/peX3320OlXL+rjintA08GlSacx4DWGYr0oGE1auDSWh3Nr0lZrjb4RX04oxjZmL1la1b3XUD/Z1SknTtzm+Yqle8+n/OXg4WydLF/AZfRo0usMvaRbi7N8+sroFNOXepCv/TmHraVOPmeVzsbv/mipF9cHR9ZaT2luTX0XT0M85FcziN9a+smnjnmc0JhdP6SDg2cOcUL6TLwe2+v+0KVWPD1btw9WLKOljvpbr3zAy1e+eH73TGO9rA4u05MYW60+5H3Bsn+CIVMri1+tcv0StO/F/PbZXG31iqVhb0HvzooOFFeTHuw91DzbHuk17jVRQx268eRk6QRnnOGsFh7QKk5PLTr5bj/h7gNPXbzil4ejZv74ajbfdbixdzj6/Yyrp+aL1vbu/snXXtjWY2E5+Xbfzil/8b0v9FW8HOcTr3vcsxTKpxlWK6ibbS3PSuu07REvuGb50vcMtRbfWnHSuP+r/UCrWuU7z0ac4uqtTuvy0thaxe6/zZUFdWgVt94zyS+Wn8blpGG9lr8++r+n2XP57WP71U+69nvj+cvXRyjuXHCytHDEQ76s+O6r+F531z7QzOTzN1//rtNmWyvoyf7CamxcHxtfHeeU5a/WXvvqrmaId/tafTXW1lcOaw3bK56csP02F8NVWzysFr18xS9n7w9x1zPN5dJcxF+tWzMLOOKZWMBvzGB7hs17hdWi5xxD8frd6yme7b4yNYs5myz/7mfP757h6mUhzv68QXP7Cvn3PY2jt/y3L3X2rMXrU0wt8epsrWJ46pWPW92QH1dPq5UvDTqhmC9anLl+jB/+iZZw14HvKbb4KBdeaazf/BU3vKPzc/Gu1me8H9nT96D6Tz288oePYrCcf/A3/sIv3WyZD+A+DPzAcD/wW2fLkb8PHa0+zHHlfqXecm/uzd8fHDysoVFv/GKhuZ7pt77c1ttTc7Ee4KBGsdVYrI49v9KKY594ajC1xJbDr18x+9rYk19t5ozwQ/16gcm7HLg9tb46gRZeY77QC3Vf+IHOcnqx9uGynO0t3A8OdVernmiEYnprrm8a+Tsn1ytUh8Vdnn5w0/HBEfSNW26xLK27L/HVyP/EKT+0TsfeWkPztTiwfQSckG8tbK909Pq0Z/00qs3HxKqhPk4a955djuukVhpP16k4rc3ZtWckf3ntpy9W9t9C2f+y4kzC9kR3n7mn3rd+8zjFIE4+WsujhZNf73Tqz/XdfovJkZftOzxbTsavj90PzWJXK//2SwunNY79bJzG1qKjVhbv9rV6cVlr/OLXtpc42Wpsrjj/6q/mGj066mW02tP9TCzXuLWK57NnnNXCLRa6J7qXn56TLJ97yPNEd7Xi7f2FkzXP7/1Ahwad1unIv31vPyxeua7/couFcvCK3S8ncFqX7+edOHrHUWs5+lYnnXis9drGnM+1Jw1cOupncYotWpeDr0/7Ccuhj7P7LrY8+xWno9dMP+ns+2f51/Iz6+unn6mXP119VyvoUzzsvlZv+8ANcfJVy5k3Xx6tfNtX6/zq4zAxedvL5jG8zc9vz/ZG8/IW73JuT+Csy6GFR+dyiju/LF8mvjrOWF0x8Y2VfzXMxY1PPKOeA79eq4kDtOK92nsQX42uV+9C78RQrl4yWnGf3p96U5em+19v4uUVYzh6V1Pv+tH71tFL8+Xds8J9Va866dDKR6sxFOv3gMb4NNi3nM++aAnrezV/gnjjK+5nGmF1XuFVrI2Hd+q8i7ToPqH41ru1X/Xi5vkIP3I/adB5V+8V7/r/P3/rL/10o7kxs250H8DZq3gfGvthjecmjoez3I+0Wme01uSs3T5oFKuP3XNrlp541rwc9bPlGG8v/ICbLZePhlr1nOl5tQLu8vS2Fie7vo1l6uTXI7+YOL9z1UN+ubff1WxcjpF/eeUt4q4Wy9/z1QvVizXzXMoLOPuSXr3mV4tOGhlNPDr5yn/Ve/p7Xvn0cvvBy1rHvT2l4VrQ00/xPavGUMyHWYiTRnGc3dfT3nEW/EHu9rp8cZyQdn1m6pSzGnhrYfXL08v2FOI7D2bfxeTiuPfz6bVxteKwzeHr2jTGTaez74sV/7egzN9H37OIa3/6ap02fX3v/m9fcendM7z94amVb/eEE1w/tue/eb0j+gXSL5G02PaQbR+rR8s7Rz9PvOI4abGNr84TZ/teXnXUypfpi2b5WTG8RpZOvu1l8zcvu/Hyri49mstjYruv5dCQf+tl23u2nGLdB93H7uXOavnN8dw3cfLRw8sf9r7dPoJaWbzytnf12MbVohVc2zjLo1UsDp6eccRplSPemauH05xG8UYcfTWmm1axrDkTE2+tD0bj5uMWl98+cF7pbC19hstpzELXh8UTu3XC6mzP4qsVtuaaGsV3vSaXyc1fPTX0HYqxfNuvOnRWi4m3L/fOE6813mo98a497ae1eHnWONbFwp7xatFbbuB7paVXcZwMcLae+H7exCt2z3A11Vit9a1/Y+Xqg87l4TA+GvE2/kqLf3nLoRuWU8x9Ie5duD9P4uoLt3hc55m/uOe/ebWKX73VwknjcvSmbxDTVzH53uX5xHHTCniN8eK8Oos4209jyP90TizeW1+0LDbe/CO+2KsRPtIIr/IWT7EOGT6r8SPxWb8/otcfuZ+P+mSLd9b/63/7l77dcNe+3XR/dKP+0o34R9ZNnvWQelAbi9GQh4NHS53W9Fg+Ovam9s2Vv/qNxZ/2LJfh5KfHlrOGW6x5FlarWBy9NMfd2J4Nva2VD68xo4XfOmu9xieeyc+eetkajE+8PBZ6LpjzSXd5zmbj9Jvb733G4uKtTi/MbF/U4jj5vXxxaNEL+xJWX084+dXMxJiaoXXn1A8EfpguXi/V2V+068M9sOcb9FNu/RTLmgc9LSc9vRfb/edner6ckD8L+dYuNp8GXqNY+26ez5ndXlcj4BWnmwZbvpxQTrquM7Nvmtlym6ezvYZXWk8+vXaN+7dX+l8o94/dNvYnWvqiJf0QV04W7j5YKJbpTX73hB5w7zkur/Wtl4/GcorT2rOWp3f63cN+EM5Wk7mH9Qp04uzz0Bp369Kiq+fMflZHTbyt5Vltvr3Rymd/a+oXl9coTx251dhfsjdnOXqxtyzeruMzOurRo7McJn7r0cHLt32Vl9990P0YcIuzfOHputHbmsvLZy+hmPd0KI/G7d3+t++NQ7z8eI3l5SsWVy94OPoKG3/qJzz11BqH6amYXmgVUyuzlhvwxOWKh1ec1Wqef/vIB3irk+Vzb+AUv5yMjn7Uaa5W8b0vaOA1ym9ky1v/mhy9BLXCE2/7TbuezfUkT794DAdo0rg6OEYmzjbnWjG9ZHyhPXuunnpprT7gbc3LEU8DLw5e4/bUPF+9sHorr3Pb52811TGubTyTZ8z0FE8vW0McR96auH3h0WueDy/jv/sRD3paTuhcvA+bx39Vrzhrnd95NsbNvz9XhXjF2Cst8eZqbv49y3Lv9cXd3sPyysXBw9nPofy7LxpZoKGvbznvftGSf2NPvOuzfuLCq5xFvs94T3kX73AWHf7i3fwnXj72GX4U548Lt5fW//N/8xcfe8znxs9as27QvZHd8G765eLdGxou52qErq9rzM/ksl03j7P5Yes1rlbG/5HO1hYPt097oolLO3/n4mzy0QrL3bPe2q/sxukbM31uzuXxs9bysrAvsc5gNfHvNciuZhwaq7M9g182vTgD3QxWMz8ddcWf6uK0vlo4a2F79kNB81BeH4z+KlPcYn7o9oN3dfWiVj5azYO+QzXzF9eLOI745dwPV3toDPlvP9Barvx8kHZ7ztSxH1YtOZt769Dx75s89U3Tc+U8s+IMP6u+HrZfvRRz7hn+WpDrT7H0BUvm/ybUFy2v/jRLtdqHPe05hI3jhPrad0N69rE6encO9OjkK2afy9maNM1ZaB/1sj8I51P3zqtxka+Y/dAI1akPe8KjF4plq6OXeGo2ZvmK9ezp+5VW3OKsvK2f0Qd19OE59ywvX7/3/Ghk6uhl6xd3LZqriUPDnsSZepBWvHLVu32/uv549J7Occ9cf6Du1ajW9p+GP7Gjr/jq0L81GnHVuYaDl49W83zF6KVT7GlPNMTr+3LaV8i3PTUvdw3HmkbQix6bizu/vR5bIx+/mP3iBL1urY0DreVk+fWhF5ysnHwBB2iwuE911Wb0wurl1wO/cXXMrbeH3Zt68pe7+wvV2VrLbZ4P53LfsTQYzdXP4LM+sttH2Dg8aTUy/PXhBJ85WSjWuXUv3vvx6lxTa3nlsvyAp54a4e7pWv49Gzx1cLKNuycuD2jcPXv3qkfL+WRXK7ROZ88yXkjL+zyozVZv64qJ76iXzZdrDMXU2Z6CnvS+mvmcxdZsb+L2hUNja738x3Cb7/ricp/A/67OE67GE/8zDXiX9wpP+S7mxl7Nv4JXefk/09wb7HvrfxW3zt//6//pt3FvQj9Qh+XvGWbdmGv88Rh+N3OGp17j1aKjF/3QgzhGFugEfWwtvexDKrdxe8ny0WDLk7uc5sXUypYbaGz8ctIJWy+uNW7jk0Fz+Sxf+vq+PHXAvHH9ofx+wdx7Z+uE6txriZPpA2d1XCt6+mZ6wtne6QYcFhfiQbxitC5PzeW0Xusl3w/U+wtAffSL9v4SH88vX374Vi8+XjX2QzG9Yru3Yntf6zXTZ4YTit3rUszeVkM8bbYQh9bppr/3R3l6yehsDRCj05csLE19219765zYnserfvM3T7/rs9eoWPn0G/PtGC9+f1qlL1T6YuUP//APf/pfNvvTLPVcDXWD2va3lg/093SO9pmFYvHsIdz+46ipTjHx7UlNXH4xcf24Bo30roVqXBPfXrNqbi3cpz1lxYN+7C3ceji0cGhZhziXn8Zqqs+Kx3MuWbkhrrMM+ixe3mrrJegDX7zzwaNDK45aOOLOKDhnWvrXe5YvFM/SjnP3qLcslKfevh/zLdTUX1idYr6wuF9aMP2w1vkDnZB/a60O0HvFEbv1FuLOZzn2pk5WvBxr9ZbDv+DXZ/PQdXLts4Cb0Q7muyecsP3irQ7wbS+ZfPdOoJPREN+e1VQrWw5tXLyAt+8R3GC9OmrQCNb2w+zxAv/pDG6dYkax+rnXLsQrHu64euxpHdQBPNfi8pxdEGf5t8etu5xFPqBvr63LdR/uPbJ5C7Gs/LV86eknqKXv7TnI1U9YnYx/deIsD+iJuy/sS3x1XnHoFOt8vFvi4YZ4gdaep96WQ5OuOb2wPDos8G1MfrVenedTT0Fs9xfu3paTrzi7HHv78IuWj/BZPOA8cT+KLT7T+Cj/xj7iPuGr+Rv/ddd6Fz9KZ7E3J9w6f++v/blvPC8GLzc3ZNhx/WldK5YG85Lw8GTLUReKB34/7OGH28ddB72ksWP++3DlC/Lt5cb00JzWcsJ+eAcP8+pk+gnF1gIeLuA89Q3rVyd7yrUnP1CHy8nPtha9fDQynDRYwFEz3Fqrs5zOkBbuIh/Dta4fvbems5wnFHf9cGG1dlxOvn3RZ+3JL/H1FKcPRb8w+ICMWzx+45NewAlP9erT9Wi9nCwUTwM3zppadAIt80XrjeuRpVNcD/pd/XDXdDo/f6LFOZbfvpwla701LqqRpZGll251WofyMmdx16G8/hRLX6j05UpfsmR9ydJfH/LXhdQBWkEfal/exnff9mevoVicLH6oX1Yejnrp5xdvXYzFyaB4lsa9FmnsuWdyQD5b7aCP7WVr5VMHLw284nQY4DXGKzcdNdVjeFdz6zJ8I5N3n+F69aVhOYFu9tQLzt37arXWY2M6+Tw/e0bbTzXi+LeE8PR++08zi5MPZ3k4LF+x5eo1HX215n+KledZb54v3Pxqbc+BVv0A/u3l6rEgFopXZzUCTj696Eed+lCLf7UucBhYy0sjpOseuvdaPOOCBqOtzyxcDTxrdvesJ/dEZs+Xg6dehhfiFce73Gw5npEs/+qsgT0E3B0znNW6vSxn42rJbVzOnsH2FazFXmk92UIu/xO3+J4x/nJC/o3b83LEb9/mrBz3xT4Tq/UR0r89h3sd9ozD9hvHcyMeiusnPOncfi9HnY84oVj7dwbBGYV8vQeLG9XGww3qxQv6ALl0Gi/HGjdbjvlyxLYnfeGptYizcX3lo7Hxp8+V5exZtf7p7RdhUdKPwiutW/NPMl71+u/SHn4E3r0veoDdfHI6q6f7LO4+/F4AXgIXYq9sdVYrC9vTE/Qkv5fgWjEa7ccD5ZfZfUiN9i0vu1if+Z5Xvq29nMvDfer124P/RxbwLj+D9WW4zogfNyznnh0033hzHLY6T/kZjX6Az3CvVn628cU9T8ATXw6tq9l5uz/M3RNw57sG/r1usH2J42eLu1fIn9X7PZ/d0+ZXx57sS29q8/EvblwO/0dxlh/0v71m8erPM8rutZDf3t1H7lm10rhfuOwzv32Gct2XtMJyF+pkoby+UOlLln/0j/7Rb/zDf/gPf+MP/uAPvn3R0i+s9Ry3HvSRhr3sGcQrvr1C3CeTH7a3TO842ZNG9pnOXcftvPrTOu21Pf/jf/yPv1ln0Z/u6Zf6tMPm6utJN+hz73P9rfHfuDy54mHrB/kM8DK6xdNs3ztufrbcNTHxneOn+aTLL5bJz/ie4qvd/dp1yTxD+Jd36xVP754PqMeCeGt7Ycvp+rv33f/08WDvF7VeWdj5hV7sb+3qwI0H+wzXr189A16+9S9exeiH4luDgTrZ7m/3kKn1pJUFHBauRlzvO0Zj88zXt1jdDG6OePvZezWDpxwc/FC8PvdedD/qP2y++lnYWst/MhpPWmzxSns1nMHNv3nB2v7uHtcWd/0KV2PznvzV737pc/v+ibVgf09ndcEfd99ly7f/3XOcp/ee9b43bx+tr+WnnZWnn2w5AecaXr3eezMffQZ3f5ne0sVNJ73Of7UzWK1w10+4/QR5cnHW+IM+spsT8onvmVw/E4Ofdkhw8eSDj2KwnOZfzfkR2M1+D+6B/Uh8RfsV70nD+l3tr2C1116hmJvPh+KrX06C+6SH1Pricp/Mg269uA+FHtbUoHONZrz49nb3tYZPG5Yjhne5cPe0PHvW53Lj3b3ne8UPrW8f+GsXcj7SDvn2hb+8NNgrxE1/NfYDhpb58rLl3Fr29tS/tdr74bm8znjvidWn8WQ3Ds3VZLc/+9j9iD/lrN8HvQ9q/s1Z7bsnEHuKb+xasTV8Y7b8vY+D/TydSVzP6NrW3XwW1Mr2eV8TXy1nR+Pycenzh87fn2jxb7L0xUvXJ+24+8XP6qanXu/c5WX5/JAZb3ve/TcPt085C7lrsLn6XPO5kMWJ37n5a1P+RE9j5+FP81SD9poejewV0mB3vf5QzVfnc7nhnkO2PeGv7mf2ihtujRCfxWtc/33GxYP+nlAsbnnld032/UFvx+WquaY++yyudzVXs7g+14L41ZT7ZJfX+ITlrcl5pXljy7m4+wHcjTVuDcBZ7hPE3a/XlgO35+XvfR82xp7gnu65ZqvViLN2dXe9vs1Z7SeucfneX/IAD8f7d995TJ5rda9/8av9VdDY3s3X8PSyPWVwe/hIf7l4l/8RZ2OfYXsur7Pu869/f2n/DaZqXv5i1+rnc22cx55Jmq7p1d88Pu8xxn/Bf2Pqf6Rjfnn6gLvHj7g4ePsOxkvPtc1aqwF0GtdgfeqtD1b3xpa/tmhtL1tjcXvf/Zhbv/6p4w0ofhsARZ7wlPOR71WNPwnYA4Xv6fer57X8m/u0/kj/K3hHx4vFS8YHy/6A70PmvoQ8QK8eoo+w/Gw16ttDri+97TrTT6DjJbOWP6z2nTsv40L82uLGtp/dH4hvz3igv9vj5rIn/cuzxqNJP8i79pnO9rp6F6/0FuLOxdlc7ive5WTifsh/pWe8c3w1GsUuZ7nV8gtN4+YF18B5bR5Tk9F6ZfHlfNQfqG3UG+R3TXECTfW2Zoh7n929NzZ/xyyou/akce0JcusloxF/a+Yvvv8lbfni+ii/M+9PdfTlyv0/C8VLg95+gaKXrLVYtvx9B2f1sb3vuWXi9afvDO76wh71xV756qle+hMS/hHg/etT++/TgP6Ma7e/vabLx8O967DXdy0/3cvhT2f7UjPEaT9rV+NJdy2k6Vz3nnrKW9/Ggn3rced3pFfP9/2yeFUzEzM6g1fvrI0th61W462N9yr/rtnq2dPq79q54alLWy+bI+7du70VX8inSyvc2muwHLjc5S/k7v1xtcKTXrags1p4u8dXuWtpuO/5YHlPJjfzDGV6W02Gv+8wPjnWaS2P/vLTbI97f9g7qA07XzgvFuTevl71Qrv87WftozqvbPEUX1vc9YU+93kop/20v87dZ2Jr+9zcNXvKLja2HPWcbeOtsTlPNUM5tMzZxWrtvcO/nOLsI86+f7LlsnzLycottrh569Pr9vSqFs7lrZ71E+SsxuZlG791srDcteV86X/vXNJH8YtXXMXDO3pfqfkRfpTOj8Jn/fzIs8F7V/Nd3Vf4B3/jL/70gkmr+ZqXuDpuym5QkBfcvHuzB1p0xDL369Ztnd17cGMZXJ4evUjU0QedkP9asTiL/NsvDi2xxgxwM/E9H1ycEG8trE5GK7u8sHE1gvyw8fj57SnLty+w5TzdG+FVvBqv7gs8HF8W0Fxe86A33CfNUKx7IN7l+OAOxe4HT7Ht/ym+HD2Jqye3Hvxx/Xzl7i/V+in/cp2rc9JL8fhqFd+ecRv1Jd7YWq+ZuFq4eBnQ1Mv2UT6NoEbI5xo1p/OklcnFe6rV2flhjG7Qr7WRVudHL/jBzvVwHwV1Mn33pUpfJvQnOPxvnLtuoVw/pG9PofnqFc+cG5OXOX9nEZZL397aV/NyiqkBdLKnfuipG9R61ddyaWbWLOBuTmguFzfkv/3aE554FvLfvbjmzgfiZFvH/PZED8/9eOfZ5t7zpRMnWBsDzfqNl6VFT0/544Z81fALYuvidPSIhxOKOSN6ONt7sTj7nsJlaha/7zOaV4/pMWue8adbjv6bB/XKuRz7y7+aoZhe9hyy3RutQKN41lzNtVuPVigeltPYuloMh12Uw4rT3T5CseVkT2ezWkF+4GtkF/muRqDTuLl6qQ9znLAaceqZyVnk47+agT9bHaOc6+MHe2BBvLV7gtFbzp6Tmsaw9Zpfg60D4hsTX164HLlbJ79es7DngvfEuXHPwz7TEI/u5u48C+U5Q2vYWDXgXmeIz7ZG+fnSMC83nfv5Lj/k21ph+2mMI561zr/vwkCL6ce7NV4+enG81/OvpvO+vLC85jRDY7nZ6qi5Gng0QvG4+lnLr5dGPHXUUqd4KLfY7Vc8yN+eQxx6v/JFS1iRJ7yKKwBPvHc4wYbgs5qv4ot3OH/S8KN6fldned9bu7z+9857wzZm+YJY1y/bhyID+XHc0BmOGzmjg7P3Rg+XB+zWfYI4mDem7QegHq58aeoDL7MfddTPwsbVuBw1l4drFPOwr96O2cbg9uQMccVC6+0ntO/bs1pQrGsQaDA19mW4Z7l1xMSLbT/p4GWt0+hsWDycrYebHq7e8Bv1tJxAz4cLLb8I4KqV6b/YnkUcPHsTV4/+/UCsj36pv/97Ur1ktLZOyG9f9EIcUHe59QdpxcErtjpqBXtj8RrL2+csX5Cvhpwsn/2EJ51MT6x1tnF6rmdnqm95cYJ+Qvmdb1+UVDPOXg9ftAQ5jfqOX56/LpP50xv1FUc/eiqHBVrFG7e/YL55zoEGyMdxPllrHLxAa+P6zcKtqUdWDAdPXsAL6S/iMDryQG7+3U/rYvYEetCH+hmNvc9a08pC69VpnQX1+OKlg9+4lm/z3KfN1Qv0L9TQS/NQvuvUPBTTV9rF9h7Mn4Z9x9+e4pRXbM8n4PilItBznumVTxMvPw69YvQay4lXTVznmulXT/aoVmNr/D2HYtW7HLx8xfUULxS/9a5OMe/quHjZrUerOeAGPPHVyNIW3zr8tFuLl28/YfMDDZz86awW4AY1xHctf3WeEPepl85YnbDawZ5cs+bLD7SuicFqGW8OfaYPvTfuPvQqZgzl7/6KdUaXoy81F9Ziaq1GaA0bN78oxja+9WnoOehDvzhsOUG858E7wX2ydXcOWydsLT3J+6gX57taQX6WnwbTZyi39wVbbmhU415z/eDiNIb81Xp6/3hH5XOGvX8aL09fYfWqfXlp5i/uHby1mbq0Qrk0Qpxi8kOxTD/5nUPIv720LqYWXrHPziro157oPGnF+8Vb8g2U8BHENfGEjzQ+07+w6bDzP4mov3d6vGcg79rPwVfP+at46rebj+165x6ee+Nm+fCzCz7x1aN/83DftTTqxcuH+YUq0yt76p0Ww13fcjOQG19NL8JG53XtcvOpGdwT6dO2v8t/6o9/LT+kn13uu5o3tqBt/i6e9F75XkHtzAvcGMqt//bpWjTffePh2u/iVQ11QGw/5O4Hx0fajK6e9L+juXuLiT3tI+iBLp3VXf9TnPbq71nQb5Tfvdyzuvd0nCetQK+4/P69lL7wyJrnS1++eumrU35n2i9++1d2/GLpvMutTj32JUt/giW7/3ehW2vts/i1+DuXx19N19WZXf4rXB15ctnWXIO9FztT/zhw/0Bu1p/26by6HvV49Z9s6+E/9ZbpT44x7p5PvTFndU3OGs32ee85uvS2v+0rmG88rO5y7n5vvvirmq1phmrsu2OhBwY7X22aAefGaFXTc/RkW+Pu62lvdx1e1XnqLVv+/QEfH/Lxmy9Pz+6H2/PliedjYbXph9V6stCIt5b/SXfzcfXmvr99Xtzc9t57sHdv7wDmPZwmLv2dbx297nXU+2J5sH2t0b812Lugkab+27trn916mdyw9fQnT+5i89mt8RS//WXOW61X9qS19sRbPrt5a/XC6q37pHso675pdK7pBte6NQ259pfp7Qn6FDc+3Q/L2ziO+Nr6Fzf3FZ7iVyuokTnv9S3S9DytqUXjXhdnmcGtYaTVeC3cvPz14Odg7++A8wR5V1v/7J6HfVz/l75oCYq+wmfxxUfcd3TerRXvK339OtGh/wj8KJ2vYm+ej3pws7khe5j2Bs02fs0D2HxvWrpP9e91xr051rfmK665tZcua70v4Gu7h+1vNW8fYk/YHL30gaGfrbuWb3tvng7sC2j5u7f8+ts+rfVljgOXa722ufpQe7XjPuHqsVdwTdw/n9lyO7P9YdoL/fL1sPvanpYvJ6TPfFCsbXx59eG/6LZe7TjGzdm8zS0e9hzNs93TXp/F1g/y5Nzrqw7cejuuvYJaT/fS5ulxzybEK69nwQ9qnrXVwNtnsVg6zpU582LVLDf9fpHoi4P+FMv9okXP2e6H2dda/nQ98/s8my+f/q3zxPno7JqHOPLUvXps65ZHM6PTWfj3WvavVe0XX/JXj2/Rennby+qsLa99ONN7tlfnVV5zdew14F9d2jTl6k3eK27rNX4adMq9ddnmx79wvS7sb/d5cTlMzOg+895a81ytybW/3X9Yzea31q2zNZaLH8d7NFvd5X1k1cjiBtfH2V69ywv5rl5z3M0Jq7Pj8lZ/8VnMvebcs+VunUArfvddz3fP+f2iZd/HWfdta9b61bVmT3Uv9L52ffaVrUZz/uWtX12+1WXiNK8F52hPYltj/WLp62W5bLE5zp3R2dxdhz3voKZ9rsaCFu7W/MjidC90r/iPJf6DSbH0Qn11P4Rqyb3v4fy7nx2z7bGR375dn7vee5HO7uFV/Vd4h7PQBwMajesPreu7d8t9P+I26mX35GxwypEnFzbuXbZ18M23H+/g5WZPvvWv5Q/28dT38uBXvmi5hJ+DtNbgrhcfxZ7wFe6/K/jqGVzsDRB+1BmtJjz5goco82LwotpY1oO2L6Ine8Luy5m50aFc2js+mVprsLXE7j68/J7W8bdHc1pPttj6EKe+nasfKKq7+wmtt6+n3u5Lgr5c89W1D1i+HNx3QJuGXtf0/IR3aulX77sHc2fx6kUe8HAudzmbb4/Z1cDFXw2cPjDuL+1sP1S2l4+0GI3+xAWjSeva1Q6ugRFnDdwvbHPS16f6wdmxxfq2z83dWmsQd8+mM2gdytv7cHtudM/uD/fthZ59NJrrLa5fIvyJlqcvWRpZfs8/zjXxTF/saR/3GgVntOe2kGM/LB/+7Uvda6/0nVOc9tEPyfunfjq79pTuzae5fZoDTvrbGy387PLsh5+WXGPAib/nH9J2X6iT0Wfx1Ql4q+veMM+Pd233Rm+17j1jxNlewmoZA7/74+k6BBzPyZ4JbmN+z5Xn9fKvjvzb73Ky8tbype/dqNb2Y8y2Lo31l7/v1+VZeyfj0XiqQ4fG8pazPJxAD6xxn3LcP+yCBls85a2PdW9l7rvehz3r+8uyL1r2Pm29fvdrmmH7sq9MfLF9dL+v8W9sfTdWH2v49qsePPXzDtrT3de10Hh7vf0s0tpR/u59c83XF8p/dT/RMD5BfI3vIr+zd1+4h5p3fxSPp6/tbWs97THEvXuRw/C3xlrP2D5nGR39u5dbby/Q/Nor6Fctpp/rZ3Kguf6f3jGMLn+96X859xwWrbdOtpr4T1rL2Rg9vI3n3/e0+K2xPNyfan1j/wwo+A5ecTWz8fWt/wnvcP5dxPfu6528V/GPHsqvwAPuBXNNHLpZn8xe3rH43dxMPtyasL6rma2uvq7FC2qshdXKVksMrPnw5N0HOdxauOoYl+86hCftfJsD9K/l1wfDf5WTqWmtXvn16APFh8reQ4tb72J72LNZ7u17e8rEccLlgZz8r87zVa3FcvYasf1B/O7pqc+rsb2J7Zctl7vzNXVf9Q+tM9fQyIJetzb9sPy1xe6XfdZb8ax6nal/TLhzaJ1eeLoHm3eP7g/P4fbQmq+xeuX2A9R+0fLqi4Pm6j9Z8Wv5P3p+7lntud++nRHjf8qXF7YX81e4+qtJzw/NnVPW3FltfhbMn3o1z48Pm3O5+E+6ax/VcA75cPeZpntx665ump0Fc+bL18/29aRT7mpl9wf9DNR40uVvX3sm5WzNeyZ0ghiox2gxfjXVzSd/eSwfiOvl6uBu74vdz2o96Yjn7x7o3bPvID3gZe6Xe8/ceuzGn0y/m7t5T7j7X721C3mZ+4mtz73nl2XmyxS/hK5dP82wPe15AJ7etpdrT/HNu7HlwPay12vP/pVt33RuLj9s7Z0H3GzrZFfTuHhaM7nXlrM50PyJt+Cvx/t8he4h94T7Il/7Ly/ezZV/66lVbA0vzbXV3xrM85sVj1+ee8U7N3u6f4BPfxf60Iuer32Ep7rlrNZC7NaEPR8m7gzUpLEWF//VHFrT2PNWk73LKda125+Zl/td/xhuUMT8CU/+6/tsfVH8M87PxZ80/Vf8d3W+Uu979v6U8/f/+p//Jb95YzfftfV3g2ZeOm5Y8EBmxe5NXZzRjZM133gW8q/Rz+hnrYM8/jj7Q87i9qDXywv5aOKpGeTxb0yd28/WlLPce872dvXEG2k0528N91zlL5ct5/bhw6UxxMejg9MHZjn50mhfq0WvMR+OmnC5IT5LPxTfD+kgbmS0Mj69ZeplobhYc9j8rZH//sBwzzOjwejEwaOXBZy0Oq+Mln3FyVYnFNsfChbF+NUqby3NhV7EMjqrYe94xetDL7hh+xArr33+6T/9p79Zv+jsvoM6+dtzuf3g1i/9/fBfreLl/vZv//a3fwiXhp6yrpu8vmRhvmhxX2f2nAazl43f65kFc0Yjbr3esX5ZPjpB3fwZTnpBz6E8PJx84mF7Md8+bz6rz3648Q8N+4W0WNAHrfJ3j3jFjPnUws1oqM3P+LM9v/0luXw9Zfni3t71A3zbQ7lbQ69hayx/LR/dV/Fi7tUs5K/W1ivm/ZOvWD1lrdPBAzw6cfDSUfPuoTFUr+fDuy/ojXZjWD198l+oI7+13p4s0E87a764/MbVvTVwjPrRk77kBfPG4vyh/uw1/8bCngMNeizOrsXtnYnpd3mMPqPhmjrDzRFjxfXrPFZnr0OxpzNb/bBaWUiDJr2wWvYXrDcWtk5YztVaX/3stc8Hyy0mni887atRXlhO8TU8axob33F7yECN5eCVG+JsPfvdewhe1ZO/cXnpu46Qtvfnff/efvRy64ldf7DvgJfG7kkODfHmdO79t1qNoVo42a2XVhznEPLhtHdaPV/7ZVTA23c6repm9rv7yrY2y6f+cvTfnFYWB1ob157y4XKzoLZerRdpbT/1zGithti3+dMXLeEWufgsDk88DZlfvNJe/yvOn1T8Onp/V+cr9b6nt6ec/+m//gs/3azMDbg34Su/F0OWX419cOTKaQ77kOHQWa2MrzjDkVsfjfyhudq9oPR7eYEuvnrQmg+vkX9tOXeth+3Hy5NmFjZHPL2wuhvP8olb88llm8eWn1nfONxrHkdPoWvthy7X097jtA6ud0h/97X1vKT3Hgr6zcR9CC23uP3QLfbqQyiU7wMyjjrAf+vg5K+X/ste/dDQw1Mvq1WMljpstZxr6+WFfPbUXMwHsJqh3M1vHtRpzALe5aizOkEPOOLbQz564q5jVl4/TPiiZb8kgWo7j1B+18AfRQ7Fyt3/25B9qRm3L1X6UyxZX7KksfeVnNDcHjOxRrH2vrZcczF7YNfvXSI/OL+tJxfHWX7GC81ZMbVY60wfa/HrsfP1pVjXrli5QQ9Z/DU6uLfe8mg0zyfeqLddZ354Fw/3/IrFids8DbVw7lqt8jZXDDanOH3cJ00cfYT6DatVXRzXOxTXl5r5wtXZXiAOPZrx1+L0PHvvNXemeqebj5b3gBqNa2qVtwbLC3FDWj2zbN81EBcfPoqrlU8f7cv8asHqNNr37QfUEZO/NYpt/u1hawRx/YarsZDf9XSGtKA1nlj11dD38nZPetKzfnADXprLY2G1lheab9xazLgcOq/WniH3c0Yn8GXyQM9h43pY3J7wGj+Lb2xrXFxeayaOU/ypX/HLwbPeGHStOxMavTfXLr8522sQj8bWtGYgVv72dS0/Tms6T/cfnSy4j933cWg1rg4tOt7VrYv1/PVe9TNloINLT03PLG19Zs2D2k+ccPcQ4jzlxw1igf/2k9FZvSdsvLy00qFVbPe1Wtbi2csvWsImX3wUu3ji1iy8q7W8zf8MuF/p+deNr/byiv89Z/cZfkRvf/+v/6ff/E+2NyC7/h7ojYWu49rVw/NAeFCvduvVCTiNdMLNDXJCPi+fTN+rEeiuwc631hP/+nCru33cfravbLVoWK+f7pPGq/n6Np8tB5aP0wh7HWlm+brWvVC9DPOJdwataVydxluHealmoTyWr3p+KNx7Lbva7sksxBFfPToXYvvBoVZWzC8cjXTE1VInDRw9Bevq2NdqXZ3de1Av0Lk/OMdVx2geViOfHnCKufZZPjqNzrSRRjE9rFZjtntpXX4/TOwv7+4l9SBfOZ29P8qeTv5y/OKfXr4sxCnHlyz7j9/mTzNsDrR2LUBP+HsPZvybGyfzrnCuG8vkB2eWVTP/cpezZ708enq+5wnyMj3LxWt0zvunWvSShn6C3Ewv/MYbvzX57Gdt/fXFaARnEtTZa7BcI7Rm8rq3/PArfxH3qd/VeuKlJ1a/ez22VmvnHOQytRat1dqYa0VPXdha+87r+cVLd/sL8bsfvR/dm1tDvn7Kla/m5i3E6qMaesKjlbY9ZPQuNpa1Lu9JI8OD4iGfvujFDzdXjP5qZOXLtZ8siOOWeznlLoflr7+s62mulj5ax7/7UGN5cfBg9xSKORdcnNV7At7lbM/Xrl/f2/9dZ/ucZaE6agW5l+OccFc7GOGub41r/Ma0t1+4fQQam79G4/bL592xPL5GfahbD13n5jjenRl+sada4kwcZ0f5IJZtnSfDM28M+uZPp/dc82B/d4/3Hew86NDCSee+WwMtnzVx06meZ3ZrZ6sb9j64PdCLYy9Bbtg90ip+OfWi99vTrbXjk1b59tc60An51gKd7KcvWn7z3//3fmvFw11fvIrXbBC/PPHFcp7i8FlPF1frKf/2e7EaX63/EX6E1lc03uV+ta8n/t/9q3/uj2b/vziOuRv9Gs6OnX/26ma+D42HwoMIeGE1G8OrWP6NqbF5aTPcQGsNlme+48YhHw1xdb3QzPVixH+nl6e85cDGnuarkVmH28dyWGvxRn77C12Pvd40fAC1vtd566jxyorLW36avcj3Piu+1yELOPpYLfobD/yty8+2ntysdbF+yfeD6tZRS9/Oa7XUEvchlW09PP2I51NTvJh+tnd18Jpn4amXbHvds1sNoBHy64XO1hSzl9bld//45b1f3FtXSz3zrDxfsrRffe4PJZm+1I3fFyt9ydL/Qaexf6CvXtKNz1qXpyatsLEgJ7gHF+J7b3zEy0L69c3sU36jXpx31jrE6dkIy2W7D2OmvjHkdx3S7Zx90eKH5vjp6JWFYqsX1IPiey7iOOKed3r8jWKhPP3oKV+8zckW+r711c7sOdv8W0M/1sXoA128oGbYus2DOkGdyym+nDV9LMcY4uzY+XVv9ax4t+Cr2zNX7fzFcbNy5byqd3tXs9F56eepRmZPeoqf5c/2+RAL+bZeBjhBL3RogVhWP/ihvrLWt0aozsbVyFfMfsJqZDid394jdJbL58zE0wjp3F42Hi4nDTqt4Ylzr1UcfTeHYiy8ii0nLC9Yq2O89V7hVa1yWdiz2r1d3mo04ho3Dpu7Y377WI5eVvsCP5ivDtzYniGfeFDb9VY7vveEZ11OPX6kudi9r8GdXwtp0Alitz7k17/YnnEm397CrUN/9++s9rnA6XPGzzTx04ovx9nir27QW1bu1m/MVyy97RPUyZZT7uZv//HyqaPm1tIPHfFiaai5vLD14uqJRvjFFy2/+fkXLSsebjzEWeA8cS/i3Pyfg4+0XtW6fb7Dgbjv7HPxFf5H3K/W/Qw/dx//w1/5s790ds0Z3JxuVjd9PDd05gZ2Q4sFOnLiecjkhK2HuzrQeuPA54HaeNo9vPtCCXJWs/FCnN2zCWLqNg9b99bGMc/kZ/aBtxrGzZW/Ywby+Z44gS97OsusPYXl8rNQ3r7kcPaFGqcYjSCW5Yf14TaqyVd8zy+/DxYf3HTUz8Jy0wx0shBHrfLao32GYnoqp5j/ApGlh7N1rtbWC3r9iNNanTjlBPGwOo2rE5pnePql0Xg14ue3H1xaWVidfPSN+Yz01dBH13C/aKkmvTisnM5hv+QKzp05//KzcvrTLP0pFv+b4r5oyZdmsEc527/9hdb6aX7Bvxw8Z8W3NZbbvJj9ts98q0EnTvF4ciBOoMnimG9MfTliajQPXa9+ANw/0VKt4q6tGnT0G+iKAY44w7GfgIMP1sX0oZfVehpxnvJC9d1rjXufbR7N+OxyMhz3Hh7bOKOT4Ww8XE4awZhPLixnDfR+dTsLXzzpr3sg8458OhP9lsd2D9VwL93cIK5Oo558JmStl9tc/dB8e67f3V8W8q3OXj8QL+as9G6kI6ZG1lpuOjjO6elsMjrOb7X0u/z16yVsPo01/o2XS68x30X+zjW790Q6WzMD+2dqruFcLAeufsCxj61p3ijeOtxzKuYM8GHrrvZHtlzz/OmrEWivvvirXha3xhOu/9YzVsd95XrXQ7HOa59JOWw1Qz5jZh/WAX9z8XCfIK63UH49Lm6MhfLttXm4nPJvjWzPQB9774TeYT5nG7cuS1dvaXrvrTYLeDhZGoxPfv3oTb1w9+gc7vVWrzEfrebpVaeYPsSZvvW0HPtSC+cXf3XoT73/b7Rs7PJerY018Ccddw8XT/Hd12f5i69wP8O/Ta3L/+/+i//o25m46Rq7Ga1Z2Lgb1vzm31jY2nheqG5+tXDVL0ZnIX5ND/qgnW62D1cmD49BHHiKL/Kns/uXX92Aw57W8lcnC9t7EFue9c0N8tR9OqfQiLNa+cRx8ORn7dee1XGtQzEv+KCO+JPO+syv3wtabPsS92HkgwOPLZdeBuKsdTXqvz02D8Xuh51zcBa3Vuv8e+YBRz2cxuWw1cj22tCBuMW37ww/vxqti+k16CHb+Pa7+q3XYDk7pnv3km6/rPcliz8lsT1tXmfdD+r3Fys96hOKZ72f9k+zZP0VonT0sDXVcxZQnGZ+c+u1+rNP3IBrPzh4G/NuzWjUw55NPFxztRb5nmrRNQJfpp/G/J1XPwB23TK/aG8Oy/eku+PGQ2s9btyc9t3Lxrdn4/JpOk++uJ2le0x+Mefe6D5Tz3WKu3zWWn2620dozooFtbLmoZhc+eqEfGqIh+XAal/zPDUPtBrzFeva+2Ugfqi36nce20P8OFl8eauhXjm7T/VYUMe5hrS3n/Li4VytoNZywtbbfrLL0fPyQv61jbfeGkHs9urccPTaPCynebk4y33qMVRHbuP2C9tvoPN0P8cN+YrF8e7uvsClx7ZuHLyMJvAzsJafAX0o5nx2H3Lo4PA/9br3fBae6l3T71rYMYt7+0hbL7Cc1cdZrhiDODcmfvO3L9eYdSZxynF/0ZYvHhr1vXu4e4LbS5yn+3HrXr1QjAV9bT4LNNQKxewx4KgRlnP7US9/nN5j+/ka4sqJl07vOhbPHp64xfc9y0I+lq+8zDXEkZ/Rj5M1Xx4uHsPJ1KdzOcVp0DEv1p7s+1f+jZacCjzhxqxf5dz4K174KPY9+KynJ7zTwxOH7zPta1/Fq5zv0foMX9G83P/+v/zFFy3Mw703I4h7MC6XFo4XQEjHjY+HQ6fYWpAP+fcBu4hPk+5ql8v4aJXLLh/E0wyrkYm92pf4cvhoL+fy0tj+w3I27xpsnmu510uv1dAPTjmtA15QQ6zcfYmppcewL+6w/Qc9xLNfZh1uzcaNQ2s1GX5QO724y9ke6PNfjfKzfFur3Pxx2mvnoVYa+wsDLXrqXU6Io6844vmuRjGcqxM/FF/jTyPQoVU8E2+eX3w1jHptzGg8Gd3dSyi/L1f8Y7jN7am8ELcc9697XH372B4gXj/8Pv21obQCjfLV2ns8vSftYB+NcrfP1QH6l0cja13fWRwa9cEC7tXRK8uXxo5PwA2N+H6BaF3t7uH9cqzzk3stFIN8aW4f+lyNywn8T3sOcnDY+ulXy3WVm2Z79QuhGtuD89drcb9YyHnSz/fUl5hRj4EGC8XX1Oo+bp6t/tVqNC8naw03lqkvN/Pc9cuA5yc81aeH75cIc3Z1QB/FG6tffM9ADZpx44U9J7xGeynGQjG1th9xOoxOiCNe/taC5ayGGNC457JnW15x9sTDXZTHyrHf2+/liaV3awTxLLgXPFv49NTcuunevmniPEFPt6/VgHzF4t1nHW85YkHfjQEnjVvv9kwT5yNsv2psbroMiqkBetBHtn3QEwNxWhuX52xc3+x+0VJd99fqg75CteyT7fr2unnV08dyn/T1xnCs5ecrxoI96yvO3set8zM6lxPUUzMU77z2nbj8sHrOdnnqZvmKLQ9XLNsYDT2JMxx9dxZqFa93XLwsqEmntTiO3Lv/sPn29M180fJbf+o3f+WvDl08xT/ybexd7c944R0OxL22/sVdh8t74sBHse/FrR/41n4duNqv6jz5/87v/+630Q3qhvdwhL1J4xTvJYOXTw8ZHRb2oWi8vOaveFlozC+GhyMe6Hp4g7hc+aw4Hu5TnF5Y7sbVtrfL0R8LeBf51Sx++w9bE5+PPuglyPEB01qcfuu07CdrjdcY1AzyV0Ou/GK95LzoQn7xUC4tOuvTG9s4fhbEGsulyRe2/vJwaTCxfZmXC/l82OGEOM4z5C8e9/6QT08d8e0p6K0YU09sNZ50XnHEWT4cGmIhPg5bTtaaqWu+trp7b+RLt1/WfdHSPN/mOes97zj1vr9U3fpq9kNXX6z0V4f6kuX+aRbn1DxUY/uke/emP3VCOeXql4accDn2FGiJe0+HYu3TXq9e1jyeeoxuIxNLa9fLCasf4u+XY1nnR2dBZ7VDmll4igfxRXH9OLvlmTc+5fOp6Rzpprm/dKmxOfK2F79gyMt/uSHu2vYYBy/ceo35rkbYOvahdzXoGeOzEI/Fyb/PVZafpeF+3HuSxp5dfnzP237hwkdnsb1ktPKrFejvOyFfwKHF6MDG9YKz9hGn+Y3jZOosTyy/eCaOE9rLXtf81bl7dn+4Bmo+WfrlPu3n9rHxsGdLK5NbPHNPWtPduvLs7/ZevJHlX1jLpRNoNGY4+7MT7tWmFdTefl/Vw1k98ZCPHst3LaixPW4PrcPqB7G11QzWT3EWaG3cvru2ztL7MF/cevSMbw16rzTVNjeGm1dM7fvu2Wtw9YNeaIG1Wlkob/tRw/62ztbAWy24/Hj3mVykl3/1Mj2nc2tn8a0bzWnRC0+960l+2L7zF9/3EV4cWvQ23iiuToa39hT/lb86RHDtI2z81Tx8xPuIu1juq7y1d/Au/yuaPxJq/tus/RFecfrHcLvBxO/DtTdo62I9FPfBiIdLg+Hsjd16kXa2Nz7eTw/BH9UQ49+YtbqB9s29dfCuJsOhjSt2484oH43mywFaNF6Zegwf1IM7l6OX+K6nfos7G7xQTN/bx+2h9VP8Kd/LtPnlhHyrs5YvxN/+y8Exf4JYYxbUXx294awu018oF/TO5Map3z7QQ77Ooh/ys70nxVvnd16N+Zk+cDIamVh11GqdX75xeTj5gzobzyeulnqs+NbBWRNbHs3g2oTi1e+Xdl+2+KKFVpCTqSsn2zOXK7+cfvDqT7T4oqV5P5AVj+8cyklff/awnGz721rx7z5XA1eNrHso5BPH2WcibC9P99itt4bXyC5n62ebp4fmxXzR8ju/8zs/Xbf8+MGcf+NrYuIZiK/lW6zOcnad9vKM6rYOrsn+QpitTufifslXPD5rTX/PtrUaxttH8yw/n/xGee4LGuJbw70FajH6zfHtIeDc/oO6Vyef+O3x8tPNPFOMRniqg5OpE1oX95w2357l0NLv+sWq0Yh3TUy8/Oarn61Ohnt5YuJiyxFzpkF89xyci2sQcOvpSX/9emhcXhx7EmfLeTr/ez8Uw726Cz2I42Rb2/xC/Clvz6hxuRm97VtMPzgLdXCzW3s55k+GH+oh5H+lHeRkr7iw3KulXqCFG8QbnWXvD/PgGveZsZ9b7Kn/CzXZ5vJt7VfvsHjgembFto/wUaxce8fZ+zhfwAn59NNIn+nbHvLd2upDHGO2cT1mGzdfW31GA/SyVm6oX7Xk7zsAL2w9GtbmzpGpJ9b8KfaLP9HyW6//RMtX/U+43NYf5YuvPeGj+Kucz/CRJnwWh3c4n4HGU02+tR+B1bnztVf4B3/jL/x0k2Zxd+0mdCMGD0/jxpl6eK3zd1N7ePBwG934ePsQMPGn3nZOm/HTpCMnTvE1OcaruVy2aP+46sR5pSFubr1jtn3jr+bq7vzqFIOna4W/PFqrg/cUa17+1RB3HeQtytl8c1yavaT9l5DmsLysPRb3UoerV4wFuRd0y20v8tUI+fYsslDch2KI1zn4pb/7f3tqZKvFV3+N+Vy7PVcxcUYL6MjHydTK+I35gnFryW8tP/Bdv/Gi3vZsQ/r9AOaLk8Z8NMrpjF2/anW+vmSRuz/k7Ad8ef3pFX91qC9b+kdw66F43PKfvrhotPd4a3Hz3zErj4llcvOFestunbj6sG+c4vVqz/nUyspbnUY8sez2ZJ1tPCtPDzSq74uW3/7t3/52LZYb9KQm3ThrG8/kqbcc+R9xlsta48nHEaPnzAMfrvNyZvJcy/veUF8deqx88TS3v8btUX7Y5yifeAb2sfcQXdo009r/Et0ad3n2mNlz/uL6xvMLAy7NLNw+aAR8UOOJ5/2A0zleHrTG0wtfYyZX/vKWYy5+bbnZU3zrrJb1NdizXI3Wzq7red+d117Vor1x9+Hej5sjts9HPjr6CHSX67oVg62vZsbH8JYfzLPNjadOfbl/srs/vEDniYPXKHZ5T/YUo7E+2tarz6cPhodjLmZkePnVC09csWDuGjvTeF1Xn9M+t/S9/W/trbu+LN6aeFA34O41WJ1MXTrLUXstP/2Ad/dDA6zx12edrvfvfaele3voGc+a44pnNLPA9wQ5my93851TZp/Ftxe8tXzQPKNjLbb6mfX6rhUr95f+6tA3xS9AE5/hXd6fFLzT74/aUzpfPUc5r/I2/so+wzucxdX/X/7mf/ZLNxsrlm9fMvzQPF+xffktJ1wtD/3yVofFY8XiPJk+dg3NN57O2vK9EMLVxLt65o1Ax4i7Odc2vr2tb2MbLz9cHbHr3/OXGy731rixjWdXwwhi/E/61+QtWsvpjPtQ8UVL8wwPN/QiF89ar1ZIz0vfi991DHyNoE7YXBxnZb9BD/WcXv7u+X6QuL+03x7C1gzF+crLqrecYI1jXa/OhBYNOmu7nyzoU680to5YoBXy77npR0+73j7T7tw6M1ZfIc7+4FGtzrUz9kWLs/a+2XdP2mn0RUtfsGT9taH+r0XVro7ajc7p7tFZZenu+tqeVfN821e2HLi81gt7L+aHVbzV0q94pufqstZ4r/bEf3stv7z68CXLXrfg+uqHbQ/F1tTKynUdtl+2eRnN5dQ/a711l8+XLawbaTpT12Dzt2c5t4f8TA+3xxvP5IZqdL57xjiNII6/va1+856v3mX+bQXP6OpmaXiGs9WkFcrF2fd6fha2j6c9qpG/OLs8fRS75xmK4wT5i+0lw2lk1rDzi+rRYbu+tbILfjH72D2LNebrvHtndh2dff7iW+8i35Mf5DrX1eLv3D0j954O23N+14rhsuWyjV//7Y3lZ3yL1Ytze7/xNbHVEaOTqYtjvcb/FJcnRrO12he4a3yNN/6kEZZrDne917ge+2zY/yjiWu+Z3Po0b2zX90wvcBgeneUYxdeKyQWxIL41wo7LB75yQs+p9+/+zEObBe9G5vlevXz7DmVxzItnQCML4jj59WGvdKqDV2zvfbwMtg7wlc/42PLu/PEfw/0K3uU/8drcV+t9BXt4T3hVm/+z/H8b+FHn9ZnOV+tc/v/63/6lX7khg7kHwhg676cHpwcDJ8Rx79DAUce1W537IYv/ymDnoP4T8quvVyPE2X4X+dYvf7U2/0nH+nKM18fEwva73IDD19i57pqB2I3jXB9brO+Or7C85XaOoX3m377y9YL2w6EfDAOu/S7XS50Ou5zWzLUV55cbWovr21m6n0NxVk5w7/sFbDXVVlOOuVjQTyZeTxmdRWs9Z83L2XPOFnz2o4etsf3oA0+Mb+s/mbhrzBc6K2fn/ZJm3L4UyeLWR3E/sPnlPn7WvDiNUB3/a2f/Pkt67QFfXWdk/xk4r2vqG/k3J786eGHPkcbeP+Fy6OCo9aRFr1HNoC+9mYddP+kb43X+XYf9oqXYvYfisq31NFdj88Vv/mLj9m7f/HgsbCzsXO1Ap/Nvr51rczVCfBbS0sflBn3gqF1+e1/ghmKdMdt6wdr54e2Z0rP//J7Pno/m+Yptf/T2GV49dfN71hvliDUvb3O3Bl6jPuo1TqNzXF55OHh6omm+tr7F5ga9tL5jsM7qiT+kRS+Y75itJrvAuTx1O+9+Weu95xrQUSfQuDpszz+D7XnR2vl3v+89XyzN1crnWuHfa3axvnhr5a7xB+uNhcarqefG5Rlp7N4WOPaGv7zmTyZmvLHP0F7YXrOgh9W6+o2bn1kvF38hZ/ntv3elz+v9PHo6l/JgazGQt9dg43Ty3Vp45mv8m88flsO254V4iJPd89m+et580ZL13Ibi+zzFTSc+a61eFqqxcXWzwL/xzc+38VCsfvSR4SwPx/6AZqaPHRnoJVwejbVf+TdaYIU+wvfyKn7xrlZ4yod0brz1V/R/HdDTz+3jj2sfr+q82seu+xMtYX3lye0mL7Y3/N7omZiHB+fpAXtX5z5kxZf7ZPSubXz5q1uvvZiy5jh7LiAXVmMtX0iDBdry9CX2xAV+eJV78/USinWuy11e4xMviIU7l2vceFiNOM5ouTgBj/HpJ2udjmuX0ax3P3xly20EcXr7g33rRdry1Qn6FtdHSHvvaX34ITZe+cX9AqafUDw+UzcTW18G4nqyt+XSFW9cHefC0tRb4KdBL9/Gy9t+M3lyM/9FxqgvvvWn0Vl1Zp1d1jq9fuHrH7HtF4bW+f3Q5oeORfF979RbNe4/hOuLljh0mncm9mHcfRp3Hp7OcuP6yfRcrBrLK7b3Dk7WPF+xJ872SktN/cXFaZ7xr21PobUaek6zGr5s0dNyMzp6CE91+MrdWuqFNO5exC+nXgA3Uy889XS5m0O3ve5znm1ePeFnnVOm3pNu4Lf/DI9tDRxnsDzcYmt4ob71tZo9m83j2Z89XF169hrEPe+3T/FGedvL1iiPvh70dHsJq9W4emv5WMDZceP51GGX1zq71wTqBeQEfr7VvxrWl5Pxdea94zLnL48WDb2uVjF6qysm33hjrhNzDW6NUAzPdYU42ebsiOP8GteKLfjdF1lY3SBuDMXEN6ZfcZwg/qSz9e4Y8KB8vnLX8Da2Z72cC5rmYTXYq3zaT3z73/flXmdnEmioY4yzZ7cc+jhZMRYXlpMFOkFOKE+dHeUZg1h7lvcEvKx5lk79e0bS6J3p2W0divvZqDOMW76zxgvONuDc51//ze+7qhjLt++H4vR99uHhrM4+16EYLl4WzPlxN8Zfvj3pC/flFy2hpj7DO5zwLu8JN7cNfC9+Th/fi1f9vuoF/51e3zmbH7nnd/Rb92+0LMrbGzl4OOKLLyc/TsjXjczixcGj40Z3s4diHq7mYXnqhnKuzq27OUzeq3z8YrDcq2Mtf+sHe9/9ZHhq56O5PMZPR+3bb2Mc8cvZfmgV08sTL+QTX14j3+4nK54t4tp7RgfPnGaGUy/utdvXcot1H+2Hc6DZGPJvPK3tK6jZuLVWY/PVaB7SZ/Fo3DrF9xewsHq4GW1r/eTfcxEvtw/hDA9e1UhntVbvVf5Tn7jLa1xfY/76K1+/23e2X7Rk5XZWnZ3/4lXP5fUFS/+2in9TBSdrHk8/enQtxdJ5+qKlHFz8NLbf5pn9Nq7lU3fPAbeRL/2tU5x+nFDcvkIcfTR/0il3+8W7+9LT7oc9xZfTPH3xLLgefdHSdateWqtDPwurmam9/nL3/PMH5yJHPFNroa5a6mVpMXrqr6kfJ8Rv35nzDbcfOa5DFvKtvrr85bZ3z0hrvDhZ83x7RqvF8tG8OvVdT35wz+TExbPXeLgBtzHYo3gatz/9B2M5W8M50c9CusWde5YGDv14NBtbqxsnXXvLQiO/2EJ8a6m33MujVQ/OJeDJ3Vh+GnsdLmdrrOXr3P2y1hx3dXBdmyxfHNb6xrOAsxryq3GvQSi+Wrh7TXHVx1/LL5+Fchk/Hiwn4KymeP0sR+0g3lg82/5ah1d7uno0cNj6N/ZUK+BsHOeamPhTvvtHjr2E1egeiOuZzxfav+f63g97Llu3sfVia+GHNJ7O+NU9eXlr1+cMbk80Qv5qsbjxGM7q0NJT59I8f+fnZ6T4+Ts/Pxt5B9OgGe4Z59+68YuJt96eabzKF9/3cLi8crM49ha236y1uuHGF7j51cJdjZ/1Rctn8cVXuE/4ufnwvTp7aD+ql3C1vqfOO7wf2fMTrv7/+F/9+T+a/eJG3ZdMKMdDgeMFGqc4CzSeXpoewnTyi28tDxcePVxn33jja/n1uCYf+PHlLMpZXqP6G9/aYrvvkH/7dE5Xl976w54NHsMJYuWrJX6vRZztA7bvtMSZmmLXtp/teTmrw1pnW4fGfhiEmxfw7hcXdLM4+feFnsbWpMPC9rv5amxcfj34kAvF7X15269+4m5P+cKN8wd1xPes8xWvhp5DPAZPOo1bK4hvn6H81VgLYqEcGvq95gcJ7590OjdfoPiFPW5fsPQlSdzgl/rGOOVurdZ7Lq3p7L/RUv36xLOHfHr0LGXO5MnKqU62+7/xe4606Qe9N+plf+EuL8QJOMXvmd56+e+e9JbRym/E4cvUSLv7vOvh7993HfUuX8/hajW/PYjrdTV2P3HjrNFbzmo2p7XX/tZmrWluD5srX+6rvvHT2hqZ2ln5XUu/JO++0mPqMfm4RjFjvlA/3mn77ivO6te7z3ut9fLssXw6u081l4cjZ/U3/6nf+OqE4ixsz7QCjvOD4nw3FuTnL//uJ8TRT3iKs/Cqj/CqzmrgsNWS6z7McNQIreNlrhONp17EcYK4OmqFzoPRo7N69oQbbl2W78n0RCtcjdbqbU/5ijuDcm4/+ewvTlgdtZbTGk8t/eBk+oI4eHTEzcU3pkbIvxy81RFfnRvf/YiFu6c43lveWfmDc9x3Q9h+01ZTreZbczksn15cq3xpeG/SUxuvfPHlqdPa/p/O4OrgZHq7eo0spOF9Vm/59xxbF+vd6Oee5s6OVjXsbfXy6wmnWLztn4b8RvnFbn7vVu/X1cALxbyv8egZId2t18jEsqBO45PG/19+0RL38p9834uv6nzE31gXcPGVOu9wP+O4gV7h9nexuf3vnUM5br77Yoi/N3ux5YhndLww47mhi++Dkz8NN36go0cc9fBAP08WN7OPRvP0d18B13j3LbaaIZ7Y1qdhz424xduTc7o5QS2WP9vzCcsBcbWufhp0yqsXZ5zh7PVaHdc1vbB7Wq3wVC8rbr46GZ8xK7d+GL2L7f3+AE4rC/m9+GnpS71i6TSnsXGctIJ4WA35WfHqPNWilS8tnMbtu3golj+jX/z2g3dr6Qs30Fi/HugEnIx/42J4G18/A7xs97/3VhbaQ7+s93+x6YeJdOL0y2Y/dJRbnWI4rfPH8/zdntT0RUt/oqUvbvZPtMRzfk895kv37ofxheWVj6uvDE+NTF7xego0/NBFL9AJ6RdbztVqjZfpOz/oFQ8Hz5yl3TPV9WCuSyhHH5l1uWo0z7dovX2I24+95y9u3/HzZctRT9+heNc8Pf1uX/RWM5S3fRjVkVtPrfPHUSvkU2f7uvXTyHDKU19NdZeztj7zUL73h/fi7oXhxWGtw2quHi3xemsecBhtv0DQ18fqp5nJyxfisO2FOfflhdVUj904bDwsh+UL8Zo/6ex1jycPRx3xWwdHPKgV8t174klDD6tTzPlm+VcHR61i1drnMBR3/nSKrdErvnWDutsfs77+cjdfHRqhOrd/fetJPxkdzyUOjWxrxdFXuLVe8Wjluwa4/FuDQbHl6CGIXZ3w1GsWiqmj33KLe1/1edXe8hffe4DRMlf/9rWcsPHmamT2XmyvVetQ/Ol9gKeHoE5+Wq3V2/t0dcxpmbNd14ee9JU/Hc9S62K9H5++aKGVhTT2/ShWXfFicZoHHGcovvujv5xsNZx19qSV6WX1cBuDeCaeTmguthrl/2TfvA9Q4I8T79b80bw9oF8XPuvls/rlv9L4yj5f4UfsfzV6IPdFYXzqtRhb3D17YNZe5YaNLcf8SQ9u7dXIQnEP7me2D93qhlfaxqccEH/STutpj+tXszx29a7m5YoXM7LF1TOGzbl5q6/v7i0vUTnxqnHPG/Bwr13Q6qXsB+79wFjQ2Lp8G3M/0KVnbn01rNcX7AfElvMO4j7V2DNb3u15e197il9t17J3hvdG13XryXllCz71u277Jxzudbz5IKZ+vbrfwu6vOV7YvT3ta0Gbrvn6PoNnwg+VvgxqnZ+WWoGPpbGGF5aT3u6LqWWv1672k2a2MVjfWtj7sfnT/bLXii03XN1QDG91Ax6f+PIziN9eL7ZmfP1557hPw9Z8qqPGnjHo88kWmxMuR429pvniOGe9O2f5T/3o/9YIq9kP9H6odyZrdK59xNFrur0fWOti1XmlYR3q9+4NxC7nFZ70L/Lj1SPT8yvb+Oq7jp7lva7h9rS5oTnO8qyr55xdQ/dHMTlPoJXpXc7FcqF9dK96R/mF0f4u33VyBow/C1tLfryt1eg5kfcRtkb2lHfj6bN77XCWZ72c5fHD3WPYPCi+18c1cv1fxVZ7dZ/0b85nnIBz9/xKI9BYw1/wZXGAHu2rH67e5lxsHYi318zeQrz62XO+/S3XeGvA6vXMfvTc0ti6fPxG98K11ccHuRsT332F69/4al680r/Aub3r/yf7t/WP4V6Iv+Jd/8/lvcJnul/Ri7v8O38VCx/FLj6LLz7T/Ujr3Trx/vbv/e63G6ybEPYG35uzdTEviyDuhsXZD4snXmtc9fLhmQc1G/W0vHyL1izO1n21prn6cW6/DGfzw92P+NUJeIHm1sST86TD8K6Jherlo7E1XKcQZ2vh7d5a58fdWk/7Z8sLrZcnzt+cXd7GYc+0+J5XKO5eylZ3ORn/q3O4PWVQDWeKlzWnUdwPeKH8amW4eFk8fa1eviBGR09bM8RRB6/4hTy5emhsnX/7wGN8ywF+Pa7lx1E3mDM1+lKmPxHR/yq4Xw7yda5ZSBOnX876xaEa9PY9Va4zKV6sf+elP82SNe/Lkfi46el9Udwe7T9TtzErhpfFWbS+sfJphPyuZ1qheP07i7jxtqew/YT8tNQs5v6D7bm53oI6OEaxtLsmXbM/82f+zG/8zu/8zk9/qsUe5OijdbnqiC9n4xCvuF8Y6ePSvlrLC41PvOUs8j/xzXcdnG2jWttzvPx4OFuH/3LUTI8mvaw53tNIB5fREXNfulfwlxeKs3j5M5x8T/e3X/6br+XbPsqjAfnVaY7n+VCveJrbrz010imebT2QqxYddbM46tDJLm91qqEP9cSXs/2I6Sl/+Syos30wfudMr9it43qoFcSv1nLqw70Q8uOWF+K4Vrg01V3dbGta09M7nc0D/dBhNJxhvEY6tEIx91cWiuGVo4+nfV0t9eJsvSzkg/Iyenctz9ltfHPi3Nhy6IiDfS1n94RrX84nf5x9V8kxMn3Qatz45S1ntcT0EHAyfeDBamV8oX0FNZ7OOdDI0jBfi7O8TM3m9d19tv/RJn/1Okdnub25lzL69HCCus4gWx3x7SffU41ia/nrl+FdrXTYE0cvodjGs9bQXP3lvP1Fy13DK//F8jS9+EznKX597/byET7S+Ko+/uY1f6UjdvmLr64vXsXzP8U+03tCOX/79/7jn264q9H6PlhZ94Ubvbw4eOL7QIR4HnTcfIFWptaN0wn5LwfoZHhbc028EZ8ve8pbzu4jSyPYz3I3X3/LwduayxV/0lgOnnn+sBw6q4UTxG4fgcbqPJ3DcuwJT9xI58noLNd6LbhPuu+CnOWL4y4n45evj3pvvdjc7UsNhouP04eKHxqDOtnVirNa6oKe861O8/jh7kucTnEW4q3ltyccfdxeVqNYY9j8za0PvSx/tWB95fgSJesdE5xXOvni+JMy7dt+1kL+PZN+aOnLlfuP4caPl5Zf/m7/jTiN2datv4C3nBBndYxi9zpUJ2teXvHOYe8dGnhZ0FMoVy/qhieOvakpps5yMrF8vmjpS5a+bHn6Ewo3Px8Ty5x/pg+43NW7fuazqtzdl5GmXvgvB2/rNE9/e45XjvMN+fCe+qFNl3Z+PJzyO9vOnNZym7PVssbBvzl62nvOXpbbPP/ywvbqHOJkzfPVh31sf3SN2wud7UWtRn3se7gY/eYBrzHkv/Wqodf8OK1xdlyNq7OQn9kPE18N+dtPphca9oNPp9Gaz9k3ZrdWyFeN7DNOWvYe4uhLXXEc12m/tHjq797fjWz1nvbOWi9exfVMC089HLzlbI84WYjz1PPlbC28/IwPbzl8m7+5Nx//yfekE572s7wM7t42h6bRHPg2tjXYci+H/4nTtcpwcaxxnvSsaeDi7FiMhvn6+O+8/O4vz0fPSmeZP071Xj1zbHtovhyx3aM4qFUsuxqrRY+O3vcdnO05xSl+9/a0p0CDqctC48Yfv2hBfgfvcj/j/dw4fKX3V/hIw4V4B7/uXsJXa3yFj7s5zd/R+O/+i//ol27CRet9cLLgA+PpZs/yx8EL+T3sHtZycWnFWy0oTguvkQbwyadl3Lh5JtdYvD71uj3tnMm9oP/EXV+mVuPydsxvzh/EdnyC+O4hH/6NG2882/Phu2Y/eGqx5a3OK92n/MbgnutF3Bhubrj3y42/uh9br4b1U2z7wN39hKded98Bx3+lCGripJ8FsatTvPxMP8X0HKrFrl5jvlfxrXM58CqWxhrgN4qtL6uuXyAb2zNOVrx3TuaXzDjqXL38zq61L1qe/kTLamfllZ9fv+nstciXruuuZjEcfbHwFLdHKH7r4OAV00+2vFtr9Z7q5WfpZMBfrQwnpNW669WXK33R0hcuvmhRM/7tw7jz3U+2fdjTauln1zvf9fa8ZxSKpbP1QpyMH49tLfP8uGrgbk/F1+KINaqxHLG9V9XMwuoVk2P+pMvHQmd0f9gPxemUm9950jKG/PcZ2T3c3lYjK0eN7aOYvObFcRrF6aepl/YU5+roWUy/WTHxoC+2PEjncq7GcgJOIx9OvkX+9nP/yszlrbYzce/kU+v24Fzopb29LMe+9HR59rSc23McvfkSLts6Wy/Tt3qZmHpBLIhnIV75bHnV0lugk9HYPi9H7vYMOAEva85uLNPTcjbvCfnlrtYrX3b1nvrdXgAH3zpcbtj4YrkfjU99i4FeGd7aE4fd+F7zyzFmq8fEcJffvHvQ8+EZ2T1Ul86ic7x6/GzjaTS/kIsXytVXI+x+wnLKyb9nlWZx+4sT0tk96VdcLywU00vzOPbz0xctv/Vbv/lbnMZ38Q7/K5xX3Hf7epf3Cq/yHTLEu77wlfpxP+K/o3U5n+W8oxk+6+va4m/95f/TTzdy5pz2BnSTyvUw4OZ3wy9nH67yi/tBCXe1bk1aG8/CxtTa2M5xgQ6OuV5DOR5ge9tzyHbOVtve6LG7ztTZGiGNPaPQKB5omIflZrcXdbaWeMBpFF9sPsNdy3/Pb1HNeGFzmPXi8q3bo5dxFsRpLT9sreC8s7BxnHDPas15Z/fMnUXr4p6ReOJ9uNAq1g/EGU1ajbD9qJGFYtXxg/XWo4HD6OEsT/5qMDqXF1rvD8n8gX6Qq5fm62eh+t4pPpTx0mydfznOJdDXcznOLv9+0dKfavGP4ca92uXsPkKcbGPqNaYT8JZTTNxeNr4WilVneTQyGs5AT8VuvXirJYYH6gQccfUy2H7T78uvvmDZL1m2XqDTeI1fneah3Ors/bM5T2a/d9/l++FV/3oL5rhry9v6T7XC5uHHuTy69NaeOF1ztlpPfV69+HGvbuAXS6sz3/MKdO4+QnO+LP00WOv85XqGsycdFujs/vSxuc4g5CuuRutyP9oPzlrIn8UN+e1pewqrIY6zOngbD2JZ2DiO3PTbi8+V2w9OPijXvWPPIa5a6hffXnc/4ensijnf1vnxaBVLi9GLU2/3HV+eXCML2ztsPOgniNEKNPRze5dDI+TXsz7j6CXu6tx6a/zGIBby0zGHrQXN1y92dbav1TaH8jubJ621gOss90zlhnxrN2597cbU3r3A5eDhLJffeOfW18SCEVrvPYy/eddC59Fz1Nl5noqVd+83OQGHhT3f8MQRCzTxQvHVcabFPQetcbJQvH71TKc9ZVfn1msEvMb8OO4vyP+LL1r+1G9++xMtJX0Fl/8q/x3dzzg3vpteLO8VZ3F1X/XxWX/wLi/gfpTzmd5X6oV3+T9H92/95f/zrzx8ey1aF2Oh+HLE6BS7N3L+HhofhKsVZ2/4ralXNdfUYHTEzOH61/g3x3noQy+NOCAWPtKDfCzQz5zNaqzJAb7VM5fjjMTVsbfl0sPLAk6jeLicHfOro1Yo/nTNNu8j3cbLKT/N/YEtFL89sPWHcvQUltN8EXdriDeKiZff8+Hex1GrOc5+cBTzBYnrt7yPaomn4QPK2eTP1ClXL0xcP2oVAxzxcPuB8lzzjcsLOK7j/UUg27n+tkfQm7gPbTxarHX+fT9Vvy9X+itDWf8HonxxabJy9EVTD2qG/LuncDk0xOk0ZuLpgPjVYWo4h2x5T/Vo0cDBC/z6yXCu/sar35crfdniTxuphSdHfuPOGy/4adDJH/RkhNaZfYfy3Ieen6t56+Hxbe1GddRqDKshL+CGWyvjXw5eY6iOa/5qb2rKCVs70GbhVX/OQFz9jG9jzmI1tp84+6zFXawe6DPLf3tQKwv51MAptucT9jzVoxXyxdEnThosftj49pO1Vmv3nH/z1XrFCflbp9t+9tqrFZrrkf/WyHBZwNseViushp5e1XMdmodi6jXPXzyeL1ruWYXma+VerfzysiAWbjyjoX/QV7b8G9Nr0Mv2kxVXNxRjC77VWZQvZzny5Da6Fhtf6A3E+dUqf68r3Fy8zD3ZuPVZvrWPYhs3b6xO87A9v+p74yHf2mI5O+Z3Le/1rM7ta/MYiIWN0Xh6X2XenVu/kY8FPT31Lxc+65WF8vfej7uc1sW8h/XTfhheseUEOkEv6gRntOcDv/JFy0cguHjyXbzDCct7p9Yr3XfrvcJH+cXWXuGj2GJ5r3I+03q3Frziu8kWrd1csDfbRb7sv/8vf/FvtLgZ8Rv59kYFfRTz4OAU2wc1jg/DfTBw8MLW25rFV9fD4ocGa7a68nZczad4dsG/vPBRnziwsauxOsXsZV+c9IN5trH1lXd/oKqOF13Ac5atg55oia8WbD29hmow+1NLX5mcdOiasxtPj644rdb6d29uH+Ys0Nb75bVebI3lLK+554PlU0fNcov1fOA4p0xP6uBAGmHrxVNnr8nl0NFLaxz94KkT9LFxdteB/taIB/nba/dFf3Lk3reN5pkajVuveX3r3Xj3kXUu7pdi+KHa/V+B+rIlq5+4gR5tmvTwgr5CnN1Hfn3pDQ82Jl7+Qu+NsBrq7JnQ1FOjnK3FtxyWb/fMxANe5ylWD30e9GXL/mmWeJ3z/q+p2eqv3u1LT67XcsC+8cG+85dXje2H3ubyba/bm9pZMAKd9Jka+glqPPFoZDjql7/3Rr5icdrXnnUxerhXf+PBfRTyq5sF96Ye7Elf7CMNHPevvcBq0oHWTz0Ee2m9+pl4vexZlr995KMTWuPdWmmohyMexEN+vWRyxBvVoLNaYf1Z+vaz1xua59v7N5S7+w24OGH7CeJq5L86emkMOL44sfdFa3X2mtGt3u4rHxPbvugtD6zV29jqZMVuL4sbz8Ke06ueYDnQunzX1LXLv7nq7LUNNDeO0yieLf/aojU9cXvJxNP3PvMeUlseE2M0GP/mfhS/54tTH3jhqed60U9+vOXQ2FpGvDTsm56c0PjK0oFy6NEJ1XPP7X1Xrn7WF9LeHi6HwfpuLPCpb7w8sZ7prLVenAtehpMF/Ya086sViq+p/623r3zREm7zd/2EdzjhM96P0nnC5nwl/xX3yX8v1I4f4TPOZ/G96NB6+1m80rv8j+r+nd//s7/yIRXKYW5iOhuTY8SrBw9pI87+FwfA03f5q5XB1fUi8wDumF1sjbVAkz4LfOHy5L/SCvyhmP70S9ueg/ynF+/W4jc+1doXbz7Xw3XI50NOLTXi0LkfBvlha+Hlo6He5T1p0r17M4pvj6E4i7PxzDrwr29rAG3coAdGY/VwQ/7snnm17Hk5WSjuXLJQzDN7tcLq6EGfWSjug8wH1fYbVufWyuKLbT9r4tnql3+5xfO3z+6JvmjJ2r9rskavUX6jeva2PagF6bI0i+1e8vdLaH30p1mau15Xt/rxi2/PYXvks4dbE2/t+hfi8hvxnnpwLhndEG/5gc5nKMc9au+ZGO3116c/0dJYP8H198t/o2dgn4Xm7NZrvrzW9mVP2fYF+TsTfZfvHZXe1aLxqic6wQjys/LvfnGykF4xvGzrNNLRc76Qhnsj7tXBl0NPf6/mnZUenVtxnOA+ww3F5NyY/D1vXPc57gKnkYEa7Mabi22NausjLAcP7Pdq8RW/nK2VgfXlXOTbXlZLPo3W1Xe2mX7k3bh906ITcLPmtxbOrbO9bj218u976u4N+PDFMz2pG8RALF+51dlaIL76C3U+0wlxNiZOQ9/hs7rWjXJdt32Ol7M1Gq/u6qThushdWx2gR3P5GxMvd99FjdXEv3vfes2BP5MvvrWK2VPYGjTqwfuwtfp0ytezM3rqpRgTdz1DvtVavfKzONf4Fxsrn+Wrb/cks9/dm74CLbrLY3jZ4hXXOW8PYjRax7t9Zs4ED4fuRf41WoEO/ze9py9atrHP8KM44fJ2/a5G+Dl5X+HDzXlHYzmv5vCZ3jv1wkc81xwu98bDR3p//6//+Z8+yPbG7uZzA+9NKrbzDDfkD/Wy9+j90Ly87OrirdHcvMxLwcPYPKzezteXhdWTf/EUvzqLrSlef16EHnjnHy+oYT/0iy8v4C5Hrfz70g1qZUE/XvIhDTr68KGR6Ukf6hTrA0O9OGrFXS08evqD1qw4a53uGk56WfMgDvKzBR+N5W0d3OI4YTl4wLfXRZ3bq7Nqnn/PO4j7wTLoU6/5nXfrjYfVaFyOPb3S2V7F73Pd+BSD5WwPob32A5d/D6V7ZHtatF5Lqy9zWWt1GG7Y/Ybi9ZKFrk299CVLvTSvvz2f1c1fzr3/l4drXo/OwJgtP+MXW4189r7xYG+t8bZmXIh7+VtjazJ1OsfM/WzvbFFevfYli//tdv3EK68z3h862dZY3/ZtjsvyVffpfFgQ08vVyB+Hrc7yVo8F2nTkl7f7vrXw2nNx96J6oVE8Hfdh2GsZ4i6vufO8iJvt3vDuXsRYaxwQA/lBfv3oyR7CaumFBXGcxcbE1WvMVx/u9RsPy7n3ErTG232xsHEaq2O9FlYn32pcreypT+efhdUJaRfr/JdXnFbAWx3xrDUOFL/vHhqrE8f7DJcetM7UW81bF08OH//2RYe13nwjo4XbmBaeOFv9C/vDxaPFwvqDPXuOW9PYvKAOjScdI5/48uiE/OmYL5/t3lun7z3keZfjM3zvFzo0mF5uPwyqZ09hNYL3jXs/FFM/5MdpvDVb775w1ElLT3i0snyrCfnY5Vw959m6WDVZPbzSgfxrOGmpFfLrGQ/XeS3kr87mhMspRt9Z5neeeBfL2V62ntzsV75o2abCLXLj4XIuPovDH5fOrwNb86t9fsR/R+sjzmfXMzxd0/BZ7Y033/X//N/8xV96kXkIn0yu+VOMH/ScL+2nF2YWdqR7+9mctWIX+bfmR7baYH3t4qm/xY2HzuW+NG4vi9b5XatX59h6dTK19lqsRnnFvORvP8tZo6VWnOrshwbO9iu/uJcnPXvYES43FGf51aedbzXskeHI3RidWw9/uaDW1aNxe/VhmOF0Vu09LEedYq+uS8gXx/mplS2HRjwc/aqF1xhWJ1OLDt76t4643Px7b4T2ul9uOJv414J5+f1g5q+i7JcOau88s+9GWttL5+BPs/SP4uopfzn0WL5izilTN13a9sxa+6FyeQyHf0f29EPpwt7U2vMpFuo/uz2v7tNarXLbM6xGc7XK9Q/h9n8c6suW1nTScMbbEwv5jPpl/CzE2d6z1dr8eGILcfn2FTdTK9BRExdfjC+07+73vW/UytRwPs6anngx74zW4nuPhfKvVtCjMQtqZ/Yqvhx66uOGfJn+aGW0i2W9+/YXBjrqbc7W2F6KbZ1w+93Y7h3UyIJ8XLg9sKCOWvz3rBerB/nWwuav7mqv/vYR8rsfm+cv7loBDl4orhc6e4/RUmvj9RQuR79x8PSFm8Hl641e6wzPmsm7hk/7KZctb/OLwfLExC+P0dy8J5PvjOy9WOd9uWy1aVzcXCO7/htfjVuvPj3v7qVi9Xz/xKP7JrPO6NE0x1VTL+HyGkP1930R72rkz57u2dXZfYVitNKhlc4+R0F/eHSD+3+5q1XNfobq3ZluMXXVxiu++2WtxeLxqxdai7PbFy16YoFOkNcI9h/kZ7ih+OrwN4qJ51MDLxT/dm32i5YlLFbsFXCe8FHsYrm33tX5rF/4Sv13kB5bPPk+Au5HOZ/pfaUevJuD99k5r17z7H/5m//ZtwfPC4D/I9t8630h8MFysrBc8V3rRw5bzvYtvhDzS8V9UTO5aQb6/1/y/nXnti077/sEiFUMKbIoQfruuwicIIhhnUPnq+0AhhXrQOqAGNZZ8mXEvq/EFxJbJYo6fLR/i/zveqpxzPm+a+1dRcJ5gIbeR2tPe1rrvY8x5lxzr713/mvFl3vNWRihvGoV34dd7NWHBjMv3h+QLpfdNTGoF+OtVUwv289+Ka+PuGlfHfm9DBmfWD1vPagen/i18utt94w/PbYvYrbaDPj7QDCXk2bzJ04a6SzXCMWAL42rE1zvHyT0IG7drSudy9m1b+93za6Z+vXALmfr9OG8WrA6N55BfuDb9UB9tgb3j/vDHPTRjxt9WQD55cTlo1UdOn0xM68mlN8Y5O9a4rQn+vAfwvV/Heo/iKuvcrpX0+SX2367FmM9K/GbX+MHYz1d48/k9CyWz18v9cr/xAWcDNK9/L3OqgdPtcrL52z6keU3f/M3v/wvnp3bPTP8ctLq2ogbh1WLf/uJR797Y7mQ3mpn6TN52eqUE4+PXd76M9dy9eq86qfcLG3YfV4d6P7rnRHn/gApls6udfXiQv2Vd/fGtfga8EP5+mL7Lomfr3eRd8G+k6p5NY2w/tVqDnFga5oXq0b6xau1PQBfFnAgf3Uuj87V2lpGyLeWztUIfPVafHOZeGcd7/YAez/gFI/Dl1acdK5GHFhOOmkZl7P3Tvxq7j27eZBmummzetncjV9bdG1M9+Ze3NheX1vNtRuL35607p7l+zy/MhrQ3FgOjb1ezr02XuO/PejTuXaeIO495TMhc71ruderna/51nvqpXz++jG6Fq9WOvzQmE6WTs87vctbndbtmm1vyw/1CJtjFPO+8x2F4fHTaB2u9dWzdJ+n9JfTnixcx1FzeWpAOvFWpzVtPeNqrE69XJ3gOq2FOhurn8v77oeWH//oVz7132h5hZp+hY/iPzS23t2074vV/j7rLvYZzit8FH8FeR/ty0f9rf9y/uXf/+0/4uuGvPYqlv8Jl3t5t7Zr1ovG2AskFM/wim8dPi8Vti/Ka1cfqrGceGzXUW7j9hDSKx/iFNv+lm+sh+LZ+pqXw7ZWc5z2pTyoX9fFWTqry66OOI19kfGJ2X8jg3qBd5osbvsF9SJuhOLqXl6c+upFzeIa6128L+d8q2NeneLAX4xvP+zobU8gN87GWxNenD7E4txeWsfOjfLlrdXz8vj1sf0Uh7TLT6M4pHVjetQrbBz497zl6MGPGf2rQ2ryt+bWDfzMtfz9J2DdO3FC+cX0cvsFfdqL/vfOv/d7v/flhxbXepSDW09br3XuWqsZ//q6ro90ur7g31i66ZVfH3GL731WXfxqLi9zvb59TsPWuZxy+fwtlt/4jd/48kOL0XXc6rj27mD3B5Llpbl+9WH7SSvD5c/SS3OvWZxbb7k40PXlGOXu2szFoH7jWff+QMKCWq7vemjsudMW79m49dhdW5ZmuiyIrcXZ+zbdracvz3Xvmb3vmot5/novyQF6al1NVp/56MjNqlFu/bZX4lDPadVPPDlQHNLOFtXQQ+veenD7rla89Jvnf6qVP6OdFV8N/va0c1yOHLj7XjyOvDQuJ43ynzjVvChu3/Y8V5fevWfFmPzm/NAI5lmI/2RP8cWtIb49hOVli/Xbq8tpL5e3teK0N+15Oc3Xt8YnJ7sa5dzcJyw3DddPe6OO95Uf43tn9X7rjLPta+frU2vr12fxLOhje32n9cQRA+tyzxrjxyt3gXPrxi8WtsfMNb+avTddi9m/3v14PU+9i9p7MNfzK8720hp7t7mG4vUTh87ux9VZDRCnIa/nPp3b87W0gWY16jUNfuPP/kbLr37uP4YbJMMWrPEnLO+XhV9kzbvuJ1z/q+tX+eH7xr8Vq/tU4/r2+p//3b/+ZXQ/dMP1IBibb/xaMZb2E7+bOnsHOlncmye2D+r2bQRxLykvGXOWP6tGfVZjOfuiq4+1YF4P9cHKXSvXfOs0zx82d3Oe+Obh9oijThZ3++HfD4SneqsRB3b9q8Xise0pXnZrQ/zLfcW5PNfinUtrLTeI9RJm8WjsGvjTAf5iaXih+8CjcznycDLXYltDnth+aKaza8rqOauHHbPl3Dj/rg3S538XL8ZAj+3J5haz3p5P/v42Sz+04NNuze0NX5quxfaffrmOY2R48llIgy3UtSd+XOmHFn+rZX9ogfra8xBrL+qfAQ7kq3bX5dyzeLKNpQ/pprE60D5sL+ngpbX7tXxYX/7Nz9+ZLdeZ+xLtB5af/OQnX8bOLS6T2xfEvmx3tukt/743dl310v0Wlx8ar645a09CnK0XcJefxuaon20f5fGx1ty64zWuDqNPwzk4d+CT3z7iQbxq0tzezJ/W5vrVOkA8zvLMgYYzMVY75NNX7z3rwAdaT+cH9WpMQ/5qiMuLG699YGI3Lp+Oeb3gBL4M5DLgqxc6bHXiwfazPP4dM9fBfONdby+u008bds2wPHMQb8+Z3I90lrO9FOe7OnzVLN7+uye6L1bz3hd6gDQbw9aArtnmrNXbjlkcfmh9sPHVgfaifvmLXU5zKBbybz84/PajPdnze2Wh6/JX53JvP4sbu/nid0+cY++9PdPymhuz7S9Ljy1WZ7nQvrE0r+7mFosn1po679XqXchXvbA6y33i10Pc4mr2fAAN732fsenReHUvMr44nr14YtVbnd5VsP0W1w+jEyeN5WXVKiav53+ffcAB13Ev+Oujd4hr3OzxP4b7EWoCagRq/gmv/LRexT6L+nnS+b7ar/AZ3Tgf9bXz3dvwUa1X8Set8C2an/WB/xiuG0wPRjdeD8xaHNb1jYE67OqluTrxm18/5KtWGsWXp4aHqFp84j3QccE8w6NZv+VCL4Fy4+56WDGWxnKKp/eEYq9qZq4DLlzNOJurF5DDellunfKKby9PFq9rqJaRT7wv9+lV66kmnjFdaN2u4zHzNMNyaKUXZ0f2pNOe1RvOfujHu72nIbf7ke1e0MCDeEbg337ppxGPDy8DPrHuPdedQT7WPdmY4aXdCHrIFsUvyk9jdYC/esDfGYGYH1f2f6eMi2dP2huoljGd/aHF3iwHXu3bcurVtfr66McWo2v7B7i09sxYmndvs2LFd2Sdeeeef3n8bDlpN66GMU59toatzVyH3at0N56OWLlG2DqAA/aqH1oy1/axevLMe+56h8jlT7e5MXNdr7s3Yt1He2ZQb4G/WGtaw49DF6op3siXQfx6YJufLU+ft9f0WpM9iiO2ffLvjyxy4tgfvbqWW62s3uIY492zwRVj9cWP0zrEoBFvrfz2b/sTV8sz/lTzqefOn0F9x4Vq3T0wL7468bZnvgzqIaSRTmtKx5hO/cQJxcHYnD/k29z0jfzpVyNOhhsnnWL2xQhxrGl7uXu3Ovz1YuSLw9JZLKf3mJp8QKv7zH1Rj/LYan9k20tn1cjE2XJ7x9aTWOsE16sVB+K1F9nlhKf4op62D3vRfod0oPrN4cbTYPnE1alW/FB89w2qd2u96pst99Yrvtyr3bxcuDXC5lxO2vlvPB+oZU204vUeZHB7AjzxuKu5vVUvPXOg1/0mz3Ox341w+dOpt3RcV4/W9ieur969IIYD8m5cH6x7P05armnEM6+Hu6aeta0XB+oTNpZ+Gqx1ZT/3Q4vkJ9RY+Mz84lXsXc7X4kmL74esET7SfBV/6udbtcJH8Yv47/I2duc370nnH/7Nv/TdTeamY/tQGPdm3HhWvJrMdXE6afGH28/WASNf+fcBg2q9421P1cgfyu8BrNdy42wdFi9N8dadThxIL838jWHjr2rG8SJZ/tr2LM8cV04vQtfxMuBP9+pD8eWB/K3VS3fr0dieXPN78eJk1VsOfx8IGX+28epeXvpxivMtcOP4Ardf4tKKk5/VszW2D+I+5Bg9Prw9z2qlVXzvab6tVy2W1sJ1HPEsLXXrey1//RjzQ/H6cF0MuhZjUC8M0jXiWqe/zZK1Hvl4caE1i/P1ZcIf2J1TNXGgXrZf2J7iBLn+yYde/E0WP7LUFy7TU2e6uvVXjzu2//laZzFn3Zm7jh93OffegKu1/xSIP7QG4M/SWWxtBuXC1rwaxTJn4Kz8wNJ/o6VnC+IBX9b+pmesjhhLg3/3SF9yxXsOV691be3qrA5rvy/KpRNn94OpV59778P2ELd1s/rZPuNkrvnVZ3LkWq897j6N03poQr1VF6rFtq80Wfu5htPzwaqddnX424s41dXX1uwZN3bPrGaGL6+9Av76qR7gVSOt9NrPejEuLw5Lq3ix9OU2hzgsrSek1xhc35gxbLxY9a3lrieD2y9O+8LSal/MQX5x4L9nkMURu7XY5d16cdVzpt0Tew/FK3fnt+71t0c9H8tp7Dm774Xb93Jowbt1sidUtzrxNpd+PVajWONqwPL4W3s5cLWWd/XgclyzdLJ47WX7yL9YXjXjrN5CPM72mc++7/3M4jBY7Wyxvj1H+a0b1Om9szXbn/rir6/0bm9x4r16b4rts2G+usx1GsXSgu0Jp/dnNcUgrWoweOp7NcpvjVAP6aex90b16tn12uZD+3L3Ovsjf6OlxHCvQwLh1Tx8FP8IcrKLd/4Q54n3tfioFny2zmd4H3FexZ/81+f6yReaf23eP/pbf+k7Dutmzlx3M4Y43bCu4emmvi9OEL/crbvzash/90EWNw6rNxy2ulAu8MnpDyTmrSu43l6YvHi7lu0hjng9Z/HXFq5bl97SjJdGyN+oNn5959+XE8RTJ/1bI1/rufHG6uGBOvtyB7HdI1ryxTPX/FePP63lZvmW07zcrr3ku84XLy1+/Wf74bL14hbbveKTtzo4EMe1/D58zMHauyfN49GgC1urntKoH4hDB7avPoSrL9a1kaVnvMb/ZMX1wNSH1lGu3vpRww8a/mYLX7x6wU0nLfH+ANYPLXwBf3tJY7EcYxw92H996UmP9xx277Yu1GMjvWxBrzXRZ/GeNMR7hlavdeHyie/9w3/XWu10qpMW8G9fIH458dJJNx9Tt/9GC/MfxbWHtMTr1xzqkdGjtWvnE9tzw6HTOz0ttbuncUEsTeP2yvhppBevurDrXJ1MPH773lh+3O0XP6sG/WrA1VqOHH7r7R6lVZ1dDzz11bqMTP5qplsOpMO/xlf+xleHQbVbA//9oYUvLWPzIJepyb814oftKz2+NPQSL63lMUg3v1F+sfJZvaTDID3XcYtfu/HyNp4fWkvrWt5yMih+9028e2f7NbpenY1vLahOnPalvVl+XODH6b7o3c/gKad+Os+w3OXsXt2ee46YOd+u0Zyv55FVVyyuMdy+QF069bMcsfJxsquz/p5nkJ9B8Xq9vDRaz2e02hsQ02+81fM+6p3EygHz+rp1YetCuenfXuqjXiDO1S/euJrVAfGrtbW6pzsvnF3Pcvf+qd7tKY6xujhpiXlPeS56X1Z/67D8q5flw+kd6jo+TvEsDWgNuE8acarHn228dQH/Uy9Ptn1AdcTKffxXhyImEO714h33Xd5HkPuk/RnNV5zyv9Ve4TOci8t9yv2I89l673hi2WKvn/I3Z+N+aOkme5d3OW5WD3sPfDdrhtdL4T70y0tTLM3mXa9G9eTIZbDc+8J61XOxze2LZ190xRbLUyeteqmfeMY423O86kNj/QJfL+GMbkhzsT2b1wtzLWf3H4r3ZUFO3DhpZdXB2Z6rZ6zWvgxB3Fr2y8n2lV5arfvWzML1Zxtr/5la9cX4nvg4+zJfTlpr/Hrddcm3D+1FnPYyra0FT2dfv3IgHajWfrDSBbzApxec+weX9FmcpxhbX2s3ZsXqtbG4a325F/qRxdgzKK5Ge5eWHEaDvx9ZmOu0wbi93NhTvLmYPvTjh5buWRBvf+qt/HQzMO4ZAB/+9nTxxKGjr+4fEN/6IN4zZA7xujdw288M+LcenVfPIfDfnvKVD+reH1rsH+DYY+/hrRV2PbsmPbT/5vzpdGb8anc/LTc9Vt16r1565rcviH8tqLV9MvsPePTZ9rDAqRdj2nvucpbjmt96WWdevf28u725bk2rCXHbT5p8wZxtb3HWz7a3tEDdDHA9a72rOsO01+pF/+1BtarjOtQXX/akA2mlsbyQnljx8srdPrKbxy5nY+u/sbV0oTNtPVvTWHzvMX769YwLd19YvQQa1UijXvmCOV81nFWfO9VkIT2cPsM6X/5qlletxlB8eexpfy6nfepZ46vfeubv+Wnf09Pn3YvqhvxBPI7Y2s2FzRfffqHcetWjXnve2fIgnTh7n9Bh8FSv+OpV0/soc705kNbVXC3Ib2zeWW2vu/d46bb+V+viz24PaW2cT619Z8HWW2610mJxmWuoXgaX1z2292TazeM0L862J7H73o2XhhrN+aF+i6/RCNWpFqsGpAOrdbmrk60//s/lf8t/o+UJNbuo+BPe+dfe4RXvM7m/TOwBXnzU5w8Rz8KT7wlP8Vd51/dP/s5f/e6GY3szsm7QbsSuF3hie8Py2c9eNCze5cLyGMi/Vl/pMNfhibs9F4ONg5fSftG9GsCnv32Jibem7Qevequzlh+W05xVT0/VhDS25uZB3PqAcvRrDmrsB0tcOvUD6Wz8cl7tTfvD/7SH9cXqSywek8dC9RfpG7P8oXr1Z75r2Dwoli1cF1+d1XCtTl8CcaB9aE387ZW5fGfSH4Zw49HbOsy1XF88s3hw+9kvqMvN6me/vPJdi7vgg+IZ7NzardGPGPuv51jvrmn3jq+17Dpay64ZzOt111hs43Ey1/ZdP3rsx5Z605f6t78n3WLVdV2d9jd/+fUgHmd1oJw4q6XP7rN6rt7lrfGla4SNgVhxJgaNmxfw7Vf/a+f7Q8u93+VuDeieuc+OtbQ/8i5PfmtXb9e+e8TyQzFa+qomjlr1B2IsHRCLq2a19VGuHNrVUG9zGdRLNfhpsdZdrwz49z5d3t3n9qZ7A6qZrmvAz7a/emNQzMhXHKpZPYaH0xq2P/Hlb/0dGdRH/mpUh4XlpMXqtTFePaQh3trKXa3q3j6ydEPX8Tdu3rVYvPxxGptvj9nGQbzzNgdxdXbfN8e8HuoVqhHEVieeMQ1+9+Des3xioKf64sfx3r8/tMDqNl+r3hrfWjy2PH6wvvrBUb8+XBf/7H7unvGtPcXqLY13Brt/IK81gVjPXdzyq6EH8X0+i7fuePJvz605HtDyPsqqixMfti9IByct2Ln69QBXNy7N3jts17U9pJcmTjxjsXot1nm7BrE4+PFwtp543OWXk0H72BrSXFuUW1/ixvTZ8tIwD/nreTmrk98+7F4sZ7XS44sXxFYn7YC//nTyGdP44vvDvO8FBf640Wb9InvpsD5CvM/yLz5ay2c0X+Ve/yveR/gob2+2bjjWB1zm+lo8497E2dWOs/5ywH7dl0e8rVU98fZ46+Ft35d/X1bVFM8g7q1xecF1vdZvawy0svQ2h5VTrZ1vzfoKxeKlfS29uBfb49ZY/Ve4/Gvrr4+1OBAvo90HSP8KRx8mnaUxTtaHzTX86mzt1p1eY9pZMVYObM/pvtN/0lmD1WT8T7liau09mHXdeJ/t7XF7ga1djfgZlMPqa40/LvA5Iz+s+JGlH1r4WltIN1TXPd162a5jEX+Rr/XsuprbIz/g+BsYfhAwb7+esJrttT8A7A9afPW7z2b8cuK/srjp1HN6xS8H2k/W2TRCa0hrTQzwOyd5m9NajNVuXJ20oNrw1Ffxzcu/MT1Utx74cHpu9v4qZ3tzfW3rwtYNcRid+shWe/XS0tNa/ixsnTQgjvFyqrvr3H7qyfjUM+jJ+88z2g+P797FmTje5bau6hoD/+5F55Zm16sT7prDchbxt364WpdX7duj6+rJax+N7WuWbkizfNj4Ryh3969+3mnGiW8tr/LYXQOD+GuhXFbOK6P7dC+yzb/+G5P79O4sz5hVK85T3rV6S68e6mO1i4f2pz2/e4V/7eYHseo89Vfu1rvnK56t9mI5sPlQrHWz5W7N1qTH+lxu4IubPiwHun7K3X5WJ61wNb8Vq69euP61jV0u05vn8r5Te/fY295B7L53e3fedxRUE/iLG7PV3ppXZ621FdsxyH/SkLfn9ur8srB6/PjdYz0TjV/uu/5Gy49/9Ct/5G+0rHD4rA+2kSd8jdYfN/aQwu31ifMRvna9n+kDlme+nK+p+Y77LvbPfvevv71h88dZXojHVivsA7jceGL7EMfpYfIAxHddvBqbv/tZzpcH6H/Lg+0jHQbp7EujfA9ja+OPC3Ti1Cvf5ZnD1t35tepBOvVVHk48vrDzi6c8mr0w6zNeawKxDORmoL998UIa1YPVkctfveWFq7v1cavPHyce6zoNtrU3P14fIuksVtP8Sat4HP7WVr4aPgCrdXVwbi/F03KdubbXGQ7Q3bXE68sjXvW2p+oVZ/Lrn6Wfrzos/0VcH/z+oObHlX5o6W+MlN+6Wmv5UG/W0I8S1oWLo5f6CWJh9eopbRBnNOxJffZjEK76WXqv1l7c2HrkmTfyZcC38bVFHO+hfReBfnZt5dezWHvF8OoBb/tJQ04oBq27nGLbnx+t/Adw+xstfoQSk+e+y9SQX+6rexrwxOO4xhGn1bogPSOD+tx61SxGK7s8tjWrxbdajc2rX599YZa/uQz4M2gNq0OD0cMTU68/KC539zBe90/9Va993L1sH4y7flYeK2+/8LsG+bsX/Dj9kNOewO6JeVCjHrKtWz9qrJXL2oeQRrHV2TrAb02v1rW10oDVYfzVyYLYxtOA+gjllrNxfhpPOuZ81tE5uQYauxZIP1QnnWptnXSMLA285lCtNNN6ure9//e9t7rpheqyapTTyOJujHWm8bZG8X1+QLz9gPRwui6++1CNrQfVw2++uLnqdJ02bLxe6yNbzrs18a+WPKjeGqRbT3T2GeK3j31P6d2Fl86r3mBrhXoysttr6+mehdWPl3b66a0OjX1+3vUJcvnjGdMD89tfueWBWO9PI95qm9ebkQZfBnzVWV71QrxiaVSneBbn7gP/rZMWnhFWh8nfZx6KAT9LYzkh/89+aPnxH/2hBUr+CJe3xeBbdSCtVxp3YU/4mn5wN35zL3A/4rzD7eVreg2vOKsVZ7mf6ftr+fCP//Zf+ZJXrrzNbX611yCNbuog/vSQZeDBWk46Hp5sHzSoNn4PZ1YsnR5m1/VQfHX50sADceYFz8wBN610WHWWU3+3dianPtNYA7ms9cGt+w7lGNPdvLR37XFYa7p91L/RNbNe9k5n+7k6RgbxAW/3cbnl8hdnC/56o4PPdh+qgdOX+62XAf/W4q+X4mnVy62jxv7BQw5UA+phY3R6LqpZb+11tYDGrkUMZ7+Y8utBP/sBDenj8KW1vRVbP1+oPxCjr44fLvrfJvubLeqXD+UEmlnr3S9i1sMv33rY9lMfGb84Wy7EaV/0+Pu///tfRr3zi7ff5pAWo1VtMKYfNheW2xzqhxVbbf49f1b91rjcdIo/rX/Xttx4WbHmTE6gQcsZ+ZtBfmDxY4u5PySJyamP9q4eOltzuPXSb4yT3j7PgLdWr8Y0Mte0dn+25j5D9RQHxNauNuDXa7mtvTyoRiPguWat1f1qzidXj56RegX1Mrzq4bTX7Yv45UPrqM/4C1xWb5n+W9v2xd97qHeRmoCz9RZqM35jPXducdLYegzHWL+LG68WbB2GA/RbV9x6YdWpJ3O5y3FdzeLXD0/9xIGNpxFnNYBPD50T3uVA+lkcMM+/+7I6zDVTI97lQpx6Ynw07PG+/++5ppXBzp+wvMWuP9BvL8XVv/conThP+1k8q2fxNJvzp7PcbK/LWROPA/VbjTRorwZO+7vryiBeOWz1nG38yyne+YN6+w9RVi+OXupLHKqRLbrGbS2bV6+rz1oXVD8OiG28tVQvjfY6FDemwaoL6eLUY7Xj1V+1PSPm+GL2yAhx0tiaUI3W0L3A4i7vxugYi7O9n+rXGOfWAvGMr3skTVrptH68m18M6sW43F/YDy1P+L6cp1gLWXy2Z4j7pPNZfE29b4UaH/X4mT7iPHHT/yHW84/+1l/+MqZpZN3EzUPx5RTXjxu6EfDug7G4WiDfC4H54Owhar3LTzvjSxN6yLafYttv2ukyENdDL3m9QD081Vmt+jP2YIfqPtnVUqf87Y31Allufe1Yv081+G+P7ftyxOKlnR6IdxY4UI/phe0pbL01wMvg6i4Xro48PXWf8K0G4LTGvZ+Waw7xtp8MxNsHcyi3XnwQ+gOFETctvLhQH1AffalkW7vcrVWv9StGo3vaNX/91BN+3PRWK716q1aWX2698clTY/+GSD9cyCunsRpZftZ7oud010Mvu/0w4NcPTmvmi8Pq1w9B+6MQP7Q2WL0szTW9GOXVlzETk9c8DuRj9MuhtfdCXDpraeGnw1+vV6u1Xa3yjGJs5yEtZ+RLsx9YMn+7xbnVC73tQ173+asv2+bbbz3z03GuPWPpxjeuAb/7KOOvt6ze4phDvNtbdnPKw9vczVteuvEWcqxx3yk4NNrD1oPbWphr2HrVDNWtN/F0s/LE4xhBbmeRjrie6g3UwfFOsJbWsdxqpQ1d7xo78+1bnMVvXZnruGDO+DMxRqOYXPVcb6/1I976WxPUB+MTu31vD3sN5TK4XFCDAV/rjPMU18OeFVTHtdzVCdsH/67n6sByundXc2tdLT3f72jp1ht+emkZM2gMxcrb/OXy1ZM5qN89xkBO/acDuM356zlO+7TrSitbPts5yLNP5d+4WPosjXjl75pcl7+8uM2Lt/b6DctpHzt/sc7W6Hzjpgnq7Rpg17Dgr2+o18Z065OvePqrjbdrZ1CsNUMaWzNsX8XiZfHjVpd/zwW2t+L3XdQaACcTlydW/7dePIhrhGLF6yWdNHqHA3/vmrTita7qbE/8abW2RblMTI5cGrRY+Nlp/P8pbA77VtzN/5OIXeMdFz/kWuh3s3WDP5nYu3jWzb9963d7Lo6/3Hg9FPuArKWVRg/N9ieW3itN/upvD/GyzWUeaC/9Xvx8UO32arU3plfWFwrWQ18fcPvfXrb3tLte/17Dzl9hc56sdWSv6mfF40BrykL8zcfdvW/Pdy9WK85aPKC/vVcn4F1NVg/VhtViT1qB//Jdr3VvsPRoWIMvG33hyFz7g2v/xKfe6oNmeFoTy1+v5dUD6/58ZSA/rd2rteqoQdO9v3+QArzOzTz+7pnraq0F8WC++avBzPn0UE9ZXLXst332w4B/1aX9FsNZe9Iz39phc7J89bd9srSeuGt8Wwv0C0/8bLU3X+5Tfj3dvsqV0z3sb7Bk9tMeAm4Ge67ym3d/9AzsfQLbP61yt47z8Id4P5b1t6g673JYtRqz6tUvSztrb7KNZYtqtl5Y7tVrv+t717w5G9szEoNqQjnx4gKetffeae87l8zetF/3jMTpbG/VqOdq1de19LuG9Fg6q3WxcYhze2JpLqpd3ta484zG6lfj9h3iX7u8i+rV4/a6ls/YnjJnleXDg1c97V6FWxfi7vpbT9p87mnPZH+jaX9ww6Onr+6v22Na29utuSgn7lo6r6zcq7G+sHsBy7m6W/udzuZWu9xXeZ3rnlHczeGPs2eZpbP3Cz+sVj7IV5+dizPP+HGgWtXfXgCv9a9V55VdbqheuDl73RqyG1/95l2H6u2aoJy0QuvfPd89YZ2LZ8O7OrtntD296+uVxYE07l6E5bamjQe+tLLlprN6zeur9bfW5aa/Y/bdN8jIF0jfgld634JdzC8Cr7Sr+6r++p7iPxTS/kXWCD9UDTpPWvmvhb05Xxls7j6cG8t/rfgTzwO010/2lLe22sul/fQC2xjbL5Fx7h6UVxz4PeD3w4XxiS2e+lqtNRBbC8WXe7EcfeyLKHS98XDrxl2DOO3L5W/dctqD3Qe2GrtP2fJvrdZQvVcaa2KsuunsCNVai7MfRhdxmBy1utf64NzrtfqrN+NdT/3Ha7zzel6sZvw1+k99bc94dHa/XPPH7Yej5W8v1a7eXXfGl58FNbPl31gmVz/9Ky/9n3L6oaBcuHqwWvy3z0XX8eKG9qzxWvdO16uzxv/OIA3I357uvm7ORTnOyQ9U7WF/m2XPOKT7VCO9zr77xHUa23c64sw1eP68c/0BLnO9XxKrl4Y61dqeq1dN2Ot4sNyN7zpDZ7lnauz9kRUD+Wsg3h9osic+pI/TZ5Jr0F/7eG3PirnOxO/eQXugZmvQx81PI519N+DKSSfNkF62a4V7ffuBOPW1emlurJ6LZa+wHJZutrnFq7E143bdnrXnT/E9l+a9g3sP3/zQ3LiGu/rlszgLulnxzqH71T3Ih0PTu2R/9FZj+9t74BWqdW3xFGfFFmpeg83TY3u567289S/yp5Pt2hfxN+/axsvJ/8SLU9zevzrj5T3p2KPeN/ddvM8gPGkBDu6+CzcPbs0nu3iKP83VfKr7mXqtZ8fwlMPisj37HXv2PBu9L/dZxGNpbv/F0u9894yzakL7sFqrtwZP9bLLYWF528der6W1eKr5c/9756ckeOVffMT5ITQ+g69dQ37j03yR/138F4HVfVfjVSz/0/gq5/vCfwx3b7RqXds4GO/Nvzf2cpeT1uUyaL4PtJzqLeIyvM3Jt5xweyhvORBPfF9Q4dWDz556fsW5eMrfkYnh3TVu7s7LA9etPY6Yl2MfVPHE4y7v9pAWLAcuh8lNL16+dBdpZjhprm5YnfWXT69YGk91IY7z7x7ArSfjrWcOWw+M5W0sS6Na3Xfpg/H2szXj8t9YNYqvRhw99aWWT7wP6tVj5ukYi+8otuugu3/ArVZ1qrV9gzk98f1DwM6feiyXb3vqOugB4uKlZeTH6Ys/s1fxabK4aW/ta6v/NL+5rjPQTxZX7u0lLsQT71yqV43mxbaf9OJVr73PNu5s/IHIDyw/+clPvph5/9qQfNx63F6ZeEZvuQFv65Yb2qMMJyve8wjLA362X+bF68ccxDYuhpPFbZ5B+vcPltmrGrTan3hir/pYzvKWa8xguQFPTWe/zx6kBddfPeAX3/sHcNoLc1o493nfHmF7357rh9V3XDG1srj1U44Riq0Pqlf8nok+nta+dS74WNxGujvyV2ct/+rfeH3ipBU3uC4WN43iqxUnrXiuq7M1i7d/6aURj8nrntt7gR+XLVbvs1bOtcvRb/eqEbbH+ofOHfh2TfG2Vr6NQSPwv9Iy4sYpTx/t8+bGW2z+cvhXD17xFk81wf75PtDfXnINOJ2tMX5raB3pNodG/hsD82LF6e15pl+/9VztECctiENH/EnnFeonW62s+ririb+c6u4zkl5xvnTSqC7Eqc7ycHpvXr2w/Yo/acD2vPVcg9hdlzUt78nqRV618mc/90PLF8YDJH2EXyZncfm/7PyLJ721J7zi3Ovwzh9u/Cl2x1cQzz5CvH/x93775260V+YGbr76Tw9E3HiN5Yt7MLLlL6f51YlXrfS8RPpgK3/naW3+9lE8XJ6xfOhhhXhrfGnmu/WKZ103huYbZ2nemmv498USnwUcLzCIV69pL1YnztaC22s6aYkz4Ot6DfTlRb4ffqtbrliG86STAX86GcjN4mz/oTrLy1ajvtmuI8OBcu3n3s/1Hw+qF8RoBbHdm3rZWuKdHYhtf/LE6gVXXpqrkf9VvB78wal/ZcOXKrXw6PvCvH/whvZnOf2TzPuHrtay9ZuzYo0ZLD+dywf99EPL/iEQR96r3Btvvvy1cppn+M0XG28v0tYf1Kd4e7lc8d0H3GIsf8aXVsZX39VyXvsjSz+0PP3T6HqF7adeqr338nKuxV/jXy2g1b22dY3VEs8gHgv1BPzqZLef7RHo7vNHS2zzt5Y53+7/6gW8rdn8al1evuXVF8Tb3sR2DZBu8dZpzif36sTxjBlBzP2Sbc36YtC8PraX6plvrf4GT9x4TP8XcqFa9QDlWdOuPXPN3x7GueCLm+baasRdnc3Pny//6ux1aE3Lj7Na+fd+ZcWhGuL7vrha8dhqlrP3fBrZajVfrTjXbt0nu7nQ/dW5bp/xF+mwp97Xrr91faSTPeVtfhrba/w45o07X/A91X3Ki6NmPvvXP4Axeh75cfas5S1WW6zrfPmZ+c0pXgycY++AeDj1y/iD+dbIem5C/uXVCzRnN06L7TuRQZrpQt9PWPeleGtojXeda1BdiHNr1dPVy6B69ZIWM99+XvFWh21sORfpMPksbOxTP7QA8kdYzhYMn9EIcdP5bO7X1ICv5X8GNLPP4PI+m/vEyfdq3/b6W2q4fmfhv/8H//fvbtBie9M+2WpsTg9xD2Ccze0BXVs9SG/H4o1pNfahtvWL7XWaG9+ci/jFq9/DypbzZGKs/rbPjZvTylctMM/ilxN/teKVsxqbE+cizva6equzVgwaq1P+1Vm7XLDHXqr7AcOHU11zPrE+pF1Deq7j7Iv61oXirFqXs1qwWts7Tlb/6TYyKL99d19XD3dzoZGveL563V7iQbV2/8TsX3sI4j1fceVmtw7UA8Tjs/5+ZPEflO2fXMlXY/8AhS/WmmmI+cM5629DsHq7/T3NjcvbcWONOwe9WIfe658vnl5u/saeTOza5uov/+YUg9ZQ/J4ZW432Lt6TVtzlrBVbqwZz7az8a0L+V85/9s/+2T/1W7/1W1+u+ePTUjO7qB7uctwj3Wt821c9lLe28bScIYN8ckENsc7aeGtD11A/7ZFarvkz1/Xnujosrd1j89Uo9+ksQ1xWD1l+6BqHpVNvrN6sH/jixBPrHeI5sY54DHDaS/E0tncxGj1jeDjtBVvuGm62PtALnfrhp6/X+sZ/WhusNlv9+mTpVyvcXuIx1yyNbHnb++awsLkXT9x8T5pXi297cA1dt1+Xs/mXF7eY8fJ6Doxs87LVWY0nzjt7ynsyPLA25wr89Vif8dKt96d1PHGLFc82ns5el8PKSbv8uPGLrd2c628snuVb41dr185vD3tn9N6It++3+AyqtX62ftb1xp9ii3j1alxu8eUZcYuz7v3l7sig+cYaabD2h3nfAM72517sXeYfZrWf8Yyw765qxXG9nCeeOX/vz3qKF3d1xOpldfjSMeLCcuDqVKd4/ifOxY39kR9anpLglX8RR5FX+IzOO3xNH4sfoqer8SqvTf4svob7fbB1dv5ub+Bb+vuXf/8/+5K3dnHja8XvQ/PEyTzEPez7AFnfWr7GfcBgNbfu4vYEm1+chWrF23y+4r0MGKxe/LXW3Ev7cve6MTTfce0jPjS/NRfr75yeel3ejT2hvQz3ejWvtce9hM3lq7n98fXhwlzLrzfgS6842zVCnOUVv1pGKJ5BHL1nriEdSKNemPuE8YnvB1m9Vf9JH7ZXsfIZn3gceeL9gGAP+cT3npXHtv5qsPrY6z70/V+Gsv4QRdeXqL5M0eOvHxog3o8s/iZLfVXfuGeQX48L/s15svLTAjq7Fmbeejcf9jqdrP3cePPQXgN/90YW93K6d3Z/1pZjrjZUL736jCMXxNNJaznMnN95+ZHFDyz3R5bqXtSDPa1WVrx7K4Otvb2svz4bIQ3nSBvKgWL7DC53+zHPT7+9YenB9lQfsDri8mj0h8z45RfPioX6iZ9d8Mmt12z16NQf3BywL54Jz629qjYeA/ntIaSh/ycdoxy8p7Wm19ia67c54N91VYvpWU687PaervEa7JqrA8uTL7YG/FsD6Ny+ofiObOuwUG7+6kA9VCMdnCcee8KNrU59rsblg+vW3L1v3D1orSGNq9f119gTXvGsjemFr3smi1u8/nfeGJov9yL/R7Zc2D1b/eKL3ePil9vaP0I5at510dj3Kz0cn/n9zdVXnxnpsNsH363VfP3FwnJYZ9l1uXGvv9ji7iM87Vv5q4PXc7h7BPrq3YlvL73LfD/xD7X2/dka8OTvfXvjIJ7Fyzaun+ZppQdyM4izOru2qxNPfnXSWhS7HPlba+PNv+lvtOw8PPme8FneK9z8pw2B71sHVuOzdZb3NT280nmn8aqnCxpX52t6e4dXOv/87/717/ozsm66bvb8cHssxvLfWuU2wnLL34es2mv5N1Zu8/xdh3hP+aH85WwclqNXL7Anrnl2Y3d/QJw/68WyXDpraVbnncU3fgZb/77oIF2Il23Nrbv7nj8L1WhczuaJ74eL/sTU6EyAX5zd3tLBWR0Qvy/8uMYFnfzVWl5axrTEn7SAXz/MHNSgkaXVWphe67e1hc3vDxO4/Bv3h5p+QOgHjtZlrJ7cNKrH6qGYMaPZ/865/0WyGnjWqUZfpLef/qClvrg/pDNfwORVO2tfWz9ffbHtd+G6nMVqgb7005eY9oo/7a2xcxa2v/Wby6HXHqZRL60x7q6r+N6H8TIQg+Js68UDHHjSWdyYe9iPYn5o8a8LGV3zV3fPJcuX/yKOXtsnvtYR6nf97QnwrQ6Ld9fcc2Nk29+TrU57nVZzuP3EieccWe+D+HEhPwtpsDShnHyrU6+ZunzbXzn5cXpuXd9zAVr6j0Ojvdv4csTtc88/bjz1mDlufWWtZ4EH9LNyb8+tD2d7Wu7W2rH57qERyl/jo52lUx3Xq4eTVrw4+TfGzGFzi7UWvnqoX9he0ooH1VoD8XopP0un3HjZauilMze2B3h0snL4G1f7qU68Vz45LH0W9iziMHn13X0TVv9itbL62Lx39oqT/47s1mE3vv0siu8ZXP69TuPui3z3Ru9ZPvvn3H3Ws84/nWtq1Ec+uLU29g7ymJrX0kzHGL8Y8O8e1NudG7OwNeK1PiPopeejd414707fT9rPuHcfQS0+GulsTRZXjNUfDgti1UgrtD83Rrs61bo9uY63NevLuP2ar44Rivcuyh5/aCkp3Gv4DOcJn+W9w9fWarO+BTTe5W8vT7yv7RU+o7Ocz6zvqQ++m9v1Z/t+gtx/+jt/9YtWNyTbm7AbcetVsxtdvPwnxIsL1crU8WLI7gPAbpylyfJlfLTr7fLMi8W7OsVbc7x6uL2s5a+OsVrprPFBe9yLIb78+mtebvP1b52N5w/N8994/QA/ndValFv8I4tb7kV6a+1NHxj7Aq4uxOklDasDOMszT4fZ67jp4LQfUD/FGmG1zHHF1euDsd6rk8bq1MveTxf5Gc012nL3GYpfj659MPfjAU5a+kgHL436WQ2Wv577wN9/beiphj1pzeUxcxzx/umWPYRq0oF6NdZXfbC4YteKFQ/0II6+9X8t/cbmW3ctnzFt1v5ae/uMB3rZftJfTnvA0r08JsbqoVpxxMITx3Va1RB3Dc7I/2XIDyz+myzmzhBwVmctP0s/WNOtV098xZZjZLvejafDJ97eMVjurdcepRm3edi6rLytw1du2mLOM3PNv3ppXf+uPd/TvLz6qA40Qry4eM44q7dqxuudF2d7ADruC4YDYj1X9ptWPH/oMvb+bA2N0BrW+FjvVga3ZxCrp60Tb2st+NjWYlD+vd/iquE6TnUgreVk1Qzm1do+24fy68O8eHsD6Tzd77ggXq3qAV75/DTSWS3xxrXq6KV7h9Vbvae3eVk9ZeKN1Yx7fUa2/eaDzgvEto8gXr/w1EMG1V3ecopn4tn68crtmlUjP3vK3fiuHawpwxNr7bsHrDzj1qnGWvdHZ8pn7/obLcZ9DnGurnk95KcTzJfbfDkhbnPozFs72zrxxGE5W4+tb2PlBfNia6COPenZ2P2huc8HiPeO3fvXyPh6/os91dx9CF2LbT+rt1atrqE9af1xdm13Py42vjq3Tntj3vjyb7SUnMATXnE+yvm++KzGL6vW16z3W3t6ldeBf4TP1H3S+tZ+/9Hf+kvf6XWDduNl3bBqdMPCco04acVxLba89DLX1epFW47Y1ikeP38m1h/MNj+Nm1+sXnDSLB+s52ndtMpJK6vGarHWnBXjh/b5aa/r/VU9ftZ6Nnet2OL2tf008qWh3vIgjeJxVzdf/s1fpNXIQi/gxnrEZe2hWLx3nH2Rw/YZd3XiNd9a8UBuvZvzq3W/wMeFOPfDZfcMqru1so0Vl+dMegZaGwPX/PvjhhxarQk3XvdiawOj63oVXyuv3HqohjXXr3g/NNAU94Wrf23Idf2kA/Vav627estdbN/mDPSWrd6uZX8QWVtf2mvrTzt/57BnEfQCfPWQFp36hXd67NZNZ+vBcmhszet3bf+dk39VaP/jt/y0qhU/K5am685LbudQvPWXm6WXVvbEyeiy7p8M+KuXZn3tvbF6rm+cmW9uZxUn/fIBZ3sRx2OraV794l0vJ97mwvZj3Pha8Z5bY3npA9++z8qPY25d4r0TQW/dr/YcV6x/ut0fGOinyaBzw2+Oly/j2/zbczVwAWf3EtKvBn+6t37593zF6wf4tw5/OowvjnE5acSpBv+tUR+4IN96V8JY6JgAAP/0SURBVOdVnadaxjgZyN97Me5F+eJQP51F/ePQ6Vnc2tAc56n2KwtyXW9u+aE9qM6+h/j0ufvEl0489qpusRuvHqun5T7lywmrcbnxjBtTxzXsucZrTfXDt7Y12NaBauznCjjvfmjp/OXEv7r5N1YNqN9izDW0rta2mmksJ61qmT/Vupy1fNXY/HC5LJ57y56sPfXG4u+z1L2Zpbf37NZ2HS/revN7ZlcLjFn5xWlnccVWa3m7D6sHV6d4890b8+zT/+rQDwXNfF98VuOJZ5O+pgfc7AkfaX1NrXdYnQ76Heo5+wyeeJ/NvfiHf/Mv/eHsD6BnN1wPZzcifTdqD85y3bDG1rs3NB8NnL2xd29cpxOneOPG46TFur4v+9Vh8bLi7d9qFW8tT2tfS6vY1VmLtxw50D73YgHcu/7VuX2Ud9cldznZcp76wWnt6Swn1Euc4vwM+LJ86W+dONsPC+1T/NYB6RTf2PYCTzx1do38nclTzeL8GdS/UU1+Hxq+PPQBEo8BrWJstdJ56qd1FecTo+Gav71sbSBWnN8z1BdBvq0DesDrfHGABriu19YeL7s+ufT3C4B4fYqL+ZHF34rwB/anvds1b7/VikcPl4V4rbu+4hr5wvJZe8LavyzuNbFqpc1vvnp4sH2b4y6v3PoGuWK+xPrbAcatG8+8vswhHcafFjNn20PvX3zn5UcW/10WP7SYu+/TuhpQT9XaWOtu7SAW11jfu5ZiN54VY0BbDfeQNbDdb0YzLf7uNb763ngG8qsNtBftS+Py0qlO91m9Q7H63Hhay8lHV41bByet5vwsXs9sOVm6xRlcLX6cLM7+0OJarDNhcW9Pq1XdLN/Gtm8ovnVwQB+Xl6VTbOPmIN7aYfMZXM6u6epUrxjDr1/IH6c+y2di7nkWv1gmj7/3a7ytFWdrweoAP062XGM6+xzWGw29dxarKQ7LMe5a49/rRX75WTw16hvEev/Fa32tS/04RsYHOPHkbq9BDIrfvpYvvhbSAFy5ccrFqV+2Nfhbe1qXkw50nX4cqA6I24+edddiztyPLMxnh9pAp/1LG8zrpVh1dn/jsHL3DKB4dfAuh18czxyqB3L4i7uuHvBlICZ365SvzlMtvL3PtjZuBnj3WYoP5p1t/uob6696jek058/ypwfLLcbaG2Mxfe77pnjceFsPildr12strSce/MJ+aKmpi1f+r8FqvNN7in3WF97FYOOX+yr3I80nfCYHJ/sMnrhdf43OE/yNlm7U1ekG7CbsRt2buZv1PoSrV9wLohfoaoY0Ni4/PeB/4oRit5/lpGEsXr/1HIcVt+ZXD/vqNOavFogVD8uDamVp1s/qgXh6Wyed4mL2hcV7qhGnPSw/HvD3wg9p0Gbb6/ZjzkLzeokD289+wNR/WlnYmhuvtzWIu/xdozmf3vZlzSAduP7t3fXqGGnBrg1HnPlAxAs4IC+deoLt5SneuhhsP+bicaol3g9DrV1sa/Fn4mKZayZGi7leFNs6atiX4r5s+ZHFH9jN8aA+cBg/o3dx+6gXRqd11TeuMV4aa1BOPa8OW5Tzag9XEyce/+2bXz3mzNJLC/jEvH99kd2zjbd1oXo3Lq/17TqNzcF966z8wOL/NGT0Ixk/xKexteqBL10ovme73MC3lk6cV9xgXh29uh97Bhmsxu3p1qPHL77rC9VrhM6z/QXxOKy9c5a7hwzqoRhsfrzgujWyOGlke2bbW2N1s5Aek7f9p4NTbRB3z/avDuGJ3XOBNKuZFqsuK5atvz6AT+6eLR/9eK5pLMd1SHv7gLsvW6eeqlOteNW4WltHPE6WT3z98pez6+BbLMfes+07y7ecYqvBnGP2xNNLOqz+dw/jxt814l0rdpG/+nHk7L1RHf0aoXu5+xTwWqc5HZzs6Wyr2Qj1lEE9sV1Tefkbg/zVFiv+VAd67gFHn+KtHW4Nll6o1q3jmn7Pu73BE9t7xPnzpSOnvhateWt1VuZw8/n3DIrrRV+rlUGcauJkkI4RnjQW4vUh7lpu91e1nuqxcqDaTD7Q7Z6sBuDeHtOsPqNVvPytWc76i1WDXf4TD6qTLSfEeVoTyKkfdjWq/UXnW35o2WagAp/BZ7g1+I77kc5n6kC8V/z1X85HNT6KB7y1J7zzv8t7h3Ju7rdoXfzjv/1XvruJ92ZcqNONzIrvQ7wPRlZ/ceIxseXkX52nhwfipHF1bj+7Pry14q1rdfQN/OJ9acC/Omm8itNIR5xtPYiTVpygp137alVj/UaWhvWUXx4rrzX3QoXtZ3WeOKuTFUtjeZvbl6inOlnXq58OrD88xencNeDVF+Pvgw2Pr3Vs/6vDtobc/pDA8CCt1sm/H6Igds8PqkGDv3syzvawPZvz7Zpci/Ulhg6IZfL475fh9MA1qxaIh2Jq3H6hPvmL87Uv6vD5Wyz+8M780CLnqQ5uNcQz18sxsnigVusqJ97VKdZYfJHe5jVfbhr1Zbx6+TM54Mw7r2rhMhy+7sd7j23Nemr9xRvrRf7eZ2H1nFH/pyE/tPSvDaVXLqO7tZ7qtKZ7DzFYjfbHnD+7vLjGtJobq9Xzsbx0liNeHTDnUwOnnvnLZ9sDvzV3nuarFc+exDPybRwfJ7hWJ1uekRXbtUI1une6Tn9H/uzWr6c0uh8Z//YCeN6b/a0WOTh6q1fX6dUX0MATh+oaq7UonkEamZzyA0694EBazeWtvcpPY+vE5RNbDgtd07v+xtaznNW/8Wz7dY3T/bx979hzsTyxjN8zs39bYXl6YOsz3t4gzbjxGOg/bv7VyPirbdwYLGfrQPdz9yAunnWmqY94OPWV3q0LW9PI+OR2j8XZOOBkr3TWxNb4oDW1rnTixCu28a0Fxax3OUBfLf1CvN6/LK3WBfVQrXxdl9tZ3Hyc7SmN+mEgLx5OOttzNYtDtfLTyJZXjP72Ilcv3TedRzWBRgbVxO2+rIdb+0lz9YpXny8dYz2yNNKB/DSyrQU0gT8rXq3qhuL527O0xLM4xo1Dvi/78vRDS8TFFXlCHHjFW84rfIYDr3ifzYePuO/in6nzLRzX18JH+/+U84Qb/4j/tfhnv/vXfu6hzrY/119uwjF+a9yH4nLN4T488bYOiBWX3wsnbihnOeZQT1CeF+yusXxzvnSM/GmsjviTzsazNPmLx6lWViwrt3xWv1sv7tW5+oyvdaXD33qqAZ0B8N0a8fYs42wcirE+6PBc336f9rZeOossf7WeuJcDG+/Dh/FDdVmcPlxw6pkBX5z0Vt8fDvqPOfYHhe2pfvoh5nLsR/sKuLdfZs+AX7w+QvX4q6U/fvvel1214rUeoN+XYXzXaYJ551avC77OuHzQ766le8Ccv321Fn49+FsR/sB+dfQgjw/XWE9ixeOs7VrqqZzLS2PnWTwQT6vr4q2RLx3+1r/7IA5xNl4t+5PB9sLqpfui9aWXlrz6hTjp1U8cWq6L68sZ9SOLv8XihxbzfhxTK4100r01ntakRn8oc42buY6z6xID4+pku/5stV5x+MR6NopXz3WcjK8+0sjytTftT/zlwdP+iNcHyGV86utz9w9vtVl98svds1jbHpdz3z9AB+L1jsn4W2d18byr9v0J22u89MzTqiafWH3FWcSJV1wvdy9YGvWbFdtasP2EfPSZ9WyddMyXt/2AOIN8kL98dvNaR5zWET/e5WzPt689H/dS8/Ly99yweGlsL+VsbI0/W97lrl62/o01Lw7LUYe5ti/2ce8d/jjxYM8Unnj1C8Z6yvIH83LF06gGpIOXDh/DLzdbje7l9Jaz3NV4qrO1Wm+coAaLL9b7qDUWgzTTYbcP+Wzf0aEa9SNW/D4bq4nDJ4YHt5c4N9a9vvWufmsWg3oxZq6h/jLXcXunMddxaBshXucMYvW1Oua0W0scPvlZvEa+NDL+akH84nL46qVay12N5YjVx+Ut0s9+8H916BZ8wkecz2i8w9fkL/db6v5Qa/kMr0N9wlM+3zvdG9vrcte+Bv/0d/7adzfoGqTnupfAxvdm74ZdbvmXB/z3Qc1W5778oHgvpF5c6cRhabDqsWLFaeQHOnqG5bE0wq3DXNcDK0dse067+JOFq1du+c1Xl+Ev4sZzHaczgGrFYdDeGItnq7X5am29bGOs/DQu6i/O1iv29GI1Fmf7gVC8fsqJw+By0vGHgXj0jD4o+kNCP27wy0kfltsfJmhUp/2CtFenXrYfencPXPOroZZrfl8+fOHtD8EgVr/AH8d9uz1BvRoZ3UXroFO/sD12/sXV1oOecfi316sDrusli2Nsz+pz+42Hk11uvLgh3tZkNLa37evqlb/vhTjlu26f9n2lRgZprQ6I6wnkpROPb9cfL410Nl4dZ+Jf6fI3V/qbLPt/GnJ2ePTg1qhn8+XUM9/tl4U04sTjSy9teXH68s3iLp9vrbj56tQTf8Dj277TSK94+WKwZwW4cVh705mvDqsOVI/feuu5esbi9cmKw55F1wvXy6kvoJFB8d5lvWfE2xMj7DvLHLY/PHrpVHfrFZMfp36hfPEsHfr1RG97h3pmN25MB+ppawMf/V03bK9x6oVB9dLb8cagHkI9xhFrLfHSiVdse9m8/J0R4yterPuwe3E5rFr5i8GOcW6t+MtZHts4u/msWNflFgN703lBvN575nD3mr+9WM04xupm1YQ00mFXA7bW1TG6Tqc40LAull7cHdPIt1Y8W045xdTIwMj/pAfppdmYtSfdZ5tbXpz2pvj2UQ/pG+FyisdJC9JgajXnf4rd/GptTcDLlu9e6312z4+pwbf3ruuNG/nEey+63n7Nt9bWy8r3Hu/7Jz/IZ67jrMbW0g/IzyBOcXliuy7YWtfgl/4fwwUNvcNH8c/gsxq/jFqfqfF9+/iW/Fc53+K/sX/8t//yz/nvPOR3Ize/N2rx+1CIdcMbYbXCfXDSMqYVivUC9XJK66N+wsY2Lvepl/sCrA7wXQ7EYbefjJ9BY9jrrQfpMfPqrmb58qxn+7hcaN27fqgG8HeeQOPd3lRPPMt3/fkYTra+5mre/RavbrxiUF+sNaa5PYhb411nJgeKZ9Xmf/WhsT1tHbw06qf1gdgrLcZ3+wjl9sMPDTmenf0BBbZv0EM/cOwfmLN6zVwv+Pas5Gyvrss1r9f6BP2pXf1dL44R6idrH6rlOp84PoOrFw9ecXfcON/VEmt/zPkyKJ7Vf3HgK169am0dvLvft5c42w9O9xguiDHYOiDffeEHlf57LP3I4oeX/qPF24f89LdGfVxetfjp1DNbpCG+NatTLRyxPjfihWpXF8SXUy25WZxyu67Xrnc9abQmqP6e19YKYsXT2OdjOVunZz1OfeUzsu23nkO9M/N8zSHO6i4nXcZXXT0y0Lv3QO+CeNaw76ztsboMaMjd/Qzl8Xffx0unvlzHTWdrmbONX05IB4pXI146wC9uX+JBOtVaFLOejZVbrPVC9dnWiFMtsbjxQjF9rtbtobixeVrVySDdOBfF0mGbD1svnY2Xx3DTap7VLxOn0T67Fu8+7sygfp549ST2bq9ZWvnTMbounsFT/qJ4I+Ds2YM4U6t68dOPc2MhXtxi6qnjWcz44sXNWkPX4vXU/KlPWL69K4dBvVQDyjHyPz0/nQMDvAy2zuo1f4o9YTnsrlG9zm1r11vcp/6Ww3/XWZylsRzX23f+jQP97SON5d1+YLVAflogr/xGnOwV50/832j5jN4r/BC9fAZfsx6w8Rdf20cam/eta5F3e/oarSfuf/ff/Kff3WSwHD6xhfjlbE/7UMSj4aHoiwy+GG4cvh6w9Kq1nPrh80LryzKLh9OaNh82BmI9oK94/D3k2eVsrbT4WlNcWJ1q1g/sHNJn6VT3FW7Oq729PeA6p/6g7RqeOOm1lqczN+LceqvX9Su7e886884/fznmm7d6odpxWVr8uwbXxeMGOpA+A3mtn1Wn3qtzuXxi8eTwxYm3fa9W/cD6+wMLo8FPvz+04Mrt/K09Tj+09IebNI3y6qV5cYhjzL9r2Xz11WX6ADF1+6EFD+LuvQjpqRWn+7m1Q/1sT8tlab7jtle4rFj1NqYviLe9s60TJz3XINb6IE5WfM8pDWYO7VM9xWn91YPtJw0+5+JvrPhx5c/9uT/3xcz7V4U6K3z5ctvb+gFa9Q248ctdzuXFge5D3DR2nyGNeJBOfaXJlpNG42ps/mpsPB/w1y8Dsd0jfLxbZ9eUzj6fOOJ45lCdtPgzqM7Wor/9Ft++M/Eszr7H8hVPky+uNRjF9dX9aI4r1rsAF28tLXN82DW0XxnQ5m8fYHsyXi7wVXf1oDrF41Qng3LjwI3XR2uDtKq1Bmlsvxvb+xTopo8nrxrOoOuQ1vKKiz2tWb0gHme1um+3t+XAaoaNQ/HV2HqrYc6eeHGLXRPT63K6d7qX4fL475nqBae149Jbje23WFrLWwvmrTmdIJdeWG461ajv1h+f8a3lp7Prhzgg5tz9Lbb+lUE5UL27vu0tpNcYlg/VTjdtnHptDqtXPAPx9iat1pRWNcXT2/6Lr921sfaDPb0bcBabEx+3Ppj5ctKod32sThrQGlYr7WLLKfdqtN/mxdk+R3FgazHXcOtdThprjz+0JPgtkPtR/safuNf3kd4rlPcu/1u1F6tx9b5WH98BvsONV+OjWuV9tqfvw/tv/8Z/8uUG62Zc8HUDFs/CrpHfTdyD4zoNL5peNnz3pucTK756xtUyFvPw3QcwHVb/5vXQH374w62RQX1mcZf31DNfdatX79lideJ1LZaGMROPE1ynZby5/LT16azqo7j98QG357W98hWDdDp3aJ/jya+mkSZ/Vr/BnPF33ZjO1kyfwXKMcZ7GdLqXzEHt6sdbDh/QSSueka+4a3n+YJClEw+Wu8bfnrQX1Urnqeb6735XZ/9gA+J7bmL3Dzagj/aneqEYq19Yf32UayzGcPVf7ftDT1rpVIdWenzi7sXMNb94llb3bTw+8avJ35fBvhDKXaNhrLdq0eGrnjrVWmxPN54WpIUP1cggrXj83Tt79vEgHbz2HHDM5fkbK/4my5//83/+i/mhpf/wrXh6rbG92TXRYtXYOvUbWlP9iqcfV7640bXYngUsh5Wb1uotXMdrHif/rpEtLwt6aH93TfJevYPNW1P3KZ/8zHUa+7fY4u3eZK6hvQn5oVg91/e9zvJ1n73iMfF9N/K1Dv3ZF/XFeh8Y426txrTl1btRPN8T8ORn9Qv6CHzV3TrQnIltfmfcuqyTlRunGGydai3yb6/pwvYD/Fuj3K3zxAtp8bFdC8jfWt1n1o0HaayWWHtjTF88zXgMz3W4WlkxGq90VsuYbXz1YOPG8tVoL9WCuE8cc9g68aCegT/ju+u6HBboPvULaYVy8bZOPbN4aWXx17f75xrSLO5d1edq569OzyIu8Itnq9u8vczwqmHEeQJ/ustrTa0rXea6M9AvTj2ol1Y6eKuDu/0Uvyi3/d93FCvv5pYX/+aJp9eYRnsKl7d9VqM66a6flZ8tL51yxPre5xr0w+Bqs6sjNyvefrP2/+XfaEnoyZ5wY+947/CZPPPsHb4lvr5qZK9wY5/J+SGxdd7VLPbZvr4Pzw8t94Y1sh6ujS9nUezezD0QbuRehiC+PCgGxZ/0wHw5UL/7Ylvj88XzvvQW9Xvr3H6gevG3p11TPS0vbvOwc/FQrfbRWO3VMFZnrT7M47WurdPeZVsjXnpp8e/Lkj8dvZbf3uHLF98/pO6aWmcaGX91d8zCXV91n+ZZa+APadb//WDAfaqVzl7L84HRDxb74UED4sdl5vy7xu0nndVqLl4+yLfHcfoRIw1+cXsdT35/sDHno+Ms9szW+DpDtv5rQLPaDLf+/KGd7R+s4qdpTEe89YO4XtxL9Qu47Rfj7x5r/fHorWZ6fSHce3jzzUHeaux+4Bi3XshfDG7fIN4eVGv3IV65/J1pP2B1D4jLzYfXvm9cnn89yI8rf+Ev/IUvP7T40YVPHA/qX3/tz66pfrLyFq01bpz2MH0QY/h3j+NAmiyIZ+HyltMaQrX2XngFetay+wp05ffuo7H9mPOJd98Vr0dxsf/wH/7DF3OP1ktrSWdr8O8e82Wbu5y14stb/trm5eue617cHu0tLfvVvdt92R42ZlujOtdXr8G8fHp6iRt2TU8102vfoH20js43a//Fsjidbz1snWrl3/GuKT5b0BaXt2uJV9/xVmtrLKf4cqzJOvdei9t8ee0DxFs9GsuB1akfBmm0Pgbp1Jt5efl61lhnUm1x12zzt9b2DeKutxccKN8YxFYjTjpp3TqAsygvgzTKz8LG1ek+2XqvNFn+3Z9w19V9z1yLewb3eYf2PW7738jyGzu/PUeGVz/bZ1r1q0e9ZCC28c6Ste7qpMUf15jGU624wB/y41SvvordvNXFt49ZGjtnq3Hzs+pmfOncGNu6veeXe2vEjSPempZbPttY8asB6YRv+leHiF17wsY+w3sVD0+cdzkbe+K9yuX/DP8V7x32AO5hrNbGPlMjzkfcr+n3s9wn3j/8m3/xy7g35N6IwXX+uObx1l8seHl4afUSEX+68Ver+HLC057z9WLsxXZtX7J421OarvMB/da0BuXhQ9xdU/G4sDpr+Nn1gfw+ANiTXtwQB8yL49bn5um1fayGGO6uK5jfc5IjfzWqhwf8vvzvHwT2TJwX37//9//+O4sntvo7L78zCbvOpzm769M3Az4WZ3khPZx4y7f2/hBx9yz9NIrHrdb2s5zV2TGOeNhYf4hmceyd/WwP+atTH/a5Z6rz6CyKZXs+NI3LbU3tN6s/P7D4Pw31JasvWuKtM5jXKzPffjP67cHq8Ivr8faRnuvWYO3ux70nxdagvjrLdKqJZ4y7PYX64YvTmB9cb62tmfHZT3vrX/Fh/d+c7K9Yxl+sMyif33+LpX9lqB9ZxOuvdS3uWtvf3Zvy48Ut3nX7cvc7Diu+vcTJ4l7bfYsH1WX5oFp7r8Gt1bw1N4qV3/OzOqF4n2Xde4DrWmzfm3ygrlpAh78au+Z6bU3GjD+DnQPOYnmrDc3ri9kPPnX3HUIXzz123wfy0snu9ZPVB6RfH+o0X8hh/PHTMXaG9e06X35n4ow6w+JG153v3gO0t17XjTe2Vq/x18pjey8u4mXpXZ3Lcw36bx9gOQxw8bLV3f7hFY+ZL4q1trRAfnvO9tzM7X/v+Z6lziUec91Z3TXWn1rBdb3UzxOHv/jlFN9YtngVW9/qxL+c+tieg57qq3y2HPuy60sLD7o/7CeeeJ83ff7gi+HsM7T733nkj9c53jPsvFoDjeyeZWuv5/AUl0ujvmjzi/eO23rmEMcYZy2IVTcuK4ZbD8bWIlYPxjSupbF1q1FefcLN3WuGu3WzNJ/ylnux3Jtv3Lj85sXSiPfdDy0//tGv/CD/6tATfmi9i1f6H9X9lr7kZO+wN+3Fu9i3Yvu5vX3U6ys85fFdC3v9T3/nr/7cjbg34wI//+Y3z98YekB70AFHHQ8QW800Np5eOte8KI29WNf4suvvBbuWXnNja1hsTjF93ocZyl9enFf2kQ5LBzcrB8TX8pXTmM9ItzUZi3UWffHkK79YfrntY2ez/Zrbf19a/u2//bd/6t/9u3/35YOPT018ZyQuhhPPHxw6wz4s1zrnznfPs3WttSdZECunPFguH/0sjjWKGyHdfO2ZeZzqQLz21Zxv+4GrhVMt2LixOCu2f3jmg93DXReobT/FnE+2X1zKf/pCs2eSz/WuTb360xdrL3Y9d01s4+0JvdVm/NWIB7tW/up23+Ppd9ffmm+Nq9EfDNNKD+pnjY+tnnG5zRtpVqsfR/ZLqtrmfiTxA4sfRrJ+1DI2j5c/Xcbvh5b+70I44nrZXjNoXv/tQ3u0e7K4eQzUaN8ZLG+12kNYvR3X/663p/PYWMa3Gungb418+NbR89F9Vb2wzxDb59R471HPIV/9MEiHtX9iu1567W/2CpdLf6/Fs/UXU4/ZC9etsXcIXmvovVDOxWotpzE/bE9GaJ/wWIizIzTXc+8/e3/ff63nxu1V57FxVn7YvtWsh4vWfdeSP05+Fq946Hq5a1dn/aG9hcvJQnr1vn3RedK6vGzjxmDf2nN73NnsnO0/8GF9rpXXdbnd99unsXrM9fbXHNb/tKYQJ//Gm4tfW+4TJ394x4PW2VrjZ2Hjq2N9fOLtm2vPt8+rPnPwwP7t83HPY23PBW+tnM6j+ix/MdizaP27BrbvzrT2vMV6d8mDeHHSZK7Z9rbca/UKeHdPtpetsXnNjWxrhq35hI2v7Zrap2vqNF9+Vl/m72oVe9K4hvPdDy0/+tGf/lXOV3gX+wht4iuNj+KfwVPuZ/S+T82L1vEKG/+I+4SvXc+df+1av5Yf5P3Lv//bf3CD/eFLovnVdC22FuIar4V9SMvvhVQ9vs3tGvaF0QtyX6DNi/HhZ14uvWiK8dE1ZsuJFzf+5tx17T7qXYwtjz9OtmtmGy/G0gDXePaxvSznWtrlrC3nXQ0fDn1AlLt+1/jQXto75+E6XXvB5wuLH0/uDy3MnC/O/tDCv/eAeR+2ffCu3fuB/p4lA/1tj9k9a5afHm22a2wfVmNj2dVa3p4L33LkgBhOwEsTViOI8zmvPTuQ19nYu/a52u35np35nsu19n/PoOti9FtX629txrXuvV3bWmsr1n6kzeItN34+1v64z8Vo6NfeWHv3l9637ywtGv3Y0Q8erLpr2zvU8+39jtXpx5D7IwnrRxdzsX5sMRavx/2Cm20+3YyvPdpega8en6y97hoX5N/7Ya149w0rlhaUb1ytOFtz8+vLunrnxV2tuOUuxDrre+bxN49mz1rPy723oHX3PO0+geuer56x9qc1ma+GOeya9QlyqxmvejuyeKu787TybSwNcN0aepfgieu9fYTqsvIX6T7FXatVvfoAe9HZgvx4992Wj93PLLHWGa/PJ/PitI10xXq3Vke8HtITK3f3QM+7T7tfgJPBcssF8d235dub+I2wdaA65UK1stVozjqDYkBne1pe3Gvpltse2ld7yDq/e91ZZWLy1jbP9Z6HOVt+cdg17/xpLcU/Mri5r/SefLDnFbbGnkNrvRx6AS9N/s4LL6Qh7h3UZ5F3J559s8f7jHUmPQdP+71nnc98z6H+XK/Orqu+jVnrePqckLtritf7tbXjmm+N1UqH6al9hDSMrYHhtc7u49Ycv5zWma1ONZfDH/Llv/H6g2Lv4qvF6jMUu1rLgfwhnbX298v4p/6j/+fvIf6ZX//V3/yS8QDksHOo2SfcZuCJ+9T0t+Ajnad+4BXvoz6e9F7VCBu/3G9dd9j8q/Wk/VGv36ef//n/+z98d7MCrWxv5mJuxgzKM7LNz78vOA8qXy+RvniCOvswrwYfjT74zOluzbgsrcZ66EXMr24v8v0SHNKOd1+Qa60lLddy1dvarav1p5lGY2tqPaw9SBNw6/3mBXN1szhbyxzaq/0wAvH+AKZfOcGcTlDDl8Pf//3f/2LmfO2PfHX4+6BUZ2uY4+gDzweEvqxFLRr02rvWBLv2uP0BMeMTk8vM97o9U7M95yseR4+sfaWrf73hiJVvjtM+qOe6/WbVSScedB54OPzxjK2/fkAPYsBXHZzqtI/i9J3Jv/k3/+bnzq5a1YmbVU+sPvjWT4PpybX6xdtT+tW6oz6dXX/g316shwGfWHXE9xw7B5zOqvOC+jLiQTrePe5Xe2OfXFdXn+nEBzqQlms5+ukZMPZe27rQ+viL1XP7w9o/du91seq2/vhp8cXZ9eNlfMWgNXevmuPJKxc33bSNaeDUN6uPeMsFceDrPOsprfam+ji4DBe6r3DMob4Z3471RMMz1FmtDt7W2p6q0ZrquRqb717oD3XVqU/W3tSHa3Hn3TtDfTrdW+DZ6W8w4cmT377I88NZP765Vlscr3cHbN8Mr75Ye8CHG3/3ohwj8O/9KF//nrn9nLDO/hZW6+WXY3SdD9Rg9QP13Pr23UiHbj9S6rl+cNpT1/Kr3XrEmH7piXePQDppyG3txjiMBsjfHzjjymXirP2rXoYD9cg6K8ChJy9d3M7S2N7VbzWudtfGdKpX7e2NVnNcBo0gx/X245p+695+6qG61/jb485r/8BevWqy/LT1XM3WyKCe3EM9k65heZezZxrMu24uf/tbiLcHF/F3D8q/5wBicVp3qI/04lWfVnpx77nFKy7mfu+5iWNfjDg9f/sdhS7Q6h6Ir681utuvHPvfs27OB3GAXmfVedV79Zrf9eiP8YnrsbOG7YnFEWdp0Ugv3nLVDXJw3de9Q4108Pss2PdbMKdHG9RqDfJ3HfHaK7ls4yCGU/7WWE51GKTDzKG92F5oLIc/C9Vrrfr5uZ76oeXXf+3Hjz+0lNj4DpezjSyW9xkOXN5nan22n8+A1qv89X+mxrf2cdfzCsu7OV+zJ5+t94T/5X/6H797QLL0ugmrze8mzVyLxWN88UDcTdzL4dWDkc6+lKptdN1Lg+3LppoMmssFnLRvH3row5KVV13QX3Empwe2GI1e0n2o0lKn9ZgD/+av7Z6YL3Yf2O3f/K49tAetCaqJb4TWvXVc13Nriw/VrK4cL3UfhL/3e7/35Q+S9OTbH/3i9YHZF2j5Yn3QqcuP4wuQc68XPfTFpL1m4vbZqEbcdJlzKi9zvT5ISw/6dw3tmWv+YvzV0Zvr8lnnj7MfbvztBS19t1fxgAYew6ne3m/1XK90inU28o31vHEx5+XcfIlxNnrCS8scl1+t1g90GODkL5+ZgxhrLWJ7DnzpmfP1h4z+oMgnn7W/+NUxV6M+65VfLqvm9ibemLY960eof/2v//WXuf2C7d28usH1roemXvZLUPd451fdLF+1us+qaS3F+PdeV3v1zPWxefWlTlbf4u1NHCMsJ15z2q7TZrueasRlcHmuq2ME/u5BhlNda642/3LNb7/1F/jqh+GBXPeBc3L2acWhs7WgeDXEaLDlbL4YfXXw42QgNx26/M6d0RKXv+9OMc+PH1HMtx98GsXjwK77ruuuvfXjtw/trZy4wI8fxJ1d96x8/bN9F7m3+4NRXJqMfudvXg25zDxeffDbb3WMcqydPjPHFfO89m60RnrqM2jf9+z0oqdq8ref5nxx0onD9MOvD2tnuPKYmHzxOMb2oDFtevqkbWwNaRhdL08/rSfurgnSgnorxp/RrW9Wb3xiUF4jv9z2xViteqnvrbn7WJ4+WXPnupZ2vRpbG6O/+1rfcUEferKf7RNfPJAv3n3Wue5+GJtnUC8sveJP/MZ6bA9al7i6t8/i5quHU/1Xe7PnIb/9Lp/hglzn45nonCAtGjjOx2evZ3B/aKGF97TXWb1m9Stnz0B+9ZjceD1/e1b12FxtkFet7ilYPl2on+VkkIb12x/XctNi6qanNr799K7K5OPpv7/JWi6kUW1zPVXfSBtva9Y/uBazP0bX9dM+VGM5/K2PAX3PCGsvaHSPbC+dB+jnqSd2e/6up35o+bX/w48+9UNL4xNuTKNPWN6fBM634Grt9VOd+njF2z6/D1bnM3N46nfxin/9i//f/+f//eUGy+SUtz6g08PXzSzWDc1CN7I4jX3A+MR7OPDieMi8GIxpFvNg8TPXxeRf059RDVBzNeqlHl6tCeIsL11zfi+t/hDoxdUDr0ZaV2/7hfruxVO91qGv+jdu/8w8rdB156AHc1Y9eeUWw2u/jPGfapUHRud3/0BKR46Xpb0yp4vry614/YgbQR9xmBzQAx7bl6s14jBzqG+8XtjmWT05t2L62324enePXMuR24e1aznOyxpw5cYx6rs1+sKAK0e/OPHkyceLk5Za+LD9An0cvYBeadRPfYO5uD6cnXMz37Pp7EGtTC5OBnpsz+SUv3G5rUW886kOXXGjuP3wI0v/TZBdGw7gVQ+qY731Wly+Wqy8NX3hty9+gPrpT3/6xfrSgkOne4dWdespPTW2r86DtrE/6NWreOeJD2o489415ulmeuDv3uDTS3tRb/WF01o3DnLrPU46zUEsvTSZfp9yjeXWsxHqI4PVBrntTb3IT2vXtDVd1199pVc/fPpur+OKOxPn1DOUlrF69ZSWOMjvfdDZ1k/5IFec1VMctmuiUbx7UK9i6mT4/NbjvsEF+fWrPn+fZbh0oZ6MQAt3a25frY+1htbXPvEzc6Bhr+jh7Bp6/7eG+nO9uq7l68sc1LDv9W9N1TIXp+85NOKI09i90of3Yv8AofNJD+Sqxcz1VD/qta441lR++4jDX89q8LU3y4Py1eh8jXjlVH/7pN2ebJ/s8uq1+7U+aAI/rl6BHh4D/uJpqBGntXQvlF8fkEZ7Z779pMeHq9/eqc6uNdRHI197Yc7qc8fmelPL2plrMXpp1n97FA9ogHhntu/z1iJnR/w0qldP9VXdO3/Kbd3mYmpUJ832K33x9OiwOOZxWnP8eEaQL14tsZ7Bzoo/Hh3X+sXph5Z9XvH2PgA5oX5b+667c+g54W9N8fiXVy2j6yx/664eax9pMX3Gy1o3S4dPvn3pXuWv/q57+Xj2yPvKdxZ7K4bbO7Re5JW/veHri54RtjcQs05cvvbEiCuvvu++szj62/PH0WPPRbXaBzlyq4ff2jPAuWdTvJ5+9t9o+ZU//fL/OtSCGy/W/4qz+BqOhb3CD1Xra1A/T3296/Uj/NB9vtLL/0PXu/jHf/svf7lR3WRs527AHcUu+PZmZfFXJ8vnDKrF78Hy8vQy6AXKejlkfRHqQazerWGkz7ZWsXjFM/7WsfqbW2xfCPGqWb34aVQnrG4cJj+4B1j9pXn1jNXNrq/catVrvMvdUV7W2lnnYeyF3t9m8UOLc3Ru9mm12kM+Vh/hqac49sPL0kuT+VDo5Xk19hl6Wl98L2IWf/PA9XLklZ+GHvZDC6ppBP54aYnVj/ly0qqeuDlfcTqQzl0bFOucnEnWWfZ85XNGd41GWmxj+snyiZdz42Ls9ioOrvc+6V7BrX5rXX/5oTrF66Wz3PO8PRjl6MO+eAf1XnLNL76gUU/izat9R311HVznK8706n73pcOX8r6c7xcaPWchrfTai61tXq/Z5cZpXcbmYnvdmJW/ccZHvzXGW43lgDkrZlwNFkf81lpUk0bv8uXuPrqOFzdesfJ7fvKZe67cO5n7yX0UlzVvrMa1dM3bF+cPu6b6qcfdn+3NPNsacYx4xUC93kH7Hu4+NLredxnb+xTiLp+vdTBzcfd6X7z7Yp0OTlr1Usx60+HbnvDjtObdL3n2wPl5/n2+OTtn1N4urz11LQZqbC/V2Z5w6oVveyg3yEuj8+GrZn5WDdge4m1cfXuz/aYbj79+w2qZ336rl8bqMNfVwKsfiAPlxo3f3HqdS+9q30GY7yP7DxD6rMPdZ3D3jLWm3d/be2trz1cnn5GfVasxK7d5eem37mpl21fcLH77tn651Si/Pb6cdIpDnHiMrziYb5y55q8OfWfQs+W8jK57R+5ZdX6dofzqGutr15ZvY60r25ha1as2v7O5fcRJD2hBPe3ai7l3dh/W+BZxjGmY0/C8rvUe6f7c+Sv+qxE/pMWe3p3bdxosDfG7/jisNe49Emff56uDs7XMr0714sUR2+ft5/6vQzX9hGKvOB/FF38SOZ/h2cCn8QnF3ulW9zO1f0hU744/JP7R3/qDH1rsw9PYfPeJuVGNy3PTdlNfWw0oz4PgBu+ltV9Ae4H1wuuB6IW1upn6ew27b3zbE7Sm1sP2AY0X0tB3vSx3x6w8+5bV1/LSgXqKL1+8mowvVLM9MDc2Z5u7PW9u4zU59t+ZOJ+ns+oM+5A05+vcto/2jzYftCcX5S3Pi9cX7fsrdRrtXS/g4kCndYf2OQtyyu/DpTrtG1SrP3DEg62zOvUk3j4DLTppua5WWnytHwfE7Wl7jdtazPdZc26s50ssWw2gcXuub6N46yq+KM7M62nXszrlt557r2T5GmFrBVzx3bvq1YtYcehanvvXHrVn9pCvmmkZy2H62r7TrP+9Dq19R9r21v3ghxV/5dff7GF+bOkPnK3lCdW59cP6WT1fe1oX2/z8T+vmS6MYWGd2e2HtQyOkG4rFgzjpgFj7ZV5MT91rcSEtPr3vcxKvGmnsZ1bXvTs9f70zi5fHyuOrRrb7h8vXHuyal2N0HfdVPM6OYllcRsP+dV+y3dPscljvibjLaWwtuz4xP7C45/e+j1vN9LdGGua3Jzyw3s6DtSfMde9No/PkB3r10d4yvRdXr75g93l7qmcWuhbLqrX1us7XmW0v1TJC+5t/68eBeFA8LogtZ+uw4rePOMVaRxC7o3h6u05n1zPm+0f/sMe4f2jvfMtrj7L0ofn6tvf6h/phuxbmurG4+vHNs3qqx3KrvzqrHdaXLYpX2xyso7VcThpxsnjG5bQvy4kXzK3PuTkb3xv7Qcy4z1r70tj71Xz7A3PW2rau0bVYe9sa1781qp+/mN76juu6Xqq3tbbG4nLKg/YvLDcdcc/h0zuPdY8WW17vJNa7d63c6qSz3OL1zZaLY+RbuK4Phs9nXRnwVyte+wDVuv2I757C1uIT6zzZz/1fh4y36bD+J06+j3jwWS14pQHvYuFra73SbEONzd/hSeud/i8DW/sX3cc/+Tt/5Q9nP8Ndf9duzm5oN+vyXu13nM0vp4egF5kPQC8sYy8tLzac+/BdzXTX+PbBquebz78PcRyI00Mchy127Wln1ahOVi12UV41GdiLXvj2Ymuk01mwfI378jHfvs3b4wzkiqnZB6IvLf2Q4tp5Zc5vrTNc0K6Pemgdmev6hnrCF7cnfVFuP2HX1N7FM4+3qGa2tY3y1Nha/Gpl8bbW1ktTflrF5XcmwN8PSCzO1kqjH1rqh87eH3LL90w5E89ZXzqdKb54+9sovzWpU0/0xNLHaV2smvAUZ3JDOvz02xdoTd0r9VWf7dvtl5Z53Azq79YJ6bWX9uhades9c81/e4PiC7Grwdqn9r4/YPavTmV+eNkzCWmutvkanz1on9hiuaBXZk1ha9x82NjqpFG89W4v7Zs5f5x48rLW8cSpRrzlFIf6qu7q1pO4e6L3Wn5ceXyes+6TeE/3UTGaWVy2vahhXo14cerBCPHSLDesThobh/zx1OtzmV+tu5cgdvsSd5/us8nPOpPi3c/VTod//yaXa7khXnpbA8SKby3X+rWuPrf6DtLaO1P+zg7S8oyaQ+tnWy9O/YgDDp+et29+ME+D4fClE1ofo13vu4d0MtfVuTFWTO7qV3s54cbLSQOWkwV912u8HRfW5Rw6l/1s6x/29D1FHFdOUGcNtm6Wrzifte158aeR3tVZS+9iz61+u482H/gyvvoo1licdX3XXH5WjRCn9cZJ72rc+/jywLqs0dk4s75P7o8X4t0ToT1qf9rr1YbWmD8OXxpGtnx+ts9/sXJ7H/Su2PsrDqSf1YO92V4y19Bebt8hXtz22oi/e1Atvj279fVu2vdL8Woz1/zil7NrrmYcY7zicdZgdaB8fZnTad2wPRWHdOLyX464c+ycf/Y3Wn78K9/9q0M1vXjyhV3kjk94Fwuf4cDynnI+0vlMnd34nX8tPur1s5D7ffPD99H5CP/sd//aF303Xjds8702Zm7WVw/Oq9xucAZu8F5kXlZr+2J90qv+vhzyVYMtL0uneH46q3V1iu9f0788dns14lUrnTQ2b/PTrg5f+5ZBeeW+OoNi9jTrzHCaX6QBavaBeP9aZx8w1+qzHlsX1AdUp/XGq2+2/PpeLqhXbZAvfvf8rjW9aoFau8906q969cTktY76cs1CddJIR50sjlp6NudrbVtr92s5+wzxA7/nyxn6EtMXmfYKL91ydj13D+MtJ1sNoziTe/OzNOIUtwZrSYuJQXvfWreX6qxGOnhxqwN49qM97EOYuc7EadVL665eWhmfWL1VM4P6qXd7vf+K0P4tFj+w7N9mWc20ti9W/e2lehsv9+naKD9fuZ1ZOstfjjGNdPCKW29a/Gt87UlrTrN5Js42nhXbeDW2N9fl4BV/Otc0XPPvvdK9ycy7d/LveVU/bC8bl7c6cDWqufaOs7Wyy1OzZ8E1bG/Qs7Of5SDefqYL1aZT3JxPLg2aIOb8M+dS3XqUx9caXFerulurmHX1h/Q+1/j0oP5dl1r09n5LT0xe/fDvvfjU8/bE6gtaD//VaU1p5IPtvXPASy9u19Vozp922Jx6iJM2e6eRP96NQz4WNy2wb52Hs+pHlkZn2GccTutX765xLT9Oex2vGBPL4mzPrtPY9038cuIxNeR2X+i5vqu/eZu7GmvL7dp4+2Tm+lv+6uC8WsNn4nHUBfelZ8wZOTcj6x1j7dVfPddgj+Bylseqm7/6wXU841NcLMNRu3fC9ltP0BnmS2f7g875aT3x5NZXXMYnfntj6ca5mmt87dGruk+1ikH9lxOPxZPTuDpp3bWJ1086rQtcxyvOoD0AvmoW7/w6u0//q0PwLl7sazXawIuPdOBra8H6Psrf3pq/6/ed3ke1QjpP/PW903uVHz6r8zWoZvbP/+7/7cvYTbrWTdlD8BRfrTj7sLJeuuLghu7lxHwI3hdVPW3+Wh9a+4Wr2OY9fcBtj3HSiVv8iXN5T2u+/jT8oeld/s3Jx8DetD/2c3nLzfg6lz2r9jdO82JyWNp8Xko+BH2B6UcW1/yAX246rBrtQT2JQTlx4lVbjFn3vT9YWve+ch0vrdaY1uqx0BcAeq1vdaopV5ylU7/VArFQbnE9yO/+L1a/+PLF66daxRnIbw/ips3XF5m+gPLfvs0v6md7Wjz1Aq1bPE686hTjuzXkr0G51eHvHIG/Ogza43hXi/G1X91DWblrt972HvCAfnH3UL3xF6dTvHdFP7L0T/D7waXrp+epftJprH5xVj1mnv9yso2VS7s66cSNs7F06dxe9/36pLO14hRfThpx8298NdLJrt5y7HPmGqc4X/dH90xnwqBzMu76s7hZ/YiZ84H7b+8vsbjxXtW6a1lOa7k8aF2s56i84r1n+oPT0zsmLh1xc3G16l0Orb4f4PI7j0x/q8dC9YwsdK0OVMc70eeaf4iwfwMiXfXx+G7Pe3YQ30ifv33d/RRLB6e1pwM4UDyNdNJqjmdMe/c4LYib7rV0QF5WnctLa+3qQPlPnHiN+S9PH52Hc+uHle657pnOy9qBhv1z7+z9nTbj6zzvs7+ceDe2nO5T75ve1+WU96QTOi9rjrtWn6spP+7TuD2yjTfP0iq+tZaX3V7WitEEZ+JsnFW2ZwU0y23vGL892XsDr/2++/yU3/rLL8bkPMVXt/tQz/us11cWzLcODdfQmuVXr967Nq5e9wbUZ5z2dnvjXy2gUd9QPKsezvL414L45dTTchvFMqgfPZvj1Yu9iHPfaaufpWVkUC+wOtX7uR9ajJEbF0++xbvcsLGa/D5YvVv3qY+t+S5+R3jX75PW4qM4vOM8xV7x83+kt/F3Wpf7hBv/F3/vD35ocQN2QzfvASi+c+NqdS3WC2JfJmJuejf1vlh7ubrRu9lpyOmFlE5aq+3FV4yVG285coo91diX6PLKFc9cF8/Ku/ksv9z9A1KczWXp529/d5+Xn/Fdqwf2lFutm7Nz5+JLiy8yvtD0I4uzg3RaF6tm12L9AYiuXoJ5+Tj9QUgeLujBPRTSZ+D+uffV3k/1FLf7jmb7Cq2VhjWar057gs+fFp36S8uYn+FX6+ZvL/RbOw4/zv3imAYY47QHfencMXOtprzW1v7UV3FQq5Gv9Ww8jlj5aRTPyt189dtboJNWa45Tr7CcrZGOmL1pn+tn66Vh/9of1n7X69ZKp3v83q+ZGvzu6cx1/cFyega8K3pm1lZDnhrQmvQhHre+WquxelnXG9t1pZG5ro9qxLkaT31czpNWcWOcYsVXJ7u8arCtk39zs+WxeNWzj/HKgXt/4G6N8plrsT1T1yyO+e1B7Xt/xSs/XuftOh22cYgnt/uM4THYtbEgVx+eFc+Mz4n+0Ot5ilst13F7xuRvP+rI3x9sxFpfa9Sz3HravoJ4Y3PAVb8fWfrvQ/h8408rfT30DtYfv570wCCeuDFcntw0glh7UJyeebzikL8+F+XXR1rpxUmvc67HrSNne+GPly3KvToXy7nc5sWKgx723PZfNdFnazdmct0z7v2+X/QcbA+u47G9z9bybz4Yt9Y+S3zlb71qdn1RTrzG7ZGlubprxdjWv/zlbaza73g45pcbv7Ppe0rPNuuc0mp9fQa2n2J4lyu2XD2kwcf46jFzXXx5dOM/xWCfp3op7jpUJ6041hBaT1zxOPnNu6dv3eL2137aY9azIJaea70vx/XVirfvkLTY5WWuIV7YWLnFxdSoDn97EJe/tRlXD9LLvz2DMRNrXa7/yA8tH6HGX+HGP7oONfuR/sXX9FONC5yNNb/j98Fn+oB36/loreEzvDhP3PV9a03/6pB1tlbxyym++2Hu5s02vwe1B1rcQ+GF2j956EPRi/Y+CHJ6yfRi6kHrYdsaxbZv88t74mx861xe8exyIN7G2icjP9s6T2PxjJ9ems3jL+/a+ssxlrNr2r4W+vcycla+9Do7I1/r8sFxv7zcPvuwM6oF8jv3OCytdEAfDHYNrcl91Mu3D4646sVTDyejyV8cul+tsy/cYtWsL1pi3cP1BxtvZPyZa7n6MOLxbx2Ik1UPP0trzylrHWutHdRs/Sx9I9s6W8vI8kOx+tx8oA/lpQH1AWLlp1F/OK94aVXvVT/yO0eGt+fO9j4CvK1XLTr7DAGeuFFenL5ktd/xgC+dnpWeg/iNDORm1Uojuz2F9K5mc3652XJfxcpvXF6c4vUbT6+XA8XZai2HFqT3zuQ3Tyf9DMfet3/1Vt7mgn11T/QO2vtsz6HeM35nncUrXu3tBWi35uVtftAjH+u+wqv3tFxXa++/tHC6z+Jnxaz9vmPirI59wvG8tVdxjO1l3xNo8bfGjA/a//rjLwb1V9xI1/eRfmRh/W0Wcb3UD+NTY+tAcddieu0eiLda8YqzdMLWWp1qlrf+Ys3L2zp7vTmtoT4ZPOXE2/uMfzVXq3UVY1DNuEF8axVnfO4Ln2v9DSSjM7PnUE0WzHtGuq/Nb91q9bykFXBWvxg/gzSqwWgBztM+PdWC4jvmf4q9snLCjb+y1c9u/CM9sFbn45z2e8nT8985GXsv2ksjX7qbc88Vrz013rMor9zq9ENNvO2nHoq1rvqIt7nF4RWHP2xf1ebLIM3qbg64v3oHserHweez772rmWu4ffFntKH48miK41WzWDWzfMWhvssXo68fxnfXdmulF7ee2UJcLBN//KElwW10sQXhibe+V/N3+BZe/VzgvIpd4MX9bM5n8TV9vMJn1guf2b/LeXX9pKX2+i/H/3Wom5XtnrJu6m7Ea5vrWs59kL1MfZnxgZh5yXrB9geZahmhh8u4etWNF6q1tjz5q/EqHideHCZWP8BHxx5cLuNnffFm6aS18653bF69HZcbp3FR/Fr6vcTab/rWUu9ewP3B05k1iuPJ8aHhQygdSAfi9CFVnT0rkNuHZf3oVTwD/v3gxAHxPVt+OsuL07ng1V/1xK3bOvsASuvWld9a648/K86KVYePdj2DGvVsXN7eR/jFwGhNevZ8+QPD/pO+vQ8zGvK2p7SqFydzzer5KV5uHP6Fa7FsOfUAabHi+tz9w7G21rf8LF/+1tseg9junfvc2S+/mmnVd1rMHMTq53LYarXPwB+n8wfca+3P7jWoJXd7xmHtU72H1cwvl62OeJx40HW9bI104qVRz6vzxDNfnfaYj0Z2+V1vvBirFtx5de5ewtW2VvfKGl81yq/vhZiz7r2yZw7lZ/VRfTXiVaM69RmqVR3YtYDc+mHVw9s95tuacdIzplfd1oDbvu0+xZEDxXFx+Ou//YpbzerWXwb1Xm3PuGe97yX9gV28furJ9eZXB6qx8WrUUxxwjdf64kCc1WrO4q5v/ZubXY0nP6htP1n90mw97IlXP9ayetD5AH86y6kWLKc1VQ/4nZGz6v8o1I9jcbuHtreN3WdN7FVfIJ5OWtfqe2u1R4yv8356B2+trQP1WOyp12pA3DjZE9LcXKifkB+K1RcY2dVi1tqztj+O+az1rixndaG9c049i8VaU7XilbOQw7fj9uiatvtif0ip1nLqhQ7/PXPx+gAx6+/MQGx1tg4D/kx8ebv2YvXL+OMw4K+3eGLuRc+Oc9Aff3rVxLvrFFsebF3zuFkcWD/jb4/kQ/q3Bk57unr1tHqXB8VbV5wP/0aLxIt8d3zCZ7nX/05z8RneZzht1h3/pOFr9uWjNbzTKnZHWN31Nxf/h3/zL3550Ppi6GbrQWF8+TduZHL70HC959ID7OXqAzHbF+zmpOs6X6ieOtXbPovR3J7EVp9vNeLEY7Q27lrcvrV3rvnV25ppMddi9qAXWfXqaV8Mi61lrLfVzxc2rrdiqwM3j7+XGcjV79Mf1u/+0tn8atAQx6uXOPH0mc5q9WHWvrQeZl69PhSN8VsXzvKWk97tTd0++HD01Hpdg7ia1cUF8a3Nz8wX9bT9yi2fr17o14+85VWrGOPT836h6dz4y2fWnU+e/O23Grde82JPKNbeMqjPauCsXR4USwv0ub22FufUmaaXpcPktcfO0ZyPhr3yozCzj7Tgnhlulia9eNUUr/etW/9i9R+vmDHQits6snLrhQbQgDi9i7qnqwdGhrt1FuLFqhkv46+WGvHSh2qILWd1imerYV3MvJqdvbq4axuvHkuPQXpyjPmdQwbp0rKf7pO13ePV6TxcV4OBWPdXdYpv/lOc1nIyvuKrI989GEe8PcGLUz94sD3L4+9+Xi4rv2esf0rMuv+hHgG/d/Xl3HrL4xPDCdsDS0st62DOaD/jmLMTg2r0jkgDdg+qZQztU2uD+nzqha1eWnzpmF+7/vA18eqbg9qtly0vjeWAeM+ZERfw4sjlf7rX4sByqpnJUcO5+cN6/6qXa3zQ194/NOof+C/n9u+6eo3y08pfjG3Pxfcc+XtnsK0VVg/fdX7gk+Pe7R2zPEijfrYOu/dW/WaLOMvbWoGv+NVTv/P66U9/+p259r4UX83Nzd89cs8ruz2J66P4akH9ZrD3tBGWR6P7mZmL3x6Ks+LWuOeVjvdLNXHVyHDiNb8c4KeRuQ7l0VhOmvT0o696A5zerbc3eFUTL66x2ruGtfWXm/FtDdytkUE14jGxzq2+izHgx4n38ocWzVzU+OKJd7F5y3/SWu5n8BnuR7pt6h3/9wbr2j34aO/e7dkiznL/u//mP/3ygPWycMPt/u6N6vrGWHlxitPtb7J4sfqRxZxPDGd7d70aC/5eWL0QtjdWL8uhlZ6xPPHWXH71+fogY3GgfnGr1QvUdTXTKb5fvvlx6PTQtwdBHKoH6bZOc8ZfrDgzhyeN7VWsl6Vrve7fQOoP7HpPNyt/15F+62+94r0I44nfPdkvz5Aenjng9CV4P6zkrPHjrqY69be9XV77zMxXry/h1aERXO9aG5un4VpeVt7qxxMLcZl4HLBHvrzsjwX6B5wM6LSfG2Pph67z7cjKaQwbb+3LqQdjEH/iAN/qQPdHhs/KN+YDefa2PwDaPxy57Z373XNAG3/3uX7we4aWozd6OOI9M/W+nPpKB/hZ66teOuVk1dg40AA+vfY+63njv9g6N14tuT23W7PcjVenXq9OVr0sjftuhfaH4VbrcsVuP8WZ+Pa0/PKhs2B84u4N94o/nHe/dM+0z9VIB6pTD3GgNcHukbE+68WYFnuK86dRneJ7/10OX8+XEZZXP+J7z5dD17xnrP/O0P2PgVY/rXL2vceHV9/5xOPFWcSL6xpah/NxVs6s96Rr6wN59c9osHd1mOs4akG914sxTufHIJ6RPUFu+c2z8q4/7urn78zrd/uMV5ylczX2/nAtFjcNsWy14vLJXZ01/t7Rvpcwc+cJ9e7szEHe1lSv86x2HPpbGz+rB3C92BrlAm3A5+891fuBTywebK1bx7U8+fah9xkuDeuJR/uuZ4ETr7jr7YXv6uAA3l3fNTm9J/0o9q/+1b/6Yv05wDqqmVY1s+L3Prrv9PrfnoulE+LsOYTqQHWWc3uhlYFYBmnYh+qB+3PfdYArvmtm5kwNcWaOF2ef16xY8TjxqlldmjfPNX+8eou3dUGcQfGtvblPeemXu89pXMiXNt7WAX0zWD2jXLXaR/juh5Yf/cqf/rn/GO7iNvK1KPdJ54fQ/QjLe+oB2pDG/z3j7kfYtb/iwLvr5v7VoR6gbjixDK6vmxi6keupm9+1B9cXGR+G/YHdy9VLR7ybvhxYreoBfy8Ddh945rp+Wg+sDlxOOsXo69FLsZcsvz4z/OXWV71D/aiDE6/e6TztQajv7U1utbZ/2HrVgHqG23Po5STPB4Kz2r+Wi09v+wnpv6vjWqyXnPnltCd9SWKgp9VRXwxvP6j4abRu2JrVFb+9pRnXdf2x9jO9vnzHrTas1tbO1/powfa8nNbGd1Efy6NhTX0R9QcH10Ajrvntl161q8lXrPiOa3xrG2s/WL1WQ6weIF6x/HdvlyPmfDpL19uXkS89tfsDINMTP43+8NWXWJB/e1YH3xhHLE41WRx5l8NC/W29roN5vvzVqF7xemX83cvtE8SLC2mFNKB9Zq1/a9ZDMWPx1eETz1wH19XYd3A6u7Zqie/zHBfixKsneOoprrlarLPAUcc90t+CYP3IUg8ZPrs1llM/9cLqo7hraO3G+mFQ7sa2Fp3irQeqw/D5uydWa3WgXi538/uhYv+jzr0DQmuXX6yRj0Hj1lxOtW8PtIx8endGzHll/QGoXuqh/s23Btwa9VxP8czTy+oH7tmmYc5X7J1tL9UvXyzecoqDdbf24q2nPherJ979mtHaetXBy6Debi/LY52bc+rHMWbOJ17v+nZm9dba6FTPutoDBrdmkPNkdJg5bB1j8e1DbJ81PrH6SHt1YP27Fz2P/K2nM0sjHcaPoy+IYwzVAtqsOtWKszppMTxjz1k/tPQ32u+PLO0VlF9N2H0Esfag828dzDXD2b0OrtOIU3zXlQYzx6mX+qlm2DjI02PvGtfynFPvAzk0WjvUB53iYqw1QZzOf/s3dt08vTirm+bmFFeTmfPhLC9uqFa93f52XLguVn68Nb44q18NFvCKN/JBPeP/7IeWH/3BDy2wQj8UavBJ+1tiT9wnfMTbA3zC1s+e8FEcPorDR3H4rM7lPeXd+CL+9UO+Vzn/9Hf+2pfrn7vZ/vBm7YbdG3r9F/HE6Hk59Yc+Zt4LDa+XjBvfNWwf1ayWWC+DNG5PV8d1vOaLchqrsS/gXj40eqDT6cVYT3S2lmv+V7zWX/8XfFm97QvvcqAaoIf6EReT29q2FyOfLy9+GOtD0bnJSys9kLN+a+G7vYL4nvdy6C+HmYN459Gaq5lWa1trbdvf1r2auPHS2zWsnrqtlYllq7N2e2ZQryA37Xh8IV6a7RUOHR/ozs+ZmfPR8MVz/yNvi/q9davdPM6uoT7WbyyHpc86/863OKS3GsXa2zjxXENntfufDgvF1Lcf/Y0WcMa+CLV39JZfz6COmgy29/ra3sF18UzOXdNTfC1e11ANiHP3uH5xmVhazcP2zG9sPe3109pfacQx1s/2HGdrOA/ncJ/73Rv81pXxiW09UE/cyKp5Oa3NnH/3Wsw94vPMO9IfIMzrMW2WBsjdteH2Xqte/VxeutC6Wjt/fCN//cLViMOeOIDztMe9B7cfGmnVR7Htpx8rsvi4tONXt9pXd7UvL+C4ZmIMX9/2uz/wsL2/9JF+fbOeIxbiqRHHGnu/1nej3DjGOIu0qm1MY614nPVv7sbSKc46h+IBR6w+XcPd//SC/WsPN86qEYcBXxy2fdDB6z3Qu5nds4Pq1Te7etvXro8vzuKuoWvj5tKVm8Wrj+Xc9ae1equFE6+YfOvuvk2jc2N88kL52/PGzYsxaP8z19sLfjr6Kqf+nJHz8o7sXemaFn4aGfDv2uqL4Rfvvth378J1vUB916scuYxWGq0Nr3UUh+05XqjXzrNa8qtTDWe07wtQTxzSEWPbcz3xVZOZZ08oliaky6odB/jaJ/td3YBXPf4MqrN79WRPKDdbbnP+1t48fyg/3u7p6n3hPP3Q8i2owYVN2YLh8hbpZItX/vDkf8Vd7OEuPpMLl/c1/S2Kf5b3Dst5x/9s7Il3fXv9L/7eb3933c3Xjbg37zX+Wzcf60XQB2QvRGeYZl860usB7X7ki+v6KS7WB4u+425+/ozvxuMAfb1n1cPZlyOf2L7MVy9NPKh3wBOr9/pi+Nleb619KaZlhOqUX9y1XGvqpQ/xgM8f1PtbSObxdl3x5dLm2/OE+mTV2HNqPa0Fp/1g+Pz1e1/y+AzSSg9vdduf+HHSlAdpsrTaK9f06KxetXGvTpw1Pgabt+uKs7zqtKZ4xa3FeWV6hs7mng+dtKrV2aT71NOu/fqzYtVIYznxwmqlD9aWxZG792Hx1iPG9j7KXBezJ7Sge2zvs9XCq55YNQGvnoyMjwW51RZXP+1raWTlXv/qw/bBqnG55vWS4UD7hBNPzLhx2HpbC/fmFysex7g98EHPXs8Hf3W2FtQPrN5qpttYX1n+Xd+Nuy/8QcEfGrwjPWc+37oP8FpXMOfLYN8r5rD9yNFDa2euVycOVEOuvUmjXDq4fNVIY/VB7O5dGvW7dYEWH0uPFbuaDC6XHn456Yuru+u4PcarN8gvb9+PztD1vtuf+qhXc3i3vnfPGp/Y5aQH6ewYB+pp43GyG+cDGmzjTxxwLdb+4oR0tlb5cOOtNQ0xZ3H3mT3142z6gcUf0nve7mcyS6O+6331tq9s+4sLq9e8ca1cUAPoiMndz93lwtZIT25rClvXvHjr51NDrf6ByvI3//rVa1/iGYG289q9bm2rwxcfT44z6uxYfw7YZ1i+te87C2js2uorjpiesvSe+ocbc12P+x4AnM4crzWxjcepVjU6h11T+WrGFWfp1Cu45pdfz+XrU7/m9UQvo7M9Z+nTyuByIS3gU9M+tVdqszTTyN+ZsHQW6bP6gHTShXg7X90bezI12sv2k3/h+sMfWm5j34LyjDu/2FrwrfUW7+oYt+b3qf8Z7g/Necf9jA58xBPPPsJy/uXf/+0vI9/TzdgNWXx9sGcUeuD24TTvIZZPf18kQGMfsnjVDOLqp7EvrOWXn90XF+O7L0X69V8/Yjhx5ckXy556qlZ9Q3uJt1ZPLI4xAxp6Ylen/oMYXyYmr7UZ65uZe4n6MtNfh3d2crYOg/Jo89mb9ie9egW8OOY04xif1sKvV331YajvC7zWle36aGegJj3rw0sTF9KLQ68+Vy+uGH5r5WvkK3eRv17Lr8b2wh8n3ub7EuO8fBl9+qdG9tS5mNNNw1hfrUl8a1YH6qu1v0L5q8HXmhr54hqhHoBPfuZa3P2RlV9cbuvd++z2sfcZf/dY9xmf2NZKq3rGIL73b3tEo5qMP17viZu39TavcfXrp174rza+3EU6mTittVuP8UNxsad68cuP13xj5RYDZ5BZG678fc+43nXVT7HtJV5rSq+aruHV2vn04tnqn8567twH8bYe1M8an5yscxPbnvE61/Z8+4F6BXy57aNrkF8deWksZ3XEd19wxG7PmwP5nnhbk7l+xVVPfOva930Pi+1eVZ/hy4PynVM/ju0PZPSqnfbmP/Vy3xHQ+oytjRWXv/HVw6lecQZpZLA9hfIvqnHrwOaLxQH6e1aQ1nLqo/VsjdVgOFsnHf7lVQ/Pmd/Ptd17tTI61dx7gz/gbV9xqomb5W9c23j620/x3mv7nWcRbw3SYSBPTL9piFWTrzr90MJ2fTtmrtf49NSaquEstpd0s3JwcJ2Ps+sHln3WcHbd+66mnU71lstATF/dB3FopJcWq+eMT17PMtMbf2fGtl7YXrYGq4fdf5z6ZcD3tG5mzoptD605c729BT5mTVm161MNWN5y6gnUskfOtPcwfnW2L/H2k/8aftga6WwvDHAyeOKmuzzYXNb+xknL+PKHlsQvEvlabF7zbegVbj3cr+lhudV5NT7hqf474L/ifKbvb+VUs9jlvNMt9tT35r3TCHH+2e/+9S9j10bWQxi2Zhy+HoZu+PtA3ody8+8Nfx8a/l4I208xvl5svZDipflUZ8ebz0f/9iIfp5cjLohlqxevfgAH4q3VX1be+qqjJ8Cp3iudfMY0Oq/Wtj7n5cOxD0hnVy112OqA69Z8P5yqA2ng1Gd1cbdftn31EnfNxIJ5XNb9Fl8szfT54tSj+pm4WPfycmisDr94nO0pP9t+4pTbBxNbTuBjNLYv59QPY76I9gNZZ0dn163/aoobq9XaoVrq1Nvy6n0N4rSW+jXHKQ7m+a/+9pFOHDFr6V4EsY1bb/crLh3rqJ94YM4nbt/iycFJj0789NQ0B7z2ury4WYiXdQ3pGAOdxuun29rjPenDcmBrse31asVLo7hYe1299BjIzZ78vS87L9p66Bxcy6GN60ts7xp8iMPSSq96y6nX5YhnwJe+XtwfnjPPGOMDGvVkXo13dZyZ/HoSb2348bK0jBuzP/nSqGbxu4f10tqKQ/56hXS63+NncZZnbZ6RuPS2Niy3/K1d3LuuZ5NP3DrZ1WLbR2fmvxHB+qFFTZzbs9E16OHqP70nIF56YluDVuaa1loQhzjpmFcruGbFqgX1kX69LAfypVHMerrfoH4Y8OOw1pRB+ay9of+0L3GMoIYzd279OGa+n8XVqvdbt74AJ6tmhldumlCMwcZgc9KuN6gP9/vuAawWf7Vg9ZjrtJ50gI+p1TuguuXsepuHrq9tL1vrSVvc+j0XfS/peySfeBr48tKglw7EZfWSwd0ffhr9wNE7MH7x+lZLrr56junwp+EHK1zYXurbWIwWiPde6gwAZ+9R+Vk6IP/WcA2tl07W+qsP1Yi7z1vamWv+rFyx9ioOjfZq1wLmxZ2359S8Huu3XAa0MxqXJxe2X7j9MPkMB7drhp8WpLMx8x/kXx1K/CPgxX2Vo6kbc82/eJV/Ea/8Ha/mnxR8tLa7psXm7vz7rJVOWqv5Dv3HcNvnrd9N343fzQhxi/VFqC+gvWT5xfH2hobtkb9accR7wEK81cj4iu+Y/8ZuDfN4HuB9qSwvbrpxVm9foFt3OcaMHxqBP/Czq6NOL8ReivHBdf0Uqx9W76wzZJ0dP1SLVvm77l0z48Pbly2NPuzM44inE4qx5sbLCa0tbprm9a5uH37Vz+K0T3zyuw/MwdpaAy5UM50sv33KXAccwLuc1Qrx9NMXGV8+WT+07HPXntLobOqrtbVHtx6fePVaP8SRg7ca+TeW5X/FSWP7cF1cL+V3v+GtjhHEOifgt47W5Lp6aYv1pZAVr596qp+0tm68fQZw0sdNs/NIN74xc51+tfiXH6c6acDVTms5wbV4hgM0un+g/NXY9YRqLm996+880+BvPa073n6JlYObbnr1w6D41r0c2LWny/j6fOs5c40nXy/1tDWZ6+5Hc3XltS5zPpxd2+qIb7/m/HLrNQ255dcDDqQhjvukE5qvxo7FgQ4LONa2Z1dv/ZC068OH+ts10vDs9F2CLx17tTpq1Ve5zsof1Pf/ekhra5abFauXaojVS/20H2B0Xc+9I7YWVE+MVZO/flzzq5OO68tJazWqEWfjrHhjnM23ZufUfQKbzxdn+9l4+e2fmDq75icda3Zu978VJ088k58W4wM6DPiquXWvTv6NPeVfHWNWLB2ol3SXn2+RZjri8neP4mVp4LD4zcXjGDdv57jZcrfX1d6zxenc+ttjvSfLT4PBalWzelk54Smuj30nmNPbWtsvk2ePe7biyKdDw7V83PqoZ3Att16Kq8Pi1HM6abTmOEbgz4pd489uDoO425u6rS3e6vDrfT+HxFpjtePtXov33ovP2ueN0alePddr8epUywhiNHsHM750lpemETZOf+Mvf2hJOHR9/eHJ9wqvNDQXPqP3rRx1ttYvE7cffVzfR+v6vvFvxVOf7eON/YP/6v/y3YuimxLXuA/HcvZM+NzsPgR7ufYfCfSS3S8JabDVMOfbuDqgXw9Fa9h4vWT1zG7f18+2TkhD3/WOB9sLxK1OWuJxtvZyFruu1gJpQOtbHvSiuy8hhsPHxLdvGu1Da2U+FLPWTqc11Ue51rQciCO2HLj7x9/emPOt0YLqt8aQr/VvD9uXuA+OPjx2P4rzb0z9+jfn60P46Q8L4tsLk7dr3H7i1WucaqW1dfCcU8/b/sDS88bo4EK9sNZVLaY+1Bds30bXUF8gjz8L1QH+eK29GNBOv3jrrU76Txzz9NPhE7tnuWvGLa9Y93R21w3lXH56sNx4ey5XE6rF7lxOOuXTzi7HdSaeDiu+OuHWcw3tp/HqsTSMxdNIZ3M2tvn025N4+q1nvD3XzpY/7XhpNt+e4lTv1lxepgfP3D5rfHTq6d5vrD5wsuLVqxe5+wcFXBArt3UXa23At324Fr8csdtr62xulNc8ewW6GU3YfFCv96dxudAe1BujYY/steeHHuCk1ToAP5jLc1b7vcQ5plPPgN86zW8/8eTSZXprffhp1HOc9OoT0hFvn5YjJ47xFYePmVcHGj+K860+A+u19r1X0ujs2pdbC26ciVWL1Q8OA+t1Zs6r/1PN/jhWLbn2rr02iqcZR504u99r6RRrHfXL3zu89zi7HNZ5ma/W5Wxcn/W73OLtX+fAl1YcYxqAZ76Gt/pXY3PLr9ZTL50bvzX1rPU3xzxr7cfWNVar+wP4xOQ87dFqbIyGfrpfXacVB+Kpl9bG5XqvsHjitw+oH7F6LX7XE4e94qT/Udw1W+Ay68vKX73Wn8UJrvnbAyYHti6fWN+F7Ztc8ae1GPnap92H+t065QJ//cYRe9r31UpHXG3X0D609u33ux9afvzjX/lVhCzc63e4vKe81Xun+y4WLqcFL5Yjnv1x4GlN19f1Eze8i8FH8Y+w+/Oqv4/wu//l/+mPPBRg5HeTZsVp7w3vZt8vM0bX+4f1NRrbeyhOE9TZF4IcsR6cqyXGV7x+G4utlRvip1GN7eXVQ8rg7g+t9sF18TT4ilUrTjq3r3ji21e85bDikE4/qPgwZF37ImHcWkAHyt81xTEyfnGWTr1cnQynegxPz314MusoP05rax+K0WdQPJ3to1gfHOJ8NOrLvF5w+r/V8EF9pLMfUK1rderFXK4+xdVbTlrmeDjOxhfPfmhxdn35S+dp7ayexOLD9t++1DPTE7/8euZjNIxQPMSBd/nba2vunKAajK+1FOe/fT6tufWs3sa6X7P6StNYrc/wxPYL+vYY5/aVVjEa1Sv/lUb9XL3NN+YPdCDuxsXaQ7Wu9kXx6uHUIyu27wbxBZ5YPBx4da5x8a5etZfD17p2D4ubZ66dnc+0rPejvHra90F5Rohz4zTiiLvvvV/2/l/9+2wwMJafyYvTerdGGmL1Uj9r7U0a1btz2lkxugz41VTbvP7A6Fo8Ht/tzZw/ndVa4OjZvbPvSmdHh668asnn27XyFW/Pt048qH8jiOnVyCA9tmtLh08ML63ys+osZy1/OnywfS7PXCx98+3FmtnqlX97TWdrFb+ceHyrw+dZc1Z+YPnpT3/65TtlP46tJuy90bkC3tYTu+92udn6t79X+fy3l7iraUzvVa20wtXZWvYKNr68tcVel7t9uOaH9o7JW67r7cW94RrHGfnu398cc4bOki5brad6gMN/++LPXPOnxVdP3auu00mDr/uZ4fPJB3neJ77b9f0OqpMW1O/2Wjw9qFex/byDNFqTmJGBeP2tP/3yoXnnwlofbE/8Wfpgnv/uU8Atbo/8b/tZ7+HtCaoB+n+1lze3nuS3ntYE4vKz+loeverF4RMrno7ezL/7oeVXf/yj735ogeZPVvziyXfxkUb4rNbio+uLNuiz+BruE8p/0uG7/lf13uW/yvk+SHO1P6rzd/7z/+N3N1k34NNNuJy98cELxEu2LzO+2OwX0XIzuDrVy1x7mD3AvuQsZ3sC/npm+TK54iB/13M56dRHHPG+wNZPmmlBGqvTw16/YuXHqafiveS2Dp2seuLLWy1z+luvfvYPDs7L+TFnmdVzOhnw03mK14N4LznXcDUYzq3VHthrL3Sj66tv3vp2r4pvbTFWfbmb3xd3tfjEtn8+sXhy0qrnp7jc1gf8eOxy1IKrZe18OH2h6QdNZyW/tYA50FZj75Hq7d7EqQ4ODfGMT6w44FQLihnhxtYgbTx51twXHfN75iBXv7ue7aN46zFfTvWAPwMx+7LnDvWcQdz0aNTTcmild+tCPd1aN7751Xnag7S6vv5i1VkdEAut6cbjiJfPYGsYobUAX3vM4obWEm/XXa17rvHY1syWI85XzzTj1Ev1yvOM+Uzz7Bn70Qx2/QzopEV7Oa7FWj/Dw/Gs++La/V9O97K4WO+EjRcrXn7rw9nnC0e8Ne55BLHsYn2tz5itrvnTPjC4seKr0XuOv/W2xvLTkyenH6Wz/uAH8nrHlCuPges4at16ceqbDts4mLf3y1nQKBYvzu3n1tprJr8+6S5Wozhf665W/aSVXlbtxups/vKrs6iX1XDWzqy/zcL6Azvg6UVONZ1npj5dsa0p1n1kZOV0nS+NdKC9ydfe7LNWvTTSh3xMneIgZ/fB9Y3TFisO6WdyLuRlco1pt+b2hH9rPdXBKb790vB8Obf+YatzlANyoLpXq95o8dcPg/oqvjpsdRjwtzbgd1b9OODsWgNzhsVYZyqfTu8fqBcQrxe98WdQH1kacVoPo5PG9hbEsvTNw90H15B+edVd5C/33f0oZv92r/jal3TSyN8aO5f6qU9zWH/9pBPqKS7bPXNdnIH87RM2/nN/o+WL539D4k9W/AlP/utbjVc6sLFXvHf58H3ji7hfk3OxueZr73wX72IfoYN/l3tje/3Z2r/zX/zHX8ZuaDfhfmjA9lK8B4vPA+Ol6g99voj2ZUbsyW6tW694L8Vf+7Vf+8Lho9vDqi9cOvtFKMu3H4Y0mLzqXD49Vjz9fbGYp7drSz8/1LN++dJneItdTzVcy5N/tW49/njpFTcX85JzTj4Y+3GsH1nk9SLsmm0tOoH/xlyDvD5Y6rd+4vB3lnE6i/bb+buWF19vtMupfpxdR/rVS4PhgbzuA9Zercby9uzw6qGzi8OfTrVoi7H2sn5vnb0H6OjFufki49z6MpOmvDS3r3pjIIfF4VeH4fLVkxHosq0BNEBOFopBuTc/fX7r/fVf//Uv5uz1RY9OWukUc71xPvFdT/XildeeMNf87Q2LW73Gqwd84nHkFV9OOsx1sdtTcX7A215aX1yxuM3lp3FjV+fWM5ZfbLXMN79eyg+rUcxaurfan623vI3TqO/0it97dXuGzhT4aGTVXNs82j7XvHeMvdfi1lM6+hHfvrfnNPc9Jtb7jnkW0hRjfPezgfHlj1Ncfhp8+04VB73se651sYU+G9egOgz46WXxrm5nwtc6abheDXtlBH1bizWUk+bubf8goe8mfDRx02iPoHqdbXvWvra3cqq7vey+3/g9m+Jx+J0Nw+PTl3hjuelkact1Xf3Qmhmt4uasswlxWOsp585xYTXSXet8bh8Zn713Tj7f+gO7s+PH10umfppqV791GZvDcrZX6FkFmq3tmrr21/PzZ/7Mn/nOOrPq1VfrzPJDMTmv1mVkavNn0Hq2760Td/t2LR6sO4Pyl1eNOOnWK3gn9kNLZ+Z9sr2bw+51Oru+ResQz/RVP6vFv7W2Z9fOx/eK3/iN3/hyZr0Dqy/Ot98/aNHp3UiPVvvUHvFlraM+QF759J40xOpXrt7qb7V2Xc27rn5rch2nNXRtXCs/jdv/1tGzGvXI8PnLVb9Y5wZ6yG7di/ZnLe7tXUwdVi8bl8NXfzcOf+SHlleNhY098d7lQvE7gnkWdn7xLgbFd8G/CNTzZ/tZbO618Mr/LSh/dZ50n3jwyn/hXx3C6Sb18PRgM7HM9eWAB9iL1h/6zD2Me9Pvjd+Nzvf0ENYL/V56XopegvzukV5YIPe+IM1ZX1rWh1td5rp83MbLK9YLuhexPltfe9QajXz7MPPht4etvXXLq6f6aK+v1ubc+NYTqw6/M/JB6A/qPhR9QPoCak9pgHn7LIefRmultbVb065HXvlpxI23HOCz3+11Z0dbvp661/aLd33IB37x/YCsj9a2Hzz1prZa9faKx1pjmsXk3zPbHvjob1ysOiBOQz/tFY519yW0cwNaeLcvqNbG24Ptu3NZTuY6HWb+BH5cBvXwKr+1g9rueefec8a3vaSXRnU2Vq27HlgOv3hnbp4m3uXGjwfL42NxWXpGed0b1RNbq0bx1WDpr4Yx3o4by5/lE39aP9s1bS/rK7/35fJuz1mxRbzyWZw9hziZa4gDy1mtzmp1Wnc8/jWQ41lZ636jlV751VqOWD3hpOmZZ6714p73BwGjPa334Bpv+063s+gcqhXo4OxnCw7Uh56h/NYU9Ml23vWrPWi/2o9FfpDD0lmN+uuHEpztsVxcnP7Bz/7I0g9k8qtz1yjWGcfbPfN5tPd61jPg3PA6h6z8zHVnWH6x1XiqsRr51l9e+9d62mdrzXCgc8AHMfuSbc765L/SgDiLrcH0auR3PvsPgZydcxNTs3vc6Hprp8snRjdetcSaZxd8u9/trXNx/szn02/+5m9+Mc/r3hfVM9YH67q6zVtT58avzyxuMdf8sGuOt1bt9Hc/0giuy3nF4WM4tMzt/X4vcW6dWby4wM9ob3zrMnMmdvuXm05a5ZQP+Z2NM/vJT37yp37rt37ry7l1ZtWm75w7X3OxrZVmvVavkX9te917lH959dta1O2+q0ec7SXN+2zTbk2u8XB6v29+xp+GGmvFqxNv67T+NX7x7O7FrccPxboWW93lX54aWZwM5NerOGz8Z//q0K/+wb86FMyf7CNcToVC8eU1j3s17nW4/ltrsYv+40L9GrNw1wLL/xqknV1cX9ev/It33PX93f/H//nLtRtvH4xuVGjsJu3BAjf6/YMvPo37cuwGT6N6Rv7O3Vyel12/Prvmp98foKvjZYQX14vSh2J2r5kc1tzYC3Y5XnK98MTX+PRV/+1j1r7Brq21796Um5929bcG9IzIKe+pVrH23rWY/euLDPPFxr7i6qc6vfCYXD2I1/Nq598YqCcf+Fpf66ErXs9yrdn+dp7Ogr/e9esLmHtO3+Vl4P5g3Sv10HqKy++elauvelMvDRavdafHn377xHBaX3VYaxVrf/jrh2/7MbZ259ZfqfbFZr/Q4LXvdOiK1W/98N16EKe1P2m0tuqIlU+b31idYiCWidPOwL3jrHvuzflAL53l1gPXV0vs7snltB73430Wt/d6FstAvD3ausvL1OldUj1+qFa5uHrZ/usFp17Es3rcWGvKlnfrsGpB/cDmxGkuv/WwdOSWvz2Xz+J0LVYvLH8aLI1bh0E6u640oHXxid31s+qm2fnu89B5QHqbA3H461m9OPR6BsH+ued777lXcNW874ZqNTavVj4o3yimTvciPojvO649aV+gddMBI9t1ZjTitm/LDXGM9Vz/G9dbP5S4rkf7ia8mrrjPBe/JNbmbXx/1yvg6k90LNXwWOxufS/at+0a+0Z7uZ3Yc1rNx4+1v+XzV2fw4xXdM27xrXH1ZZ2sxdv9A+4sTTzyO+O5NfLjX7RvbOtXasb3PR6c6Ynrt/HzOm9OE9mH3HuRV3xw6lzX3Cdt5Grenzs0+951yv48YMzE+3Pa/OuyeY7WXE8/YftQP8K3V7/bMn7751qiH7Y8Bbvn5metia2JpgDPzfay/zeLcnJncreka6pvW9sbSrXZxGsy8eEiLlde1fHnOqB9ZjPv9ovUwz1DPec+hOC2oRjnGa/WcZr3suvFwMppi7l9xvnpxX6WXTs9R9/697/HVcA3izqS8RRo9t6F9hGrt8w04WdzA135sL3LTKKexGhkeiN8627c5P6uWebXEq7c6fEyc/exvtPzoD/5juJ/BR7zPxt/xNvaK91GdJ1j8LwNbZ9d717W+ew1Psaf44vqeOBdPnG6gRdc7Lqe5/+sQuHbzuUnvjQqN3aTgBvblZf+JUTd8L4peEOlVh1WrOnKBT64PMb88G70swcOnjpe7HNq9GPvQ2y8h9cH4i13rhdbIJzfrRb85uzbQT7boIc/fuuWyuy989V1dfLGrDXKhGrdWew38nVk/tHRu1TUCXy8poCFuZE9nuTGQWz5ee2l0DXraGvbfOfow7AMPVy++eLnXut/kit3e05TTXuBtX2K7vnSYubzuN5ZW6zbKzYpZQzqut5fq1QeIs+LmUD+4/HrwRcZ/bK7/E4P+qokP6bBqiXUufPL6An45UM/F9NF97/zaI9j6rbtafMVZ8XJbO47zc9Z9gTXHFd/nXk/tEdRr601Pjeq3ltaLI6annrF6w0/XPItvvjW3LlS39Vaj90r1cEDe5uJn1VpOvWSuQzF17Wfm+uYY1Vgfa69YmttTeVm1jFtnkXaxbH1pseqIv1v7olj5jWnsGfEtp7EYdLZPZ7w6jRkst153XfWTNrgneu917+O473vn7f1vzLa/Rj58dv/A6ry6B/Fx1FlO1r4A3axroIOXuQbxejRvj3Daq9VIx7hxfbUW60qjHl2rYZ0+2/ZHFj55NPb5B3lbZ/cMD+j33YDZt2pCPbenPXN89cjP+t6w8SeOkY+J4+fXi5GveNyu2zNnmu2aAMd1e2vtjJ+1N+bQvmWBP52MzvLByFedq8enj/18ry99tE4jq7f00oTl774Yd9/2Ps3kitvvnse+i+zeN+J1rqvbfZHd2Foc89tP0BcDfmttD/nlqmGMmz6//li9FMvi10fXxrB+sOfOyvfI/jaL501feNWM/6rnbPUb65c97dOOIZ4z8sz6c4QfWPrzhPMSV0Nu+XT125nKrx5uVl9p5MuKFYfquLYWdbqH8IozcbH9zoCXFsTd/aSTtrle4tx9N7LiztJ8tYzVwrnPdlqQVlxoPzIol/HVp/xq9OybQ7xdkz56P9x69c3/1G8G4tnL/0bL98FH+Tf+xP9sD5/htfl/HKi/HbOL9b2ahydf+Fr+R7i5XRtf1fp//df/1+/2vBs0bjfz3qjr9zD4IuPl2hcafvn7Yly91eE3T6+HRZ4XTB9wXox8oKY6Rnw9ewl5GcnxgmkdwbwHq556YJl5/qeew+qw+te7F0IvhtayY/PWmNbWubX0kt2e6JTT9dYoDvKYaxwfjPuvn9hLMXXspb4A13pYWtsz8Gdwe9xerIF+HxrVuRxn2R+2+1DExbHHbM+fVveAsb2qF9fWhmfcNWzv/PHqrT3obHHj3X2A+sniie86+erjKZ5Wa1G7f2rUf9XfNb44HgO+zs2cTlpG+tbVh1SIVz/MtXX4suKLZj982evWZ2z/PYP3y2ixrFg9M9fynHfPvTr8YB2dwe4RmPNZi5GF9rf45vPXPzNvD1p/wG1vYPWqG7+aae0eZU/3xeZmxdV4qmPONl7Mvu6aIP5qZECjNbEgv/tn9cpdf1pqtLZqxo+z13KrUby177p3ZKsPV0d817RaWx/S6x2T9axU59rmsltLLxnEqS9wj7jne75wxT3n3tfe1d7dfGvb41p+OTTM1e2+6B6k4TO1P9zi8D/dP+1TI5iLr27ai+X0vLm+xo9bvv2zR62r/nqmjPj8+rdW1nqsr3PKQj0ZYc9l6/ReY/VHB8eIV/9irP67bm2Xc2Otp/y0+VuzayZWnJWnr87VHjDrqtcQj4nvejLXrTWN5YDr9i2tuIv8tLK05enTudU3nxi0vtYNYtVNF+ptc4z3nludDDrz/eHTMykH2oNAO6QJ9cE6GyifLQfqY/dq+ax4XNgaOMG8PWD2gN26m7+2daG5+s7Je8n3kX5ocW56qqYR+Lo/9lxvXdh6YXnQ2tnuE+B1hs6uP0e45qchZ9+TjE9s92p7W/36qFdWD8XK2T5hz6GzEG9f5PB71vc709ZtBHMxOXhs9z7gtbaN13+9F6seq/8s7vJWq7w4QQz4dw/UBHvQu94cxOLQorGc9pXmrqteceqpuDlfHOv7E/FDS1j/Z3v4iNfm/7Khr3rb8VW/r/yh3NW4Y7jX3xev9F/Vh//2b/wn3z3YewY9VG7QbmS+zA3eF0D/GkN/8OvBUMvN3EOxWmnwN6+GPC8JL8f+0OXl6OHA8zLsS5QeaKixD1d690HkNz7NW39+Ob18V2etuF4y18uh9dRH9bL8mwf2w9pYqM+18jafP31wrT8fjP3Q4oNRb9CLTE1c/tZPc7XqYetVk3VdHtDuA0OtvTfkxPHB0h/q+6GFv5rxu1fE3S/ukz5IW4t5H1ZiRj6x7hc67XN8+Xxq7hpB3tZguN2H1amX4mG5u+dqZVBcTH33vWfNDy39kyNcvOpA+777tJxq7b7H0RdzzdS3jvtPhPri2Tpdd179GLPWeXYtxz5ndPh75quh5+3XuuoZxGDXs2vK8sfB7wz2LPlgdYBG+yI3rSxNaITyqpO5hrQy19WA9K3bc7i1yi3WuwcH6DTGTyvd/BtLb/vR7+4P1DML+I38NHdcfnXLWWz+9lu+eL6NQXsOaVhP77Hlbw9p4nmXe976caO9rf619NLeWnRDZxEPh/HZ331vgGfcs+5d7Z2tF77Ww/TG92Stg7lWx950zwONXat+oHPHZ+2r8Rot5lnu/i43jmuxnnfW88+f0dma0N62V2JbzzV/e9Hnljwa2wfkq896pVGtzoR+56IeH+DtGV/jx+m62hf1Uo+AL7d8/va4XuMV5zcyeXuPtG9it5Y+65VBvDiwcTH1Mjz66TQG/HpNp+vy9Onc3IOs3rdmPW091jlszXjBPI2rU080+Jy58+7zzLnLEd97jNVDGq/sqV/WHsD/St299Vy7JWd9j0K3LXECEQEnDiByktMoEFtmj8GODWQjJYfZERE5UnZIRM7Xprv5Asnvpf+rr66+53ye913LjlJSaYxRddVVVWOM+57zmWv1arj8rzDxhKHXX87iifo7r/q/Inbt8ca3vM7Ge8O76en/0pnEZa1Ovu4jDvZybK78sOFSmGzG9sCcj3hOesf0naNnFwavO+adp2Zq7lz3znU/iPFquen2tfUZ1x93Z0EJX/sjjvSOS63VtHeYdLb8T+/QNEzj+okxrtSa1PPuc5ybK4lrffmLo+qtZvbdL7nYti/r6tg9jbP+CAx/NcOopZrLR/kf/2O47+T6P1o/yTtMvs/wkMXdmA7tIxGX/tAS50f8T77P4HdMfyi5OVbW9+T/F//sH353ydZv3YV3SbuMxOiC95LtBduH43KZd9n3JVvOeHsQXP4+5PqDzJpPXC9HYx9yfJuLfb9kmu8HY2v+ta+K2y+fF2ueX+/m1dSe1XearZ7Vm+azP3Gw28deiLQ+42jvdl6u5SdsalRz/40PdXdm9+VTLffMyOaiMJQtrSZ8ePXRl+t6io+Ece77h7mY6qqf9gVXH6Rh3Zf9cHKH0psfT3pf+tVXn8bNe7HVv3d3c9UjLbb4Phjaj7iKld+59bw5Nza+rUV99rx68cFsb9Zw5TIPUy3tB27n4AeWdM+lfbXuzPqRJA2/8z0Lak7DUfbdl71TWzsl2Vbqtbgbi7++rfk2V4InTcKmpFpIc2P7m+YTd+tK4uVTz1P/5vv8eV5v7fEsrvsRV3myUzZ1qrd7Wv/hV9mS5SzP5iumdZqEUU9a/Gq10jjU3P5ejngWD9Oc3R56vvoCvu/1sE/jannyVw8pT+cQr73tWbDfcPJ67r2r9zO2HBSmzzRzCtNaTHGk86TqYu9zofcKfr7ufHe2Na2n7O5HvPseIXGw73tj3wMbF3+jvVCXfYuvveo90Z7oW0+L3XpSa1rNcEQuSvLLUY1w1SNPdaWtr51Wo7E81UPYw+Cm1vzyUnNx8Znno4QPRxqHftoLGr5aSLkWU05ijaM9af9hSFwUNi7jlXDq7e52X81v7XElxcNQApuuwK1UT7HFs7uX+1kmpxrdrZ6VrbH7Zv7R2Llmq/7tZWPyJWH4F3M5aD7S3rnDxj2vYq9cLutq03vvpqfvk3sG4sVs7zTuMOnm2L1af5jm5exu9j2DshE4Z6jOvkv1D4qrv5zl2bH9aKyPYroPtDhqXe/WpPMwxhUPjBz7nHnXWcOn7THFRWGar58Wl3+5sj35xBI1pWxw8pUz7ObbdWJebP11L9vb9gAHHH95iP2CgSXhFrNnRMqbWsuRfPUPLSth77hybR/xP3G+i7m+d9gn+Ww8e7qy9o/0FT7718r3jf+MvON9l/9f/vPf//ns3/j2wSA9VCS7tQveB04/NHiB9XAUT7rsXiBG6x6OFbld/n2xeLhw4fUS2g85+fBVH064Xnj81Dy1Fru6/jC0ntJelGH403iqJ63XXgjpk7CXA57YD3vQS6jzqefNtflaJ+ZqU7cPlFTdmyt+ts4svXxULji6PYbtTNXfl+J9qebvhetD0Zeb/kmSD8uw6kqLwdmHKe3O0O5QWt59ESfLmV9t7Zve2if++Kl1dZmXt3rY2tcwy2HkJ/LBWIexVoN75szcf3cNdvPFY/+r13y5qPnWY17v9d0at3Pwb5lQc32xr26/6ZNvMXzV1ci2daqvfbl3a2s30uz51i4uJez1aS5m89DF7d6ET6zT8ifmG9t8Rd7ilidffdP8Ydic9T6HbCRO8YvxPMcZhlhv3/dc1B52ayLxXM0flopdzQ/f/GLzLe/6zdnVvXvMt89DWBLXctobz5rnzOidac82zticiE3yPeUh1bBnoTY192zYa7K19NzXRznqDTbObOZiilND50ntEUyfZ/WKG3b3km4f9UnC9dx2T8LEt/eJ9h6g3a/NQ63F1yspV/HW/PVav2GXlxjZ1FNN1uzVS/KVJxxpf9PWxvVdHO381JQSdueofiNt7+rBuhw0X/2Qm7NcMHqgsNbtSQJX30ZafXHYC+/y3ufLFV881WVNF0PUpka9un+ptT62//hoXEn8q+XCkZLs68uuH987+szTI7sz8X1JbeZ7jt1Nap5mg23sXDeeVC8pfn0puTm3/nqKy1ycvXOmzq7zCLu6kq1adq0H74x+kPZ+sjd8pHrLsfWap0/Cbn/SYm4Na5Ore7nfIdn48Dg/dfoe1Q8tfRdm3+/xcjZuzXKRaoDpTDtX+OpaTD6ipu4xCRfGvjkn93GfM/j0Ss/GPh/dA9J6OcI+2RZP6omwl6vncmNWn+xseyeNOPjaZ2rNzr+Y/BdTLfF0dqSc/HTrMv+lH1oYPysX+y4232f4F/s1+Hdiw5LP8OdbXXmyr+1JwzzJKzu58avJK3/2d/K1+CfZ2OZ//Ed/+GX95ZL9/OI9PTTrt3Z5vRD6UNwvNvxhqXPtJdKlX0z5euh6WCh/sfJ4sVMvRC+uHrLqKlf1pbtWK63ufQGmvTTXd7kvB3v9V89K6/x095TIUa72xEvWi+h+QJLm8ZmvZsOnZvX6QNkPRj6YuGm9iqHmBG7PlsCm5YVxjtWthz4s6J4zfx8m/VHfjyx9uOAj8Zej+NQ6LUd5qptszZRs3fDtQ+e953J5kziqZ7mq23w5zNm3FjYqlk/+viS4/9bs/PLYO1xbc/WG42+P4KqpeujOqZjOrhz5ijVmKz57Pmt5qyNbuCTOtW8/1F2sr/LSYhvLYUza38WEY+PvGV9ctacbt+Ny7Xix+ZJs9OaAS/mzd97xqD0l8RVbX2mYaiqXeTV0tzyH3Wf+JO5qerU3NCxpn7fecq+Gz7c54ovDPL86jWJIOUhcl89I7I33Yn9UWT/VaE6WK3++xWevXv1Tz7K1ePvce8/61gJLlq9c22PC1nnLhdM59k97rQle/H2OVTc/3Xyk2uMlcD3biyu/WuIJ2zltHD8pHxWrxvaKT4xeKIwcu1d6geWL2zrBsXcFhsBs3OYJG1e9tR+UvbE5TPXvXuDHZx4fTN89rAnc9sC+PHcP+eJoz9jDpeET8+qqV2rNXq7uae+GuPiXo3haPC2Xuqgan76XtY9xVXec5bz1WWcrD2kk+RJzsXryR7r/hxrfRfRHqq/93FzLQ1rD0c6LiqfdF9jq3Zpp8/qlW3f8hH154qLi9LEaF2mfSbnTZG31ZD88b/t+4ivn0x0j5SJ81V695VgNm66I8Xz2/XH/n4XUIV6tvj/t99++T6m/s+1cxDRPSfVWA1znaix262Tr/M3Z25/2KNzG62nPLKz84eNN+GB23+OkST0Ymz9pPrIc+fRxzy5/451T2OpcjqRcsHx6tx+wiyPlbk/hxbWf9OLKVz3W3/xDy9fKZ7nDVWTyKv6zvCvfEvNKts7mq8nOv0We4i9/uvIUlzz5njjeyeJ3/L//l3/8Ze7CuWguYNpFXJ85cXH7wOgLgYfi8hTPtxde7jD7AG0cjLhyeBH2RaqcpHzGeushpUn5xYmn+3Iki78cuKsrrhtfLXqqpvakvWhNw23PxJzNh/5+obFP4S5XurZ4iTr3g7EPFlxwaqkeMfrWV/2zhVGHsXzVU84+GNTejyb1sXloHyb1uv3y42xf7pkQect9x+bF2INX5789UGs+mBRHmGqzFg/LL459e2Sr5vz5zEkcZOsgar0/MhL+9k++esWzfZUvTjZSvcQo3pgtfDHV2H60h1ezG5uLpVsfn3uYFv/KT+Or9mre2lunBJ6qgTxhqlFuWKL3PUvrjVuefBezCk+qc+fi5Nh8G5v/CZPgWWy1kNsbe1zxGbtTPZdGtvji3Hryb1108fVLOg9a78vX+triN49z46t/663W1cWFhbNH997unqa7rr50/XdtrOaEzR57V/a+FGdvega683Gq/+6FcbVc7TE87nLoO/+rXs3jSbpHajMS2Goh7Djby3vv8C1/wp6Gky+uapSrc2uf+iPKe9KewcYJQ9mMuKuZhuEvDobv3ilYEhdN+OppOfV/c+/5scO0b+1XNbRXy4U/HmpO7IX++8EJnsQVn/hqTOJMYesln33onbA98NdbscWnye6LGmk/snTfn+qu1+WtttblryYiX0qKIWzmOL3v+mPdDy565K9Gc7xq4Ns8tPzVVc567ezYCNztq97wtH7aaxrHYilsNnPndb9bbY2k+lfXVl6iB/vReZl3J+VT7605XX7rMIvFU65wNH/xxXmn+Z82+4FsfySDdZd8b/J+MO6PeXx7HuVNO7981ZAupv6rl786l8dazbQ7JI7gIGz8eqDOzZpdPOk+1QMpX5zsF7f9xJXtjjDVxrbxm6s5LH8Yshwr2Td2cZvn7nm4MGpI4Ul1pKRcKYnvT+2Hls9KNVTgZ+Qdrk1I7vr79lyd8ew8uesfUp64qyHfq/yv7E+yfE9y/X/8R3/wZdyL5yK7rL0k4BsTD5uH1ouqh5i/i+6F0EMhljjTfRnw9aJpZL/4XhBypWz8y2PsIavP+FovJ+2lAVOsMXyavX7iWmXn7wMmVRsVH0eaz3zz4mL3cu1LsTk+WP403uXeOUz12sf9IsMGi7cXunl8t56LK1d1hOnLvA8+H3j9a5ziYOJPq7W9aMxfHertPtDOkISpXkrEwHSH6r8P2r1PYstHygVjxBP/4sJUTzxbP/40P5585cqfsvcloX8CIxccjva8PPKL2b7aj/aEwK3CpWszVps968fOvrTsD0BptvX15aZ4Wk/7rx+HDUNxhLW+Z/Yk7PW7fWxcexIHO3+9s+89vHgCl7CHexdjTsUWb71x5S22Md8+R/mW4z5HfHJtb4tzh672rPOX79a48eVLw2x99Vsd5NZcrjhurvI89b11m8fRKLZajVs3HnX1vLsL1VfesO/qarxazCqsWr0fe1d6f8KTvbfqg6/HrX33kK5dHB+8z5H91+rZyd7DahNbfEq2JnNSbnjC3juDmrOVh8S3Up7yEnG9rzdfNbJ5L/Q/A/AugVeffOnWXJ54CHt+eNx87fnuKYm3ett3Kq76wxG2cDjN2fjlTRP+apQjXHnZYZZH7707d+8JTPWT8m3fpHxUDHnKWX3sq8UWb6x2udS09yN1xj1/1SP+5sSXwFQ3O2waLsz2mFiXY59Fo3MS0z7CVsvmKC/7Pf9y1vvWIK6eug80ztZ7r+JOy92duljz3on90AInrhqJOXy58zffvHrorDovPcHVC933FOXDs2P45rcG6+LjKtZcDufl+2b/0f5+SCbq852i7yCdAakfuvWUY+vI3nfxMKTzjIdvMeI3B3t7Y82/HOXj3z0MS3qOjPc+yYNHnzCd02L5KYGjT/7FtHcw7PJtf2HCXRFXPNkcKd/i2OqrPIT/YtRCCXt10CSOeMr34Q8tQE/yyv6tgq/8W+hTTU8SrrpufR/Ve/O8w9/a7kguH7m2VzmeYl/JRxwfcX021zs+tuv/l//89767qITdJUy3bnPYHto+FPdB35dI2qUXG04e9l4cvRhIecKX09xI2ap1460bby/ZykFJtVR3XOzLEWb54yBhein2YlzOMEa2VbZ4YcTh6keWXu6bf+ujT9zZ2sdeuNYEBm8fwFTu4oyUbXHmW3cYPl/kffD1T4X6kaX61U12/3ZOcLYX4dXs3vWHeHew+7D7kdR3ccZii+eXv/jy7X7tntUvEbc495TwpwSu+0+2zmrsviewONXbjxH9ERFuz1ndcYnbvtLq4CtnedNs8bR36rg/jvS/b6b9sNJ6cdkbs9//nTS/POnFW6tFbWrVD936rUn91lM9W5POsTNfDsq2mM6rPUzDEzGdx43jW9naq5nAl9u4vuy0M7+87GrwPPYsk+qOTxxfz3ba2vjUS2va/btYGr765F3dPVuu5eGLh+Yzxh0/e7X3HqOXO3saVzU9PcsbZ03FvOK+9utXH+1Hae/LfmjxjoUl3TG1EfY9q2ppD8u7dbR31rj7TCm+/QsnfuNo50DUoqbeH6S4MOy9O2jP3b3rxDrb9rFc8bQXfNWO2zui/+6CuXdEWCJvNVVDPdV/9cEZ8+9+bo9xL6bPOet4iTllD1uP7Liqq9oWv7jyhrl7pffeo33m7V7EUa+9FzujcEnYlMgrZ7nLf2NJdZfPGagr7Wx77mhnEF85aH3DbP3mYdX1tL/LSdYO61ycn2fEWeLgKwd8+a86J7E4yht3un1RuM74njU1D1NPNH8YtuWwLta8vrqf3T/xSfjVMPERddsL59S56au9kR9/7zj5ynn7aF091reG+HA0h83nXdZ3TtqPyPz2Wo37HJC4t45yvKrXWj/7HZid6F2uzmO5tt64sucj3RFcBF7+5QkvD2z3aXOXi7Df56pzoqTz5OuOExwpW/5XGCJfXOVasa7efNWy9bzDsNGbg+/2Tp9wlIShb/9juAW/kvyb5Ftk82yhO/8auXUt/w8lTzV+ttbP4D6DedXXq3qeOK/tI07yxEPY8/2f/+Pv/tJFo4kc1i6o0cPTC4v2h5CHlw8Gr0vusntBmLPFHRdhh+vBkI8f174YrFeXo1xxlC+pnuurt4RPvekrnnLRyxVGvJfh5QrfnD1NOtd4vFz7sKJ4w4clcS53e2Ld3jq/+8EIh7dc1V5sCldPNP4Ehh2HDzrqw69/srC12y+5nae5cc87P6kONn53zhdpo17gYeGqi1Z3d6re6X7Bw4m7XNvX3sfy4ORP2eC2dhg8eq4WOL5yVR9hw9GZkHjVqFc/MvRDBBuf+D2P8vCpJb7NlV+91Rwu/3LAtGeNPftqSa3bV5q9movJv/Fh2OWQN5V/sea716l60/Y4yR9n/j3v9i6+9mP3jsTV/qV4xcDi7Fzijj9eYr4139zhry8/WV9+ooa0+vk3X7W6p2kxW/eTsMO0h8UUR7b+22O26o2vu2yewF5c/nLkZxevl+Xa+szpno8czrDnrWcML8xy0aRes6dbJy1fX5q9J/vRY9+X7PxiqimtluqvnmooZ7ny52OzL3L0rr8Y8zgb8zVXR+dnJLCbE0bNno1wndHlahQnPg3TuXQmJAxh827o32Yxb78SmPbRPJ+c1bs9WcsvR/vWnVp8PHD529fqT6y3R3O2uNI4+Yppvnkvjl1/7m/vTO/Uewbp7klaDSuwbPDxVNdTL6sr4uToGUs7W75ylIfiqUe6XHoTe9/Bexet44m3+szZ6p2Ic4aeQ3M4/jCr5YOTs7zlqrbqqzcKQ9TYXhrZafzhSP1nzxdHCpfPnE1tvX/0x0bigUvjSMPpoT3fc6u3eMpHex7qb3nTta/kK56y1RuffnqX9n2T3f71XaPngI0vzuatO3djZ5m/XnpHW7N3nt0P9YWNB67eyhU/u7g43u1j8/YAtnuy+HjD6H15wxLxe4aErzphYcLFEy4M4QsDT24uvji2njR7SvIl7NVE+aqZxrOY5Xqq5+0PLd8iP1S8Mf0WqfHGH1punc0/I3DfUtdn+clTjlc54/2opnf5+fIb/7f/7u9+d8k8HHsh1+5lun8c+cNo/4DqZVtseWhc/Gk97AMB42Ugzyrb6uYh4ol1ev3lIXz1Zk75vSwWtzXHl59ax7OY8i1XNYVZZYujmojYXq69YPelVzxpfJL4nVFfbKi9ZBdb/3JUe/zlIvnyxx0Gh1p96KU+kKq7mLT9VcueefvZXpJ66P6FK688fUDSm7M8tPu8ewBP7QFtn/nF7l6FKUc4IwlTPXDbu7m41Dr/Cs72pmetureWeraOrzyEjY/m01P7zAbTHoQrP118e7K++l/+9rn3Q5g4bnx1VOv2Ur6bi4SJY3mMJL94c1K/dHNdnjjC8KtFX414w3cmxnqJj5Lm8olNrVflKt9istPsYfiTal8snDlRmzrT+q22xrS6KQmfEr5bG21trFbz6hXfWRA8G1/ecrV+4tm9zwabxEHEOkPP19P7JZ7wux8pqR5yfeL11nuqHzu8I3fkg8VTXd0za/Zqp+XgI9nlqvdbR+8LuXa/i229Um+r1UPwUPtuJGHkDodbDdWWWHcHe3aqwznovz1gL5c5m/PaH2y333jgcO1+VE9yay1P52YODxNPePb2IczFhcV9/dVnpIsl4fMXl89cvPtiD7rDNK4krs1tzC7n5g0Xpr2xJ/uuC2sky8NefftdxJqdv95WL1c5xOix5yOOalOXkSy3OVmejSfi6gnf1tM9pDj44cLjgFFbn9v1yV6u4q885aF407XhqI7mi0nU17O/57Xc8aQwBEY99+z0WD/VG49YujybpzEttnNIk/qDC2PdWfce7czV6p2w/yasWIKLbH4itrOPh/CL2T1s//S9Zxw2rnLVXz1lt27/uiNhiTzlNdKtv33YnE95Ychi2OjeR3HljIe9Oqvr5iN88RA8FJbmT8tHwyZxrIRNYOIofvPlD7M4c/VU0/f+b7RIsvItHDfGejW5uCfZem5tP5Q81XTHd7lhluOzcmO+heOzsvWX512+i/lf/9u/+3jx9/J56GkfGn0R3S81vWyLW4mnF8l9UIk1u5dMfL1wegEYm1dnUt5wYZLNE+apFg8fqR4YdSyOwMbFH8Z662ov+VKYYquFbq441NPLjlrzxdtIjKvlibvz2w8d+WCIntKNa6y3clZ7mHjU25fSPoxIcVfxVF8fVPFtLBu/2o1i2MvXDzs+bPtAespdzbdu+yuuL9P2gdSnkbDDpZuD8ldTfzj1IRQmEUuzNeIwV5s67Yn9qe5qEbu1VHexRms4PnWsH0/9V3MqBjYeKh6O5k+3luog8VuLxw1TLfFYs9uzvjDtWZLqoKQchK1aST3HT+qXsi+GkvyUiN06y9M9cjadCR/c7oO+EnEwWzebWHxpOZ581lfZqyMMDkriWx5r0h7Q6ip3XGn2+ONIsvF3V++93RqqV4zY9rp9DrO9sROY6glXjXydV1Jt5YrHWqx3indj/xM2682XbA/VVN709olDLfZ4n7HuyGrPxdZF7SMu9mqqj2rIXv8E/vq3DnPYuMIY27/6YmuOr77Lh6ueNjYuGP2lCXvx1cXPRuRpr/HFUx623Ss4svnI1l2f4lOSnWweffU+YoeTR17aXhRvpOWETcsfNgye7nqc4dRnvFxiE37rePKHUTfF1UjKQUn7Uf/lvlzOqfe1+eUk2bJXn/tM9/3JVx7rbLR6KIHTX70arQnMff/GE2eCp1zijQSH+O7Y1lXe6uqOUTj19F1rv28VV7/W8DQxZw+7vdHidq2OOIxbJ81fT/uMhk3jgd0zw+PZ0svTd//qrNblMt66jK3XTpeHr3gKR/feqLO+uofsavQ+3/85Ic4krs1F8OHYmql1e9hzUZ7+Jrrvn/awPNUc3+bQUwpX7/Unp5HiJsWG27tYD+HqKw6YfDjKB3N5woVZrjBs5dt6+NZf/7hIXIt7JYtN1lbNbFS+aglXzeun3/3Q8uu//uN/8/81NgLcmH5GPot7JTffO77F/WnIU67P1Em+ptaw4V/FXbtD/aHlqYab92L+9//+738Z9wFKzLN5KLw8egn0gu2F0MsDluJPi48jHKkOIld+uvXEu5qYV/9TnrDN2asZbvNUDxt//YYj9VW+cO1BfDSM+GpiC7Mc8VhXz74UejGQOOjKcqby4nZe+yHpA6F8ZM+CrXo65/YgjZfWGw71+sCj+zIrrt7KZ10+uYxx6d8ojr364WD4fbD2r9/v/0xJHWLLg0PM7kd1k+ouHjcppvo7k3JY11+96RtPPxbAJYsj6rOOgzSXu/3tDKpFXPeiena/03AwdDHVYl29/c8Y1B2WmLPtPsdHN76eO79ixfW/oYZVc8pffP976/57FXwwuKrHiL8c1y5n3Obs7QmBaU9e7Us4vtSadD7doe4RjJzdo3jJclJ2imt1pZq3rniy0a0lXPwkTH6ihvao8yLL23xtrW8OwtfzRXvPbG20u0zjI/FZw+MSb7Rmb++I2HBx8d09FlduUj5rsercH1p6x8AtR7nKR9nwlCN7yq4Wd8Jdpj0/1blant6/+66Oa7HlJmx7X4m4jXXet4bLU8+UXXz9xNdcDNw+SzhJnPzsYfjZSL59buIhmxvfcpmz2R/71HudyLE8cClOUg1Enat8cXR2asPH7w50z+Wn1UhhjGz5aXtGqn8x8cHxhRPDtvdv64yr/So+jLrhGouh5SBh2jtrsjXz2Y8+D8xh4yDm5WisV/U/7UdSH9v/1pRsr3HAOKfukVi++OJUUwqTWItb5a9+2p7ydW/FyeH8+p7VWRZjhKmWat78YfSVFpO9EXZ5jHTj+Yl9q1ajekn5wqmlfSHs3Us9bV9bS2earbpe1ZTmo93t7jc/af9h2fiLYdebvjoHGHX234DzbhcTHzGv7vhIZ8G/NZnj7k6Ys8kjBzXHSbZmNnuz+9O+1H+1hGEn8nSX03jFUbVaw6b1UQ7r5YAh9dnesO+ztrjyEHz8KSkXuf5bM11smo00b6y3FP7a0hW46qgvtpVf/NDya7/6Qwu5AZ+Vr40Lv+O1kezrJzv/k5J3OfI9Ydhe2Z/k2l/hruwlSp5sV6pv8zzN13ZlMfRf/LPf/XIhs5t3Ge9l7WGkvSh66Ko/3niW++IWE6457WUAsw9GfMnyb43VR/AlbOpPFxMujJdeveLfGq3Z98W4uKSajOXaPvL3IreOQ899eOxLj3/l5kvxxa1GX0T7MkrZ4YpvFNOHwuKSem+PzNnUth/kat7aSPtXL/xin7g68+rpQ95cPfj9Ie6LHjWXu7ik/aDytBdG66farUl90vYAfyoPO1y1s+OpHnUSPlot1xbH5qT2xcgOBy8vbZ+o+fKHY1eDvsKRMNbq3P+gnNrbBxzm/QjSDyU4af2yb2y5zJ1P/68Ai6kuX9TZ4qDmmwuXeimxLkd9ZsPZWVZje0at2cPE0/6RJ1xYvrC7j+VVs1EsLLl1x5OfmK/fnIZrvZrET/KVg+S3Zldrf3DTV/XsiGN5bg53tPeGZ9Vz1rOz9ZmzdadJNVN8MD0LRmv2Pc8wy8PeOVF8pPz8NDt+9foy7g8k6pkrXzVtLjFbV2JeX/lJe73vqfIn1UXEqUFd+57SDy57QHEUx9ddpXCbw5y/Z606xJH6iC9udvnVoxZj8/oPv/vdPjz5KfuevXqrvTMmMLvfcVHCvvets+N/qoeaw1DSnD0fiaPza7/4O58+l8q98ebtVWcpP8Hd/rKFoWIWR+H02hnwi1fP7bO9qo7dM9i9P5Q/jY9/7xAuCsPuLns/d6erYXXzmouvPj0Y26/yL85Ith5qHm6VjW/vERsu+7G5wu07kC2VJ/vmpOph65mG0SN+59f3rFdnRNRB8u8+Ef7qbf6kpLpu7N4BOdSpZlo/m8d6a7Xmc1bblzvY2ZWHdi/plbBp9W4NcXR/iTrUY7+rC1ZMNXcW7qE5v1r78dzziRe+vsw3X5x8xJq9581a/u6LORtunxn7Q0t9lSee3bfFlK+9Myd8zunew/YAV3te7epqnwh7vvZyz14sHno5aDj50iS+MOGSuOBo/nKasyVxpPnjLN9yUnl2TsQl6y82HPlS53f/06EfP/83WiK89uSV/Uk+wq6/ufGHzPFOPsr1Eff6L/aj2JWvwT7JXoLkyUbe1Wl+1ytPvmL+r//5P/ulS2v0AHqYe6B7qClR4963LmwYWhzFuXnJ5isn7UOgL4F9gNNeMvGl5WxNPJQ0f3nC1UN9bA3x8+HoBSaWv32BW8x90ZWbwOTLDkMT8Yvj2z2p/zjjWWUjOKqt+ryMe9H3Qbm9LQe7l+B+MJByGsXBpdZqVmuqZviNra/6N18+o3V+cz2o3wdndbN3V7on1sWQ+sfZvH2wB7QPF7XZ391ndn4xfZiR+qg3djhqzt650e4twUlXqk/scpW3dZjl0Kt823Mc5nDV275bs8PBWKvRPvohpX+TpH3Abd6PLHD5CD9udv7OIYVl7//u+8Ybw4mNh3auMLtH6q/3J8VF1UXZVsTKuXvC1t7Gz+cs0zj5qJp2n+uhcw9LYAgc3rTc1LyaV8OuLf44VsMufyNbdba/eitmOXa+HNnLwUacjefLs9rz6i7ufooj7R3Jh68aSOcdDmb7Jrj3DPjuecVHzGl1i/Wc7R8ScoaF21xb054p3X3gp2xqca9TNSU4qr348vTsW6uhM9v3XdqZ4s/fPtH2hS8Mm5zVQKzV0r6xq8FZpr2b2oNi5CmGr/cQyU9vTrbq3/OFi0c+eyIGVxxszswfO905MVvP1kTjKf/15a+v9q3a+Loz/cgi78bFu3snhqgLT/svbzhjPHBpXO0DEa8m9cHg4oOLB3c10eVsH1fat86Aik/h9z57T5e/vS5X88Y46mN7LYZYVzfBXZ/UfDlhCVt70lmFKQ/B13OwnzW4xcRhLF/rbPss8smjH3eiM1IPLEzPI1tirpZ487O1H6tPAl8MNYfdnq2ru5rNb57loaS7qafusDXe9tMIl5L40vD05jOSeIyEr5p7Z7XXiVi27YtfnZ5N2rPJvmcgF3v9ED44a3ZaLO7uipzinbcfdKg5G+zuYTlo/d0zJ9XDH0f9uz+9H+FvfYS9vPVQvvzyrV9sGoY/3K3NSMXzpaR85cxXvsXEtcKXLk84HE95szWny5V942g246/8x3D/NETiJ1F0vlcjWdwPLd/CuzFP8dk+y/01NXTQe+hfI1+T6x12e6R//Ed/+OWh7WEyWtP7hafLqP699HtZ46C9PPKHf8LK42XiRdofev1T7f6460WDN564qpHefNWSLiZ/PashDF/nZc6+Lzz4cIl5fTWSPffFhFspH58ccj3lXI7slJ0/xee8vNT6steHJVu5Nl4MXx+o4uHk2f2ByU/41NkXsM5ra7VOs5FqbJ/C3nqMhM++9OFL1QdPli9lU6/+fSD2hYhPnHhnHA97eGoeVn3lqjYqB3t3Zb8csBfT+TSvXipPeXGWm4aBp8n2Vy3mYbbmm2/73/tmj6tzfdnFlmcxnVs52Xcv2HZv64tt8bjsIx71wvaHsBj4V1KvKcGRiq231XzEunrUkdY/Wc7tF85oDYsThliHrT628lnLQXEY2bM9+eKIL+XbPOb1YY/p1hrWGPe1L29rokf3wfk4p/2jd3s2v8JHywmDzznTOPjUuntL4mfvnqaLLU888hH8ak3dx/LBiLHuHPfZCRcvCWdkU5P732dZeRdXbfgI+/qcUxwUZz3UT3noK3+KDy9+vZRr+64fZ9B7pd63/2KoeZx7du1PPcIUL5ea7M3WluDqXAhffjnctf2jSs7y3Zy7rynJvnUTsbt3nR1M98W+hK9XihuOtl/q0R8uvOH4aTxwe36k+uCry57hC7N13dyk+oxPe7KYm5cSNcm7dw1WzHK3TsxxVGOfwdZypzDVRHDLqd/25NYeVo7w5Y6XsNkvz1DfNY2dLf/Wv3lpZ0fN2WDV3LtPb/KJtU89953T7g1MWt1GWi13XA27cez2o30k7PL3Dqn+YtKtBU/n4Zy669btJwyxlmv3eXmT/GQx5iQ/m/o6J/+gpnPiqzajM2Dv/YFLLWq93/PKR9qj+sEVd/72z56opfuiNj7n3Q8t5mw42sfqvHn4ulPVE85I+Lo/qf7YCVyqt/jiLDfZ3uVuv9uD+uRfHhzxwFBztriM+Kplc+anYlbiptVDlifd2BvX2JxUa/WSMKvFfvdDy49//Gc+/W+0ZPs+cvOs5DN+Bpe8w/5Jy6vcT/Zs7/bxxr3CZr/jjf+a+t7JRzxG+sd/9AffPSCph6IXQPMuY5e2F8H2kX65sD9/oIojiy1XKoeXRy+xVS+0+2FO4rNWq5deL4Z4+eqFPwxbcRQv7YOQv7qrF64XnlrM2ep1sWzUnK0HvZrDGMOQu0ftS6q28pWjXhrTeHF2Zn1I7odlXLs3hC+FYW+/njBk94i2R/VLt876V6MvWvsBvjHyk/aHzX6Ug3Zu8e09bR8IWx++VF5YnO0BtRbTftH6rDYjEQ/XF1p2HO5J93fru7rnRNuLcjfPbqxucanc7NUblk+OtFzxLKZz1h8txryzhMXfHzf2sb7bl+Ky4aUEVkz/M404qgOusyifXPu/g+482rMUlhL5k9tvsSS8kf1y1DvtDIl4+PjE1G9YcxJ3OUn7s9K+iaP8cTZvvVrcaljzcJ2D/U2zhX3KUS/ray6m/XXnnKXzMlrzXV5r0j5nT+MUb98o4VOL/Q2X4mD3btjPjMWSzdW6XD03ndPFslePufrLHc763p99L6opPjg8cPFQ8/zmehaHZ3vrXKh578PeiZSv+2hsP+TBr5d9JqoZDobUM63m22N6Y+qBr3rDEPP601e1twf83S182TZP7xP3zhnKGe+eP/sqKQ9hq+56xKMe9e3ZhaNwr3rcvWLHVZ/tcXmXhw8WHyXxwPBXExweufTfM2i+d3prMdLs2zORg1rv/sNU3941+eHJ5UjMcamvH8bUWX2v6hEnZ7p7iy+1JuE3v1Fc++YMnp7JOJ/OtTPZc+EX0x3s80lse7TnXf1Pen3V/KTrq5biq2n74FN3fRvrgy9tjYOKxdNdorvX8hG4pNqWj8CIC1v91Uyzi1Oj71D+J8f9z47VjA9PCr/3USxRp7tllLO6KBHbPSPlrX9itMYrvzrsnzrE9t2kf6NFHnj+zpvUO8G5d6l68HVmYezB/k3UuYmBoebyxFkP7O11OL6NVRMMZad4aPsIx68uas4mB0ycJC7CFqb85U35qzXbSlwk7s1BxBRP+Dpbar5nnJaP/sr/dOhrpMSNXyM35jbW+BH3+pfjMxL+oxwfyWfiw3zfXOT22fpb+3mHf+JsfutgT/+P/+Hvf/F3Ceni87movbD60O5Fe/F72Y1s8YQtv7XRQ+ih9vLyUvUyMVp7ufVlAoaoRw3iPaBeLHC9gHpBxFs8zZ8WW3x56sOIh72Xvrp60fYCIfXVQxxHvadhwl/JXw/VrFcSTxKHMd89N+pDgHaGMOWRg5ajF1T1vsK8+lDoB4b2clU8fHWroxrxERg56ztlcxadl7H9wU3qn5JyZZenLwuUHTeO5WLf/avPsGoJh5ffyIZHfd3hOOuZmFdz9ZavLzT7vK2Wi8RZvVQcDGXfXOaby2i9uN1z6xQOty+TvlT6guGLBg7x4fDEZSQb60tJP5z0BSUOOe2f/SV8/qN2P/3pT/+tn/3sZ1/w9QePl9ZvdmKkbJ2jWLnYxIW7PPnqI42v/cOnxmLg9XDvR/tM2ZK1GZPdv8Vbp/lJGOMTxtiZqi3tjMMT68WHCZeot/1qP3rHtMfVc+PZ0/zlIXHGQ/i2dnE0DvGetdQ6f3XS9pnPurqrnT/uOMj2a755qz0sH1Fnnx/U3Ybjx1EtTxzEHId++qx6+pwSi5uv95g4vtW460Xve1YEV7EkbH6Ch1Z3+01J/Rnx4EvDbO3i1d2zHwZHz5ha2y+xuNXF7z0UhojHg3f3Kil3PeTbuvOpqb3HKa7cpP6qv73YfDDsr+5C+ZYLtr3gW0xcfb6w715Qc9r56qveUmu+lK16y7nPITx7Nba38ex9Khc/YVeXzw7vcerzQMzizdPlqCbCjk9sCg8bvr26d8G+9Zyww9Vje7Z88cDueRAx7l2fh3oSKw6unObFfUZJ8+1l/YQtxW8kncfunzp6f1A2XO1ZvSbtsTPrM79nDJZcfBxUPfarPPkXl4+S4tTnGem/7Wa05hOrhu42kWfPFS/c3iOyPeejpHo7L1hrfL7TqoH6Xsevhs7dqB68xdB45JeHf3nLRfj1Y2wf9Cx3f3voTywOgg/Wulz5ytl+J+119jCUr9w0rLrS4sobJi5684VbO2HLT/hp9cTXvP3JFn41XHekexK+PISN/OLfaPnR+3+jZeViyJPtnXyE5w/T+FTLFZi09Wdq+wzmSTbO/PK8yv81+epl5cl289918lTTE27lIz9ZzP/0X/+NLxfQizPtUrqg2fpg9KLtw7vL3sU1N672YFB8i0+JB8yLwwdALxMvl75A8FG1V5c68ImFE9Mf971oxfay6wVM2fNZixd3c+KmYfeFZ862L0i99dCqtb1uH9afhNk9YSt3L042sfvi6Bw6i3z2pg/Gzqw960zhxOCtP6N8auDDWz3sT5jONR770geRvWx/VmBTUl9UTiKuumhn2nml2TuvONVH2sfyydWeUWvY8qXW8HwweoyPv7zm8ZczrmoM056l1suvHnuwZ8TGBxOuNZFXPioHCVfMYqh1uLDhccCouf7sbXHqcY+8D+j+6EFg4th8/HDuY1+w48CH117I1Rmbq0mMH1ioH1zCJ7uH9cGWmLN3v7qzlC+sOP4w4dhJ2Lh61nrOdh/0vXfy1pfiy7c2Ur4wjSu4s6s7HjZS/pQY2TunxSSt6WIIfnnaT303T7cfsnzLU51s3RdK+JcXtrr3TrLLV17rNLtz6qyMPV/3DM33HKurPPWOs/r5di8JzPo9S/s+IHEZYcrVXtdDPnGr9oA9MWdbf7WT+OSk3eH2eOsVt7HbT9JZwMlVbmP7QHBYb23bZ5gdSbWqb8+uc1ZPewhDs+MpX++x+qHl3trp9hxOrHPre4k1n/rkIuLY93Nhuchi8BjlbK/wUeuwtLqS6pInhWPXvzPdz5B7vjSepL0MQ+SoNsKeP189sr96luSm5uze/d7j1HzPtPrMi8te39Ut5+L2/Bdv/+zP7tfuu5hq29rtX9zLp+eNhfM55o/teqrvFRxqq74EL2W7GGP9NpLFxKWm6otvcWx8qbX67Zt6aXtY3+1L/1CEWrPjXbFu/8nm23pgaHUn1lunM/PM7T+4c24w9ryzMsdbjOfK2Bnx6WXrwsGm35Qtjp6p5nKroVrYidztiztgX8hy7F2Rs97l0s+9i2qBC4Onz47ubme3qj8qzsh2e7wxdP3qr8blY+PTr2cjfH5ivHyXq5zs+Wg1p/mMy5eqhZrHtfxhqrd7wh7m5vmV/+kQsdGkJp8kTCMxf6fJzpNra/2Era4n35XPYMhncStb48bfuXoXe+XJltTru7O4gm85X/Ffu/Vnzvwz8t/83n/05QL2B5Oxl1c26iXSBwhfD6OLqpYubcrWvEvfw2DNH4Z4yXh59DKhXpZeMvrZl5D8vdTwwsB7IffHfS+jXmS98BrZy0nlErdffspNzcWGqz44fn2ppYe4PUhary9/89XyqlFuIod972w6q74QUGtn5Kz6p//msIvbF4487VH9sG8/RB32DkZd+qjvzpG/D0ajPYLd3ghbSuKi5tWEDwdVX2e7tmrqTFescXWWRD/lKp+6YPHQ9qK9r26Sf2tgK1f52KqNTR571cu/Dwn1tN9se067t9VP1lae9Gkfbj3th75wpfHpqefBWBz81knN7SPZevZsiB7hu7v1KZZPzWL6QtOXmeLcY+qOl0/MnhGssfPqTEi9wtDdw3Bx1OOe0e6T/HzqV0/PZP0Qdal/z6PctDqra5Vc/9bAtpI/DaOn219K8u0+Ja3ztcZ/7+rdp5uHxNFe1AslfPZq90v89kXCuVfVVk1qqabq6s7t55jRmr15nynOEpe6qrc8ZOup13DqMt+641HvPk9xxUFw1BcbX5j87REc3jBxrL+6Yai7SfVHW28d8BTHxsPAmq/AVFfP++ZOL8acvb3amozlM3eWPWNGZ+psYaq9GvHRzZeWc2tSy2KqPRXjvdT3C2dozVfe9u3mw8WelJMPh88PMZeLlLu9sib5Nx+ucvG3b/boni/Btbo1JuzlpjAX1xq/fM6lZ6nnaZ/HnkPPoO8mMPxi28PlVHMj4bs1i4PZPsPDtT+eu74/1A/8fUf0Pq8uvPGRaiDsMPD1VU/dz+qJK40TX6qX8GKLJ51dGL56pgRHd8U8EUM3F47OTO+pde/OzkxPzst3Sj22N9WEz3xrzvd0VtUf7knFOau+D+x7c+uy99b49ryN9gJXddGE3f7po+eEiPFcytd3PKqO+/yLsRd77vF4drYOvfKVqx7hbq38Rmt7d5/D5dJ7Z0b1U0/G/PvezHcx9rT7z8YvT1g2vr0nfGqtJmu+csYTV3P21Focfxx0MeGe4vMVFwd79W5fYTYXfftDS+OTrO8dbgXus1jyCuuS/BBSPV9TU1LMjqvZdkzuOrn2+rzjE98rfSfX/4TP9hHXlT/8m7/55RKmPix27uXhJZKyu6i9BBLzdMW6l6pL3QOZ8KvZC8TLxsvNi8yLrQ/EBNbDpAZ1qQ+nlxV8X4TMcbHjNvaSMs/eXln3sqPmYaovjjC02vS0D/72uHlI+5OtsX1afzWb83kR9NLQO7XuhUfbm5/85CdfPhSNcDC9XBo7Q73Z6z4U5OPr5VMvfXC0P2Lhlsfe96t/ZxF2+2Ojt/8wfGqRr7vQ2P7vh09c8SXW5SL49+W6dzJsdyF+tuombNWW3hpoNiKPO9KHT9q9MeZ3hnzs4tqPzZFYdy72h1rT+im2WmHU/4qLvzOkfcHhV4uaVu3fxsshpi8qbGT7N9abGmDg5e1fEXZ/2PGLaV+KK5/e6PZC+NnDPPnjSK27I52Le9IdkTf/npm6qHW1tQ9G3PLz0WTXO99as8tbDRRmcXw9i2T7v/nT9qA9NF/OcrATMfWu77Q9Ihtz52sj1UHYtt7NqTcSRxh4Irc6ei+6K1f3s8z8ad0Z1ku5jLeep7qN1mG6N2yeIZ9tPU+Er97wx7Mc9ttoXf/lIXFcHlrNfGrpnUet6faxsRsPJ6b4+G7snkv1EfPlb08JHs/aPkfmPV/dtc6w8w0jXj3VkshXLvt969p6+BfDnlp7j/UHnxGWr32hnc/mNCd8nZG52K1LHDu++iHlryZyefiqP0w8nVV8ZPuWe3vmu/76CMdP6kke96Izcj49T9bOs/PN33dJPjWS+KuFyEHJ1pVWC6meBFbtnjefJfePdXXv3eruqXXv+daQlAsHvDgc8YjfWog1vdz1Vc/hcC8mrZ7ONy7S/uyZxtteVfvTmfVs6WnPzHn1b5TC8FVX5xDv1sNeTeUn9XBl7d09z1t/E+DBv/utRr2IE3O/4xC+9rJ6srfPhL3nvGfdncHX2PMgxv1RS/vW+0gOtcCrx7pc6jcSdnxxErzVJIbUBxHfvZV3z46qhy9VV5j2DKbzbS97Zvs8jAdOPmO9li8e+w9TXeWk5YvLGCbNxr+Y8oXhK09YmOqA4VPP+sUvT5hwcX74H8O9a/Jke5KPcPxp6yfJ3uV4JXCvMOV5lWNlsa80ab42srjma3snMPVxRxLHcq6u7Lr5O9w730eyNf6j//Qvfnehu8g7dklTl9ELoJcVNa8ems+Yj4ijJHtYLxovJR+I+2LlT+C9ZNTVQ2MN4yW4L0K2XlS0Ghqztxfst2a+y3F75rcnPdQeXLbFUut0czSSW4sXNYXhk0fv+u682OT0Yu6lYW/6YOyFaZ/ippurDydq79jiE6cfNfCFE0P4KGFzBj6g+tcr+5Ah5aZsqTXZfcYlH76trf3YOLLzeBI+qk59dV76a++omHjbf+MVGL4Uhi0pt7Gc8tznybx7w9fZdrfVKZbIof/Npc5qaY9oddV3vXR++2UhLqN157f/4bn7HOqpPabVUY09xxQfmxj96Lm+2YqBlevP//k//90PLWLx2rvufnsiZ33SeqmWrYdenDF/e2JkI51Z90OtK51ruO6U50UNeL3D2gP88vMR42piXv3V+YQJVz/5115v1LzeOjcCe/cmvrjWJk6PnceeCcGxfMvZvLEc5Sm281ocCRdGX+bs8qvFs3O/BFbnPntpz1r3svMmcm2e6lmRe+uudnZ71bMC4w702YYzLtjloURcd2zPC46KIXz543nCqCVdfJzV3hgHUYNz7pmg7gE7viS+W1v5+FIiHpe937NzJs6u58r5dV57ZtW0Pa3UGy2v2hYbppE/jJHNnniO+37i/Ig9kF8d7QfB1R4S9YVdzN4XGD44as0Ol6opjLH61EOrH048JfUbH9yeNWXffNkXc/nrSf/7nKXWfHuO2e/7Uv37Hq6eW3M1VVe4JDxfn0U+T/rDGY/61V1NnV/73n7hSauFtLfwOFY7X3nqi8YhDsYYbrUctwa+OEg14ILl2/0xxlkchRXTmfQsNbLZm86VbZ+7esRVvuquJjms2cPUBzvZmopfn5ind2a1d271j6O9pvd+GMOsLzubPL6H9N1nP793T+Xbs+8+q4XEJ46Wa8+rvquHJu0hJbDFytOZeF/ud/3Oib8zDbPvVr6exScc3ftQj7QccdV7ZyImDnxwF2MudnVrMrKVJ5v4vZt48sUbxli+coSJwxku1y/+Y7i/9qNf7zJeYV/9oeRbubokyTuep5o/wn+tFLNj2vpbZPtczqtP/itPtuRb8KtP8rt//d/9csn6kPEgp9Zd1i6nh90LY18OvXx6YfWSYTdal79aYIuDwdcXmX253bp7ufVgqjOOVIw6e4jqh62XVf3VM3vn+BmM0ZpPPT3A1kQN6qpHqufdo/XXp5Gyt39i5NJLL5Q9s60bRh32pheQ2gk++1y+6ilPHyZ89W7EDycWprOH46PmePn7ocWHlnX5Nidbc3bSmF8e2l7EU87OhFgnndPazPWze9idvvtYXWlc7QXdfshi5DemcvQMlTtdu/PqA8GcD5ccnZGxfZKPXH91k+q0d2HCsS3GXjszXzL6wcOzCFdv5STFybU57nPMro/upV7tN1ELXF9u/tyf+3NfRnXwyde5GauhvLjT1o31mtYzNafdMfeUsuHuDOU0J/VYv+rgo9XHxq9vzwHVX9zFP2n81bdj/rD50my0frcvcz4ciRixuz9xba60nu2Ls3Q/ew+RcsdpfTmqcW3lYq8GGpY/hYs/ZVOTe9WXP/esGrs/1Zvmz9f5lSd+e7c1JdXEFi4s+wqbc3AX+qOh3uo9tWbvfhlJuS5uJfuTf3k2p9rUUw/G7HDi7M3dt/aM9oyQrZ32zJafwPR84XFu+wXfWTqXnis5Kd+e8T53K+WjctVztaVXsle7uRj74fycnWfbHhG51Vp96hFXPhqOr73DixMPbZ/tCZyRkvIbcceVP559x9wejEm1wYozdtZ8W3t8i9k6aXeBrq15vVR3Wk147WnaMyRvNRmrgz8NR+FIWH58PluodzEbUUs1m+tp86T4n3K0p9uTeT3Blr/PAfPuDdxi5eAzr2dSTdXQyEbUQcJ1nnI3X074PT/9d3c7M33wq28x3XM+grvPFvNbU3Wn1WGs3tbr35575voMhcGvxurcXGq5vcdrHQbX7lV5+h5Cze9nN9lz7w61b2pTP2y81aMG0hlUEx+MuVgiR7i1ydFZ9M70Y0Y/aPTuhPF+pGy9N7PBrC4mXL766x6EpXBsNH85lyv/7hnusOVK2fPlF9OZ3/ubv3Pg74yqD6Y6+OxnuLC/+KHl5/+vQzb/lb4Sh/Yt8jWcsB/leeJ7l+NJvhafFPduXF357P5t7I7Ld7me9vHKk418Fpttff/wb/zF7y7uPtzUuoe7iym2F0MvKy8V9tTaS2PVS2WVDa4XUnz7YopPLdXoYegh9NCoq5x4Sbgeqn0A0+xpdrEXEw+O6gjH3gNcPUQt9WdeL3R96UqY3Tt7vz1VS2eSdl5hze0fnvY4zmLkZ+ssSTxyiIfv3Cl8OEpg8PfHBBVTLuPVapAjYW9f5KleSuTrDMyLjeeV6seeOK+0vWyfkqd8MLsntJww+VfxX5XPuJjuT3eb8uFWh33c82GvjvaWzzzZPSJh7GdY8eVwrn3R8EOLL4ewOPZ5Cy9+OQhePJ2/OYye7Xc8OHF0X/wTx77gWHdv2nvj6ubED5taq6Ne2ze6uPWrs5zi5bz3opji6109cGKsce4XbP30JVt89cVxtTzVt/meMHFtjH5o79RyL1fY9qBcm2d1e907zMb/jqv9M6+Gm8u6Hqq12HvW5aJEHe7XfjFT494d887p6hN/d6KxmlYWDxPu1s3vHDwT7gJONrHb7+YQu8pernDlIdWSWt86woivx9XOrprgO/PeUWnPx90/Yr37iyMMyd97wRfyPbvuVfFwcnbGRutwpNzWq5s3YXtSeJxp8fbM/ji7nidS/dVjLYZ0Bta9473/YHDa3/Ycttz85RZP9yzaCxjChwPX4tr3nctL4rxnnZhXfyMV33ns55Y17bzKW87mal4MTrX3nqL6qK7yUnWwwadw+eWpP3b+3sM+18zFy612ak6q4T4DxvK2D0Tt9dBYbiIOl9x9tqmBDUcxBDf79k3qB75atqZqIYvZ+mlYXNXrHPau7dmVN3z+sGw45dm6y5G2b6ts1UvDVG+1Gtlw98yZw2xN1Sum3jcXe/nihElx4paj7yF0f2SBI/LKuffeXC20Wsjmqjc1tDdPGOv8ctFdd27l9y6578Otx5z2flrM6vWn2xetd7hyx9fdMGfjT+EWQ80pbLyr7H0e4GATt3uy+0HjZ2//8m+ti7l7+90PLb/+az9++W+0JPwXg/AzsrjleMr5Eef1X46P+D8jn4l7VcfNv5rsfAXn9W3snZNbx9P+PdmSeD6Sz+LIP/pP/9KXC9bFXFFLl7BL6WWwL6leIOGrH47PC2RfNOwpWxqGHa68+xD2YPagm8MQMdVbDH9a/Ec+e3Ex8vWy4O9BXRy/Nbs66rW6qq39Ya93OBKOrt+8fNVUDbDtJ1z7Ft6a3f46rz2zahHLti/74ssRR3pzLcaHVh+O7km1ra5N7GpSXcbFy5uGz0fiyd9cnc6r8+xMt0+CR76EDyasvQ8bP0x3hzqj7kaxMHTrr65iqsucndhT59ZekvKFqf963VooW7j2srqN1nL4YrhfCsX5sOufmOAKH0e5qsWZ9cVI7TD674Oz+1tOf3z2o8T+OFd97ZN1vaXVn+BMqrF+SVyU5FczJeVQcznIYs2rh1//sGz174va/uDEXi3Vk8SVhIFvnaxv+Vr3jO572roeYZqHXd/mStRH9arP+m3/N/dy6KlYupItTFI/lF0OCkfZtwcY9fhM6A/2njtxpDx0+ZLy1QPe9s6YjcRD8dL6h8ETjo+w4+pL/Z5J+1X+4kn8ZHM0D7tj+iTsccif6pGNXg571fOQdvbb48YQvt3r7cXI5oyclTPr3ddzlMCVv3dj58tH2g8itryvct85LQ/etHjczqzPNvtEqp+2L7jaYyJ+axdjn+z5fkbKJZ6a44Hb3uKieMieZTnjgtkx3mpMO7d8qyvyb899D4v/Vby4VA3UXF4196xR62paHuvwaXUvd1h+fPsOJtVvD4l9c6YwzmN5X8nWdZWoX084++O9f4AAs/vV80flJp1fGIKzvtuf6jTmN65f/O673Cn+xjCknNkuDn81d2abi5b/1gqTEvb6CpMtfudjjgu3WnoG1IdLzPZOqv8pV89M/NQZ9bl9c3bf+x7jeVaDPZGjvunWUj352uOtZTH86V2ncu6Z7D6kxbZXxSwP3+pi4iHG8PcdzL51sskX7mmPtr6NN258HOL5iH0i1uzwW0d154/LeLkWK/6X/qdDXxA/l5K+E0SfkSfcE/9n+F5hLl/rz/TxTl7Ff6bWp5rWdv3LmW/Hi1/Z2M/UtvKK94nnXQ0rv//bv/HlknVBb/1s178vKeswLjB1YcN6gcBf3tZh8ont4fBQ7MPW2kuuD3hYuaph41c9iOw9lGLLYazu4sPIJ1c1xBM27s3RXpGtK7Um2/viiuej5nif6iVxLE9c1uzOwIdGZxHOSAk7sRZbDjg+eYon/Gm18PvgSjdfYp2S8lX3U11hk/w0/81lXC45Oiv72F52bkR8+x4XH1yKpxwwJP6wOO99KSbZWHXClEMcO0xfBvZ5wwkjph5J+1d+9xYffHxxlJMS/H3hlI/g8L//7T+qjEscqQ628vDZu30/4O+PYIpTHOmLFO1+kq2NVm/59uzyh6Gtk3ywd++IOon1u71Tn/4S+GoSZ82vl/tH9cYl8LQ+t5ek2tPrT+rB2P2tXrrza2sUE3/7Q/WY6pOaV295q4FNXD3d2te3mCRO9vLRxZWPzf7vl+C9Yyu3jjh2P9oLZ2beCFfdux/Vyk/qL6wRX3fdvTDiJGHjWanOlFTzU75wrdPqWI7tdbluvB7tvT3dc4+vWuKJq/ibO8mHN8XNvmcRtjp6Jhe3Z1T95U1JNRjT1sXgluM++50dlY+9eha7NYnDG6Y7zL93IRyO6iZwKWHHQc3Flat8atgeNnf8MAQ+xcdX/kYKbxSPp+9DFDc7fxI/wZ0sT7xk+wzPB1fN4fn3zm5daqk/fntif3ve+GDUbQ7judw/rAkfPmO10qQato7tzZxP3v1MZePvPIi65O38tsb2Fh/hT9nSlepJ6oG2R0bKxk9vDhI/f3g98qt77x2JK76tzbz94d89bS9JMeWwN6/252mPEtyw9VrO5U/LL1+aDV58ny/9zxvljjctp5hV9va/PWTf3NZi+cPGW0z6JLiq22hNNq6cSTmrcTHVlfLBqqs9ZyPhiXi+6q4H9qQa7khw1n/KtjWZVzPs1kKqhS2OalYLiS/B9/hDy1ORP7T80NxPfD9UH18T/wq79nfztPWOT9Il28v2Tl7hbo53fJ/B/sHv/OaXy/jkY6P7sJB9EZEu+73McaqjOWwaPzGKEU99kNN+5Ej7kYV60fWA0WrcWnrI2LLnS62LVUdcvcjLDVtvYW6ufPW2uJSN9NIgMOHiIPGwy9EHS7mSznpzxsMmjzMLs7kWly8/e7XIUZ781WJenv1glJM9/uVq3Jyrmxsmad6IY/cy7vIZm+PtvFbZyXJVm96KaU/49jmwXv7w7c3tA36V8NU7tcZvH/eLBq5yLHc8tw7KVu4knjj04cugXObsfhjp/8GqH1riKcc+j9WiVhywYvjFG9tv9bZ/lMTZXlcbNefrGYgnP7VO5a7WfHEbafEEVg7+evLchyPqVLPa4cVWi7rC6b8/ouxnMWRrSsWtVjtdu/qMYvKTPXu2xoSfts+td07j3HztFa1Xat35lKv4eqredH35b0+JOfvmDLs4Nnvfl+DOLdz2KsfmYXc23cOwtLPesxNbzU/1GOsvnDnB4z7QOPnaV+MrrviqPc3+Svfc9rzI9vrEtXnF2+P4cFRLXPZr97AawyZhyol7P1+J/emdB3/rw4ejd+N9zspJq+Pqk4/t5qFqwO+P5n5okaf9aE/Cpeoh8eGu7rjgqpnfSMTWnzluAqNWMYsxtldyVZd9Teup+PT2Xh3sq/lfcZIbg59snnLQfNsjHB/+3vflIbdufcJ1R8Xy4ews4OMMs+fa/skTV9jNDXP3nMDQrVVO/sW4695ReNWIY89O/H7+xMWX1Lce+I1hVhcjX7p98dNi2lv1GONYPBz/nhkcfwq3NW0taf5ymsdP2HavCb+zaY/M44JPrNXcOT71XD070q3bWpyz8BlDzct74xvjKF7+aoHZHil82Hh3TuPcuHruPFY7m2Rjrg93wi9+7yaBUUf9Eb5wm5O/el/VnKw9rNjdR75quvW0N4SvOsq95x4/P928v/JDC8dK4CuRfh95x9v4hHklT9hsX8PzJDf+af2ZHGEWu7bVZOfJ3ad7Hk8x72Txl+tb5B//rf/gC09KmnfR92FnV8NeUrheJPsy6wFZLtqFv352sV5Gq72g+oDqA6gXltir5dhcqbU8aX69tL9qEltP9bV1G2FW15+y0fWT8lnHJUc4scSYrz0JF1e54klvPnJrWlwa167JU73tC/ES9KG4f7CHhVmerQemGoxbD39xpHUaF+1OkhtrjH/3srONC8d9mbffYmG8yPvwv1javrY39VM95UoTdlgjqZYUtnrijgs2jUcN1RRf+WBuX/x6y+fHkf6L9n3pq7bqsIeeSXM2PDgIXn48fUGppvIZq3XPxLra8u/zyKaWFGfYfIn55Yg7CcPXu6b3TLj2tz1cvLpxEv33R3XPAanO5ilb9V87G17723lRPnWkFx8mCZdsnrWLr6/OtzPZsVrCl58Yq2XHMNluP2TrhOGDq57iCT5+++9+dc86C/7EvDqotTydZ9jGfHvm4qpn+4+Pmld3fnYc7gLdZ6zPtGq+XOWr/7iN1dG5hEmt7U26+6IfSuJaHrhys6fW8GqjSVztFakPStj1DkPwVGO14Wyv9t26fePDw+8Z60fN8K/y75o+1Z+9Hq1x4vcHeX+Uw7c/W5NaFid288UF1w8tZHO2T3C0dwh7al3/tFykuhq7F9bqKD6uauOn5pSECadGClffKSmWshVLiq+u4tWSErEw9z5W08Xydz/N4+2OtH/xyl1tMDS/+H3339yw+DqX9iXearBWhzgjG07vpz4vxaqPmsOJ750AX245aHziKf/mWpwxbLhqWxsNT3Z/l4OaL67+xccV7tbDtspGcNT/+tjab+Pukb3Z9wa5datDvzCdS/1XZ1y752G27rCpNczW3FpMWp6tg42PtIckfFzF7sinrivtIb7uc3tBNub6SPUm8aS4tz5ztp6v3kFhy7d52RN2Gg8xpvmKZ9ta2HfPKdm66xFPKk783QP2D39o+UgqNnmKf8W59suT3NiP6nuF/yjuI3mKZ0ufpJ7y33ElniclT/uT7dUZXI6P5Am33B/xLPYf/62//FgzcSm7yD3kbPi7zEbx7DBPLwNjD8LlomRzLSbl6yWZwrDHkVSPsRp2T7aecPz62RcFX7mN5eGLrxzfkm952Ns/uHhI8fn1Xj1xJdbs7/KFX0wKS0lca0vyiVcLcRe8bPuS2Zcb2FsLO62WcmwdO6fhGvMn8dbjxq2IUbN97IPanF3c0z3YvWLT23640HIuvnNKt25zManaq6+62XDLVQ6Cl8oB235u3YQvJeUibDj2zrV/amh/9geSBLb+4No/Ij+eMPslZnHVYo3HOcBSODaKo3ufsm9PCa56IXz1VD09R+bwYQkbfrX2hdgaDse9G2KrrS9QhN/d6A+pPbvNl7QnfHSx9SRP+7H1pNXD395truWMt7x8xbNtT0aarXn1UDGbi8RVPro1VGf9EH69dJ8XJ585W1giVk3Oav+tqTg7fyJ2a2JP8xPranB2W4/4ajKPT0y8dHvjw9MPArjY7W8/Dqlbj2JJHBSus9i97zz4em7yU+u9y3DiylHN5Qgjjk2NRlybn72zSONbffI7354HHNW+52Z/esd2t8tJCTt/P1jYV+vOKhG7ohZc9NYmzpg9lQv//Z+YtDftqXg4mJ59Nr7y4Y+v/tjrDY7YI/60fUjxsuOh3dO4qm2VnZ/EQTb/1sBP5Q7b3oWLL8nHvrVuvNpoOD7112P1uA97H+OE6w6x1Wv3M95w7U35+Ui1GdnF9hm09337wbV7vjXcetPscbNtfdUmF5xnAU5cuYmRsuGAp+V5Oo/w6WKbsxerluoyEv7ymC+OmrNtrtYr1vJsPmIP20d2SvB2x43laZ86HzbxPSedS7l2n8qdvf32Hr7/QChZrtVq3bq3J2JdLrpnCtP+hV++6jWm5S1P2Naks8FJ+fJb5y8v3+2Hj3YPLs68vd73b9hk8+54uQhfNRH2fKSaKBG7+wJbTWoxho0rPjnKQ77EfvaHllf2V/IZ/CtMBZMnzGdrCWe8MZ/lWHkVE3/6TvJ/hFtpP3ZfXsln+fdS7PhO3mFubf/kb/+VL3jaBd4HBd4FTq1h9iKH7yGFS5aHz4uG34OxvYWLIx5jscXteDnqoTVV3yqbuHjD9KKoJxLGCNf+LBcbMb+YaiFxkcUlfCkploqtb3prSjdX8zD6SsMT2B1JOXeEvz0lbPbPF9H+g2JevnKReiLxLNfmXrn28u5e7T2Im7ClxRnF2EMfpj5g+2DFQ8R3B/CJ333H4Z6sbs5q2pHyWa/e+kgclKihcytP3HGQWzeJP8zNU1/LQ6zZ+4JY7wQHbDX0BcZa3hSGr33ui+P2RXCw89PyVQONB64vKqRc9VVdhN1epCTOaq7naqnm6qkWdpinM28Ptjfn0A+O+wUkUe+eBWldT9VE2muqFlh8uPuDzpqdPxxhw1V+dnzVSjZfe6Qf/euNlv8qnmoqV/OVcuQnxRbfPdePke3WK14v/Ob86lMr3fsRbrlI49ZEE/Niq8WavXrkMKe4+Yz0inhn1R/guHCoty/47lt1J9adg2eo/vTbPc5P2ai4/Hifnr/tBw6mHNbh+LsP7LQcMKtk96L9oaR9pQSPuvoDR268cPZ9nxv85SVh7jNAO4fVpFrx1IP6Fmed3Viu/aEF1l7smRD5q6t7Vy714yM46fWHyY+DmpO7n/nLxYermu65lR+WkvqsDmu+9nPzb53mcVw+Eod4I47qi6Nc9QBnzc5f7WIIv/1dTrWHhavHci+2mtJqFm+vepbM25PdM1ybX5381ZnWX73GA68OsXHgjUPezkxM+1N+a8oXN90a69NIioGphqtEjHr0V4/l3Fi87cPuBWzyaq/LFxcbLM1HrcX0fBvlItt3HGqAS7emOEn5CBsO7yDvn7T3ECyOJ67lXKnutFz67czEVUfc8ZNG0r7XL23vaLxrq+54sueTN7WOo3trTXCojy5ue+BzNr3vxJDyJeVLcMgVH258abHs1fOq7niqqbqNYasnLjZSHuPb/0bL95WPeD6b51vrKe6O3yqv4pf/Xa4n38VZr20P65UUU9zGP9lW3sVceWV/kn/6d/7qL13eHqouKOlyGnHz7QvNA8bGV+741i6+B2ofHJjyhUuss7fmT7MtT1xr277g4ymer5eFl3kci7OG68NlP2BWy5VfXLJcYW8e8/zNCT+9Z1G+nRffqBa97ZmxlWOV3Hk8m6dYPly+hPZ/Z2j0hbRa4qHi4uDLfjXfYkh7QLtP7R3e8oWhxVNYHyj74WqOi+DYsxO/H3CEj8JVH+HHs7r1LhefdbWTsBuLf2uqh8WQcLR64ts8jdnztT/pYvhpvdJs1cBWfkr49sujNYGNKw64/XJZXqP96stv57D59gzI7tndt/a+PNUCv/mqp1w4ekdQa3H8uMTEx+c56w8zc7Zq3XqNaT7Y+JNqe8WvJvzxLpc92H3CRcqZj8jRmRnb72KIefVQEg+t9jR7PiO5dfDd/a0fI62fMGxqpN0PvHIszjquZGsrV7Zi7a15ewizewFPyxFXao3HOfkBuvciUW8/gtjr6i5PZ+Huw+z9p93jPSdixMVWvBGWtIfywPHhrw7x8tfLcsVDq6N8pD1sn/KT9qO8+vH+3R9aYOHa//ZCPjVQsTD6SOMl8PTOidjqr4crbNufePX0vKmL7L5RtZFq2b3TW+8w3OzVJUd7u3eYtJekuviXo1zmMPzxrbLzxw1PreM2Enx429vtJT74xVZDytazs/dNXPHW4i5OPH81hVPPPpdsJNzWDxvn3pNs9NaUlnP7wUnFGNlgihdjzLYx1aL21JoP9u4rG4lDzvJSUr9ba7nqlW3rXN6VeMVtfdbFJ/XiDHoeaDlX4zDHv7WYs4W1XhtO/CkudrH1TML2fBq7H3I/9Va9xN577npGrQl/fZa7GpPWlL8Y/Ea6fRdTPWHE0mothnSven7rvX3gS8sRB9kYglfu/HF3/+DCpLDlqg42Nasfpv3ZfHHBGinhx0Nv7SQO9rjiaZ/CxQOTv3oWlyblM7J/8w8tn8EQuG1y5XJ8Fvc1Irb478NDXsVf/qex+cq1PWHIu3150s/KYl/FfQsvuf9GSxe0B4vy6S2Mh8qLx8usf3PBSyU8jWdfIARPurh9KFbF7wuruki9GuMp13JkS+uHFl+tq2LLEQ97L+nq2rzml4tdPJETZ3zhy2VcLbY6SBzlLM/WQ/NXTx+Kzm0/iMKVf0fSermKY6dyuwv+b4H90GJc/nDlqj628jRfXHH5wtqDXpr3HMPuSzVeSryUfTH25d4fOj5kYeHU3F7C498PF7I90PLB+KDqxR+ewFT3jivlSmHEydWdM4eLoxxby+ZavQJHii3PPTcaZnV97dvWeXu+2M2TxEnFi+0LALUvuPjEdg7hqTn75mETR9vb8omn5eN3fuVavt531uxEzPLxwfWs7ZdEfirXSrVXS31VVxhr+Xv/9sc7/mLwx9EeVO/mrRZYUu/2ef/gEwO3/KT9XH8ad1psvuKTMGrtzKxxp+Lz1xPpuet+ENh6p9Y4qpfKyU6r07w6nGFavmLJcvDtGewo1nn1A7Q1Uat9Vre9h+fDg5eNrz8AwiXydwZ7DrQa5aDi2KqHyifO/sUPC9feVUs8vdfENVJSfrzGxfDtvrDJ5/3rh5bew4R/95zggS8/gUu35/JVT5pffHXFRfiz1W9caul5Nmer/qfPkc3F7vMGxtg5hjPXF1wqNzuJiy0uoxiy/amXXY72q/XlLKa4NJ+9706zicfjrlQjgb1n0dxedY+siRrEFh/Os+Hcu3Nqga1mtu7lcm79Cbu66a1v++IjctgnY3tQ/GocK7BpuWCrtWe/97U1H7w92DMqP8G1tW8N1b194+PDffsjYWn1Jq3F7/7Gkd+czTn1PPROg7+1bi3sN+f2R+MXIwfuzRHH9iEGHia99VA2vs4Bv1ykM+gOwPOJ2XfR7sVVMXIWQ+tdXLHVw77Kxh/enOhTTZSUD4a0F5SwL0d3ilqXu3z83cN9puslLvHhqmW5qgeGVnM5w1jjyg9b7Un1xmV+ayfFlw9GDn7zMOGMNxdh+/QPLU8E5An7Wfls7PfNUfzyvOrnI3lVy+Yhm/NVzMqNfVdfnFffyeW7+I/W7+SpVv+NlpUuaA/WXlYj277Qelmx9QBR8bSXzPKog24uI40ju4fcS3ZfWjDLU13LkT8JY2TvgXt6gKsnnsSar54Wt7o8lA3/lcVdjmIai9+R4lDParzxhLGXzqwPLfu5L9F08yXWcHEbaVj8eH2Z8COLexE33PLvenMZnzBrWzxpnr985NX9sPZB0RfWvvgS/u4aFdd96YuqdVwUhrhPOPsSKgcsgUlJ9oS9Xu6HAru+9rzYwm0OdlrNfXBWNwlDq8n54e+5vveje2Vc5TcW6w7s/eIThyOe+O89jJPCiiPbS/0QdYdL24PyLW98u7dETPHt3ebqDPjxxLk13rMI277sXsh3RVz1ELgUvph6U4P960t7e7j7UY3VHBeOJ61v9zy9e709iCHizMubLqYcNHs9GykRV71GWEqaX79YtXrmqDnB1V4Z4yHlU8fWm+6+7f2Mp/qJdbnS5TSKdw86L2s+HO2BtRxwRnH2v76o9VPNJHv5q5Vsrbj3vpDO3QhbHd0tfFurXCnO5uUtN1u5128kcnpf+gHCqD++8vfciOWDp3HCpttrKo49jNxs1RWPdSPVZxpmz9AcTi1q74ciPYghcXaGfoyhPm/sM9m6w+GgMHERdcgnvn/7p72oR6P1nifexvqh6oOn5tmT9mvPa2s0bh/hqoOyOb+Ur/3detjbXyOtl7DmcYa5nPVQb9XT2rg+I03EErby9KxsvuKoNez2Wkzv6P4BFN37c/ezPSHVWr3lSNn46plWU5h658O994AU15xsPykOshg9OK+eU2vYaniqxfpy1R9/GPj20R5SeeLvTmwv1d0Z3HxG9p7hfvRm48MTL4lPX2n540zqpdo3Dv+NM9Zvmv8qwb85qm15062BLge58fnrn8ah/s6WDYf98W5pn8LWA3HPUrhbl3l82xupD7I1wYipdiNcNYVhq5b8fDDVk5SLkg9/aNlCk/x3/Fr5mriPanolT7V+TfyVeOJ44k/M1776WdlaN/aO5BXvZ/p9in3F9xn5g9/597/L29hDkC6/dQ9gL1nzLj0xFntfekSecsHuQ1FcObwQaS/aXori9wHcWHMSplxJD919OMurHkqKNfLnC1e+xZGnesjWkz9MMc3hwpLlIeFpdW1N4Y357CndD8Zi0uLkvvXGQ1escXZe5vcDhm4OIzEvR/Y7Xl179XTP6BPn+vTlw2K/4LDjULu7ZlQ/nv3QsMbDV07Ch6t/2rhfgmFT+Hqg1ZWNqK+9L149tHxke1wO9u44xUX4U/hqwusZ8+UjtWZ3TzpLY3tEewf0Zajz33sQhzHMzVOusO1TvbQf7Ql7PWzf6fZWzfniiKd4I+G3Z5259XK2F8VVXyOBh6lvWkx1VMNTPN5VeFIdamjvcd+ajCn7+pZv8+vZnV3lgxVTDmpdfLWHK0858q9szu4nm7hqjWel/sMQdXrm/KG7f7CTeOitZ2s2pvUgh567/3R5ticxxdGtO7tz6sxwLpcRfxh+cfroXeIuylld1JyWo3W+rUUOa756giGdhRGezzNZveLCkfKl1rT8qZy7z7D52OV0XlR/hK996G6Lh20f1FE/8eEneDub8vLjodXMR/jDpSSe9sSe7buKTS1q797Vw+YQ3+cC1QObmjoHXHLxpd1hPlwEf3e9ey7H9kbYYY1UPkrgKWzcxivsVJ1G9eHSi9zVGFeKa7XziYfEVU3s9jTt/oe7WFx7lgSWJurCYUxwvMO0xqkG2j3srOojtQ679YtzV3zG+aHF6LOPTx492cd+fLOvbNWnjqS6dh/zw29f4cKw48WfwhfTvLWY5aDJYvjtR71bly9Vd7XT1oshYRqXe/eUHUYd7l933JqI3b1hh6Fy8eFyDj3H9QeLi8rBXh3pcld/MZTwV4d4Iz5av6ReU+sr8Oqi5tW1+1KO9NaMO65yLkZMUn1sfOVYHntp76upnNURZnHyllPt5d2+zem1y5GyxwMHw94eEbbl4Hc26jGG21zp9/5vtIR9FcP+zvcZWZzmnuSjHHf8FtnYp/mrHNar2T4jT3FPtpVXe/ROLsdn5VWuP/id3/yOM4x1F+9KPpfdA9PLj40PRzxfLu7/e5F7AMvTA5qwp3A94F6E+wHlgwuX2B4cal1suW7tm4NeKVZuuj2l9Z3ePD3E9bexNNn+470Y/uV6JcXdWom4zUPrc+tnN6Zhi78cKak+cfvy716UY3mvxp+sr7jloa23n7SYuBZXnLrdHV86+jBgd/Z9QdIHPLn3LWwfGnHi8+XpfunuWdm7RfmqrfqS9gWueDXB1R9pf+LIpx517/nxV0NzWs/9k7f+raS+ZG5MtRSz2rPaF5knf890YzHdHbnan2o30nrLT9myJ9Z87YsxbLKY/KS7QfeDGb49oPGpC4Y2J/y7X8WUp1rqbWP5qi9cYl1fnV/1Gzd2e7t++brXngHa88C+d+dykXpuj8LGT8Ok9Umvr9hylYcUkz+f3P5I8ceK/wty/2ZBz97FVxMpf5gkDLwa2uPG9o9UEyXF5l/BJ75nOK7EfJ8pczH662zM48Gx94puvTS7GKKuJ0x+Yg6DXy0UTuyeE1xYunM1iTHfvbh4sv3hhhf7lB+257I6cNXn8hIxNH91hc0vptrWl5izqcV7yvvKnE0dau9dUb49G7ZqNxJ259x7ElYN7XH3Ek7N/PKxy+c5jYtfPXuv4JYrvttras1PGuHymRM9yE07h3jjKJ7kiydM9YXh3zNvP+D0ScOX69ZWn5RUS/lIXDRsGDzL3b7fZ62cRpoPbrFr63zEy2Xvem/1Q0vPAKmmZGu8Pbc3KakXMfy4+16yZye+uPaDbK7qWCzhaz8WJ193vX3mizMcuTnTuJ1Be2jORtQQ/9YUd7Wqo1rYxOPyzDmTzoO/fTFv/6ojzS4GH2w5aP3wb6/Z1WQkfBdHFos/ZYNTU3vijqmLrdrMu7tGtqR4Me1nsVsP+95f83jquZoWb8TB3p7og205y7151VFt1DwfCbN+8e3XYpafTw3tPUw1w4U1/qD/MVxxV5On9Wfk4p7W2ZovZn2N6/+MvIp5srd+wicb9w5HFvdRTJfiW+SjOr5W/unf+cV/o2Xr3vVeVEr4vrucP7/wpMu8uH2Y+C6fNUwPiBfg/aPMmg/OA96XjT6c2D3EaQ9Zug9oNafWaS8Vc9jicBSbL3t9eamop5cLrX88RlL/xhVYwt7LNS62/PGQOJbLvPzF5scRz53Xy9a5SjaG5BNjX/ZF2v5uTHNavmQxjSnsatwpW+fReuPY+LOR7tF+GKh7P1zEhYWj9dtdo7jZ4foiah7n3Rf2aukuwfBXcwK/ddVHWm/FW5cjKU/1wqXsePeZo30ZCZMWJ4a/5/XO19a6H2HSxeBUp7rt5d5fsj3D7T6SYow0XNi4w+fPR4nYzpo6x/hg24fyl3eV8O1+bR7Kv5q8spfHmCzfcq5YXwyOvat9Afc8sJenXPHGzQ8HvzEkDAlnXM5XWo7qJOzFrlR/P7L863/9r3/pv/VRPfVt/ykpX5jWZGvovHfMX3xxjSRffnix7sHykHL1TPWMk/a4904cMJ5juK2vOa3vlXrqTlLraohn3xN8+rjPAjGmG9+4uOqh1njw9ZxZ89Vf+lSDOdl66yX+cvHz1ZN1GBKWPSwe9nxs3lV9H/G+giXqJovr/dZ7LR68aoDpB218nXk54eJKYXCQcm6+5SHtESn/9th+mG+/lMBXs/Ge196FsOZs3fv1x0OT8qlJ7X0WqAuuM+8dE189xEnKl5Lr29rbn2pI42yvVtnTsOy7n9bba7zyy6kX71vvKe+u+29DwYrDkdTPCq7dH6M1bHnN9do7vh902ktyx+pNE9ztG+WrR0pwbD3VROD11N4QeBpnNfDvvvYeoNVUbFK961dvNbPj7I7Fpcb2xgjProbqpZ1r9Ve3Xuu3fV3dGuqR4qDVTKsbTszuJRuRv71QUzyJeXtXzXHX1/aSP914+773mlRXvVZPuPi2Vzbx8VUbHCn3chlvbWKqjW/7JuWpFvMwcVhvveX6wvnRDy07fyWfwSQV9Rl5VUcc73iu/2n9GfksLrn4p/hsxp2vvPJdnMu2ctdfI5f7IynX5ozjv/h7f+27C8u2l5KI2Yd+H3hYsT0Mi6Xhtt4wi2OD8VB4AfalIe2Dlx/Wi8dL0QeUORufh7gvJT087LQHCWZfHlev74kjZdvee+H6UGuf+Hr429vbOyW7h+01vruXi1tdWzHrS9eeLndKFpONLBfp5bXa3mxc8+xPPoI7uTHNSbjGMPmTa4O3tz5YnZf9ImpWe+dvTfjhO1f9OlMYd8Y8HL445dy7Y84mf9r9wGVs34ixmtInf/G0PGrkp1vvYsTyGdk9a56f/TICV772mYhJ40rjzJfGt/nD426f7V/73dmQeqHVRJwJXGqNr/6L25j1JWKWq/z1vf1s3WLSsHwwei2umGoJ05psTUZ8T3VlD19M+fO3Xgwue9wXTNqd3fjG1frs/XT36NZC108Ws5LNfpDiV0n1q7sfWYz902E1wZD2OJUDj5rqpfkK3MY2T4pd3fquDV88twZz9p4N8/y7v+z89/mJN+5EzK1j88RTbIovHrm7K8b2Nr7bY/HGrWWlmvYOWRerrt5V6sMTvv0g8Pz7TmMrd3zbrzVRcwpbXlhztuz473eS6iJGsd6d/VAN13cR2GoQy7f/5mCfIds/HN9ysVcXvLhqotVFbn/tVXWk5a0XsjE0W/exM2BL4DvXcOb5ykFvXD33/cscvjN3R3Bas8Or20gJzvJXf5ofR1ptyWLJxmfHUZ5y1Jc6wvLLoW7quel9RX13peaeq/YzvrjKWT7jztubniEcfNVkztbzS2HFlitd4UvJ5m7v6EqY6qkmtmrqvMpXfWmc1QS7z3ZnfmV7uTUn7Lj2fqnPGfiB3udHf1OQ+Gh1p2zx29vbb2q9yiaOtL+39njhuzdx8108gbd/y91ewZGP8ibm4trv9ouN3H7g4Ty7nRObfKkc7Pxpde2elFdOY7Wl1mGMmye/WLX0Lrk85uWot/TxhxYiMInoT0rajJWbf8cn+ajGJ/87fPIZzJM8xa3taW5Mk52/kvbvjuRdfJco+UyujyQOP7R0afcyEnk9BD301AN/H2hxlPTA9xDSlTjDxCXeRe+Lyn5x8DDsQ7UfWOph91DtDzR49kObWuNLexjD7Ty1N1R889bZ1K4ntTx9mBUDp/56r//do/YmLr2GI3s2bKti02tr39Pyp/wUfzmKiyvMVaK33Zt7n+Cav1Oy3NVwbepRt32i7ROt7x2bx9/+do/Ew6hZ7Z2tOTxfudov2O6BOf54KZyecOwdgNtaSZj2jchBlsNozXf9e3dhdz/N8VbHzRMXu35w7B5Us33qXranqXV9bX9POCpn87idRV9C5Wm/xZGt1ch+eRrLF54Un48WG082HPGxEXtmP9o/ulzxL7Y93Jid37WzSkmc1dSeVHP5wpNb0/V1T/thovt6uawvV7ZqaH/Ksz0l8V5M/V7Z/Gnrcqu5L8jUvGd5e6kW52BOcLSf9VEPK7efrTeO3YM7pnjF3Vi1Vq91+Z5yxFEvYVPrjaP1R298z7h1cTB0Y+1z78meyWpaFVM8wdk6DYtX3/i2fxi9VGPvVlxbkxqsSVi6vZDtNz8+eeKS92JhEnN75TuF7xb9MAKbwKjV94q+g9D9/hK32L6r9D2lnGowLi7FxQ5TrdWVv/2yN/ueaK/4VnEYk86ps0zM8eB0XsbuQbji2HZvsyetw+ZTh/701H7wxUXL1V4a24/lo+1lfiK+usJd2fpo6+KMd29hwrF1tz0z/VsrvWt7R/UsxSN+a+5clte4yra6HPHAVXNnRvjtX3cAll65vaXW+RLz/Le38nW2hG/3M856qL7OmlZj9V7Nt2It1vPRO08uZ+BH+p/97Gdf1GeIWviWs/2ppupX691b2l5l33fclbjT9lCc+tL4+ZOwuNPdw8Q6++r1NRJ12fe0njdf9Sy2fpaT2Lcw5kR8enF3n4k1zRd/dcgr1juk78Ow7UUYsdWyuT71Q8tHUrGk+dfEk+KWC8fl+Za6ludr4q/8ULFPPGwX84Tb/Vl52r/kiSe5Od/Jq5quwNx/o+XGqtNF3geZ9lB06fcyd/H34UnwxbkY8X1p6MtMX0Luly0vrb70qYUP1g80/VMia3xiPUhG6x7AdDHhdl1vVJ40rNFaT/tiNFermuOBI2rm78UZjuLhj6cXdJjEuv3bfUx3vXu+e18Ne56kPOH4jZdjY/TXnrRf8dTbzlN7siPZGstr3Hr6otIXmL7MuBf1dVVcvYjfWFx8cqlDL51b+XGIM1rD1SsRX03VITZMuPLHpa/2oDvS/tJqeuXP1/4bFydfPHGIIWpWA61/frXWPyyfvvrDtj3rjlI9w7Sv7QOMMWUvdv3xp9a739tL41V1ptv3juz89V3vG5OyNe8c9m5Ys2+OcLRzX90zaL621QTn1l2t7In4pHqqKTEX23m1/zhhyeaOo1yXK34qRg3tD62vJG42e9Gakniar2aTU71qd8/cFaO1vjqzYsrXmZE42s/dS/jmxHrPjVSHuFX2fDuuZK+HnhNrvuqtjs2Tn660Lga23ra/7mCfe50B2ZinZ3r3F7a6ijFSeVLSHJ7ffYu790DxMERN3ZH2ovhqCx/WSG/+eOJir2487U9YSnDD4rRXfsjoe4n9q6Zw4tjh9ruLvNUixtpd3DMgMPHh4sOBL676K6dYPHGJ49NXe0v1qkcxabK28sefirVPuDq3zmBxxXae4m5eysYP1/6ztzdGvbDhi8uc8IWzJ/csKBtcGiaerYs0j6ca02rdfW0PYFPr9qnPtH1+6nd169i6CTvMrbl+zI2k2LuH24c14U/bH5I/ab37kt68xuqh7Q0bf/nC8duT9nH5UnFxp2G21uxrI+ybu/zyORc/tPz0pz/97ocWteCIjyznchD94Up3j7oznXk8YovfkcLgUEf3qLvW/pDylPfuI57VrSvNdn3wpL3Xr5Gdv1z1RdTeOZVv9yR/XEQsjq17eUhc1ZSfVPfWwdf71XixRoLn6nc/tPz4x3/m1xlW7vpr5TPxNUl2Top/xQP/zncF9jM1fUaeeN7V8yRP2Fc11s9TX+SVnXxU0/rfYd/VtQL3T/72X/7uUt84MbQLuhqfWA9OF7qYLnQ4En/+5cLhwfAFpX86cx8UAu+h7OUjh9i+BPVPicT2QNebOd0Podt362uvr1QsDgqnDnWpiXrw2TZfOL60PaoWcy+c5bFmT8zF7R7Gk2/HtH7yidsXIdmeL6Y8xjhJPd59zb9S3DtfOXuRp9btcV/+fTD2PxvoCw1/uO7J2il7f6TRvgS1D52tXoiaqsFoTfRJxbHL048MsPrZO1B/W4vYcO1be5Dv5qL5KTt+eeKp5tQ6LhKHGtRDraslHjj7Y499IaH2XJ9i2ksKw0fb2/ajdWdVTHuWj2ZX9/bZvqwtUXeYVfbrw1vfnT0bTPhiirNun7sbdHEpXP7V4vjDNKdPUi3VnsqTxE8WD2NOqk2fnbfe22OiBjVWSzFxsJfr1tz98wdf7+76XYljR1LdifnmJuZqVfveH32w63l5qlEd1YITrjvQXRJTPeZsCXvx6y+2vPGQHZsT8/Lvs6Mn8dUr1+Jvf8tZn6S68Kds+JyJs3FG5vXSXnQvqH1N1clWDbS+2dJ8W5+xmnDgWt6ePQpT3O45KV+1wrLB1zvZ2kj7uVzLQ6uZf/exWsTat370sObD0b7Al8v+Ggl7uYzWZPOIX4x6+DuzuOCq2ZzAVHe57G3vWHvMVm7cV9mvrl2u7gW+zg2m/afmlF3MclyfeuKsNhx6TQl7MeYkXL2TcOWC4QtXfYsjbAlbfvmqM63/fSY6i8WztU+w9Yi3fXhSUk/1xV5dRB/13zw7W+9gYxz1U9/xd7c21x1X25t4qkk8nuXK/4Qh7Lu37Q0c3d4IX+Nyr+Z7Er745JLT2ex3Fmv2cq3Ej6P6SFx7B9qjemOrrnd9scOJ3TvU/cETFi4se7koW37Y8Fvbna8WX6/O7Parvt4BYdNyVTMMwdXnDil3dYsj8WyftD3Ck69YPNb86t33Zrie1biIMf3Fv9Hy4x+9/aGlYLLzlSf75VwJ/4qPiH+q48a8y0OW5wkb30c8f1LyLu/2fPt+Epjl+6inV9ib6yOeFf/3zuFv3c2NLibtoSLiegipOQlLxca/efL3AIr3RcaXmP7pTV9WNg7eS6cPOBzy7j/56UcW0oOcVlO58/egptmNPcgpO47EnI1vP3jZ1fH0wPPT6q9PMeLxeMHCqoHc/at+a7qyGCMRL1d52NXwhCEwfOqp5rC0nPBp3HBpOCKOLa78qbV8er9/SO2HDhvf/cO9D0oc7WP4YuNnS63FtQ+dW3uxdXduRL/UGi+u/XJL8OwXH1gc8OXEIefmS+1LeUj7xNf+idua2cqRWsdFiudrn9TDtiJOX76I/OQnP/nyQ4s9bz+N7Wc/lNDOI3VG6ZO/9e5f/aXtSf0T/ei5vYPjD1NsPrb2pvrv/uwebb58nZX5cr6q62o86da385VbS7KcZHFhW9c37fy27+2LbA3lcccoLFz4fO56f8yHIbiqmy1lz7dKNj/Rg3uh9u6LeXtfrqTa1FEtOOHxdMfkg4Uh1QArJl98YcQWHzYl9WWkSbHOoTtvXg/to3yEfe9XnAT+qS743ReczoWai4G1Bz0HatlnOmWrvs1dX+U05q8uUp5ydG44q7Na4xR797y+9txIeW4tpDr0TK3D4dm8cMtF4dXR/sUhbvcIVzmJ2DDOt/fa7mP9dA/Su9dGOOdwMfybj2/fsdXGB1/OtDyba5VfvHzyp2zltmd7Vjd+a6TVEa/Reve6fSZ4qlV851Q+EiccPBzfYgl7tVVPUr3tTfvW/O6BNZ+YYmlYe99esVe7uqq7/OtrzL4jX3vUnqe7d+2fuHqqhni2DtK+7N6kxJgfn1H85q0mEg9M9eVrn9rj5aLVxQ6bhjVufCNMeZuzr8J2Pp4Xz4rRmr+aUxxpe5FU09ZCszfffTBa08trDu/edH/uHQqbFEPjo8nm29qK2/j8bNXbXSLs9bU13d7Y2w9zEtd+N9gaLg9hy0fyZ68Oas3fHQoH0/O6NSfm9O0PLV8rT/E/FOdHPK/8mlzf8u2GJE88i3uV52tl61i563Ibn+p9J8v1Kh95sn1WXsX+3m/9xhefml3SNCku//bnEtO91CRsgiMsyb8PaC9pDyA1L2br85D0AuohJsUa1QLbwwWb9qBRc9qLrAfR+A7D3oshZcsP34ulvtREYPnUZt7ewJizia9WuPboaQ/p9ZsTeaqTsO9ZiVtlu/5qrRZcy1lOin9jwrMRI9vurXV8xei9L4ppf1S1v+31nu3ufVqe9WdrZDevXr3sudVXNdZT+2lkwyFPX4Jh+dzL/QMnPL8accmJi9+8/SLwq9WydVTzrad9Ug8bgaXh1MHfnoQrF39fRvzYYtRn9aftZXu9+1qO/Hse+WFpNpzVUb3qWWXXcxqmvaFsy0Fx7/7IV994Nh9s/nKmhK0e2gsSxx2bpyu45KmWlXxGSuKoZgJTHXGtTZ3t/Z733UeaVLM71peki7PmD9Nd5t86ypdsz2n9kc2hfrW7j70TtofykeLan+rFjUdce8T+hNl97vmiRFzxSfko4UvjgtkcPRfqIe2f90W5qrc7JpZuvnKSaqMED87+IUa8cvc87jPZ3dh5PZQTRzmrhxIY/jBiccjRe9y6Xsjdp3LsPeKrr3p7qiW/uTg9t6fxXRxZLnFp9hS+fvazac+n52w/y2DtJ19ntPsCuz+O8MPBi+ve0/K1Z7Bh8FDzzQdX3tX6T6wXK149O/IRe2NPez7au+Ljbh+NhD3uauDr/u89xdN+xNeZxMe3fGL4OjN4wp7iii/JFx+t1rQ9MIddKfbVXu0eka3h1hsmYdv9ac/hKP/mIHKrIbXenrcOvrR1Up359Whdzft8WRdDqm197ZGRkjBGMeLzV39re+tuU8+Lcfe7GDbPCowx3OraxVXv7mN564lUnzziyxePNd19qrfi20/z1vGpq9rY+Ej1pcuXkouJX23lXeHfHsuz94xUIyxh509JmHAweNyR/oG4O1NdiXzxlO/JT+qnHNb55RLP7zzaz86GwKZfetgfWowV8CRb1MrG3PhXfK+4rjzFP8W+q5vwh3nCrv8j+SzuI1med5yf3avkqZcn/s/m/xb5/d/+jZ/PfvEBUx9ydQEJe9rl7IFIb61P/uUJ46FIrcsbrgfWw+KF2UuTTc2wlITn90WjLx7Gfdn24LGFo+tfXPYeVCq3sQfZSIke+jDsoVdbsWHWz17O8rC3R3dfaP50MeKNN1f54iDlqGb4OOjeDb7w5SUwnZP6rYk4c7b20r7DdbbFse+XU7pnh2Px1u3V1kjY4MpZbPYdqdjdp/Yyrvoh9Q1ze8PJxt8HC9195Y9vc4opJzFP4Yj4+iy2c4PjU4P9aY8J7rDiYNVQb9VTvnj2GcEHXz2Xp/1cLhI/v71qvdK+1Fv1ytG+8NFyb+8wbASmGuOJi1RHd4fA7T4Svu0nPmN9U3w0HF/5w7YWv8pO4qr/jUvqn01sfdP8OKo5vrU/1YpH73iqOV8187c/1UZwk8XFU97ylZNsfD71LV9KcOxd9KzFV+6wW7d6q5m0N0YSRt0w8lcDqafdI7K4cqXy88kTrprwwLB1HvXB551BywPTPY1v+6P1FmdYOP7LKaf923crW7WKpTdnuRopexKmHvlxeG+Ua98haTk3TxyUbeshuGFSGLI1h/H+9W+9dn7xlbecmy++5rgIfHvXDy36sn9yU+fFtp9lcJ2jvMbO4d5r9jSu/LT3Op56CPf0Y8z2Y02LrbftMc5q3JqLofbK/vZ8WMdFFhc2DKkOkr+7ai62esMu3/K0X1sjP56tiW+54stP8if5qiNlx10t4W4OPnvU/aOLIdnvPqb54ml/yB1xUnvhXrQv7U0SN9m+6EoYEjfbran+VsLUlzjxcuxZ8dWX3heTttYTdcdT68WG80z0/ISrB7p4686zmq3JxlC1tK+Nt4b2Mb72p/2MZznjS5dn95yaxxencXvYfHHJRYprv1OyHOZhqpGIhdmzhwtTPjh+7+D+1we7F+nNx5aYX3t5jISvns3Z7aH3ZZ87hL9c4X/lh5Zki2hzkta30Cd5Zf+sfDb+4lob13fXn5GL/9r4d/LEtbb2+p7B18i7evm+pZ+t5yne/3TIBUvK44J2Ec3xuLDxrX8frmKNbC4wf5eZj8QDFyYeSmA8FF5c1EPSC9PL0prdQ7T19WDxwfXFRFwPWhov3BPv4tbWQy1fdS6etDd9Ydh9JLtHlIi9fcXTPra/fMbLY765wm095nFQwsbXjwKdRwKHl8azuPLtXm2v/GxPe73715n5ouhLal8Y6e7xqjzlan8omxh5aNj6ruYbr5/2KJ7iLobUW3nMCdzuaedDNqcc7Hu+2SlbeoWt84hfPXrtLOQpBxz80/kStnLdvjqruHCUs5rJcq0uhsRD5bMWa7Rmx39zGCl7vdSPuDDmxXdXzYk90RuVE9betD/lg+vexMm39YTBZR4ffzWFraZymW/dpDyrBG8adz3RxVVHWNo6P1meuKqHFstG1x/P7k+4VxhrOD4YcxKOEvb6osT+enf0PncfCZ5weEk52OrNmr066MXgIvkJDN+e2eaBM9Y3zX95+HDFwVffcdw72N0yUhIWT7i4eu7DljNcGHtIezcSNaVxJtbrx3cln7ooUbsz6x94yI03DlrtxvKw49je1FlNMPra/SThjGGevtzzp2Tr4afJrnHbM73sXcSjNqpnmH70gNt9TsSI5aOd29YWV5+ZlC1R1+bsTK3F89dXvSXm+u4emcenDhpP+07g2q/OIN0c5caf/+ZaLr6es7jkbS/Mt+Y4wlTzU9+wpD74wyzX6qs8NA7xT33lj6Oe4luxrg5a78U3Lia/mrau1fajPdneqzUltz8Cl4pLq6fzqj92fhKGvd75ypOEWQ4CV+3VX6x76XlJ956GEcu33yH5iJw3j1F96ty+6qna0/IZnzS+9ql9sGYvd+NVHEn529O0HoiY8tF7T3YvyXKS8j7lyb/xMJ1r4+ZqT+H4+i7cj97s1RCfXEa6sjWtTy3VLEdazc48hQ0nf2fyBf/qh5YnkfBKTays7cm/8sSZfJbna/Lxf4R5kuK+Jvaz+O+DKUf6JNf+CveRfM1Z+Y/hdmmtmxub0x6svdDsXebG8Nlc4NSabyVsfopbDg9oXy6u9mWjLxP78hBbvBcsTC/irT+Bw9GLOq4VMcWS+qfm5d4Hub48yNt7HNb1bM5eHdVC+Hcf8VZ/vYhvzykbX7r10DDVDcOvVi9A/0FhI1z5yiE+XC/L5dt9JMW2P/zOsC+n7RntzGhfFmFhwqm1sbMyJ/JQ9RjZy0lhiZoStpTUJ42DTy7z3Qsj4S/P1rn71T6946Tm1bdjfviUvRz7QwI77vYNVmy1VM/mK0dnTsnytEcwcRnjokm1haXW4cqVP9/WU3wjW3L541oOcxj+arUm+qKveoLDwd95kjg3V5hwm9tISXax8vSlY/ORYtPi8XdnSFzitx7+lJT3+vPJsTzLlVwO0t1w782T6g63+0NwlDMsuZhqyS+PP1j94er9ABuuPST1t7541FTvFxNHmNSarzMzF0fjai2emm//hG3rsSb88RRfDsJvn7uvmzO8XOF635lXfzVZs+/naWcHU33h64GYZ1sfzq1pOdjlcGb9Wx3yVxPs5cGRrzx6qz8j2Xp3v/TTXomF2bMTFy7e8pYvJXy7Ftf3D73Z62oqXgz7K4wa4mTfmkm51q/3xSwPCdfZh2ufUvh6peuLr3qWa2uKY7nb2zgWt5jFVQNcXL2D96xI92OxcRA10idceZL8bPLEFV+xG88mrjwkXPUulphT9u2JbSVcHNUTDzGHqa6txxnRzot2hnT3hcZTXdbLR8u39VinG99YXYl5vnBiE/lgxD1hqgWOsMPTat0+k2qAYb/PxNaL8+bhdw99x913/vKGr55k6zIXF19c9XjjEvbtdXXPwVrcaphVoqbuhnl8cZFqyF58fj2JpYS93oy0msJtTXq3B3DVRRZXXvNkfTQfe1oO3J0Xwd39gKsONadf6umHlh//6M9890PLFkEQJM0Xc/ErT744lpdc7Kscr3CvxuSVfYVv9VtlY7+F57MxF/fR+lvlntWTyFW+fmjJ1iVeJV3SXt4kfA9MnNnZutDNiRp7qCh8/s3XFxRfqPuj28sy5evLTnXFWQ72XrD5t89q5uthNJJwYVauD6/Y3R9+PbU/1gSWiF1ucdtfdcRxeUi9VsueBXv7TOLpJQ8jZz0X7yV4/+8p+eqHLYwPoV5SBM/uN6k2wt659uUTrhrFV1Mc68eTZmuUZ/tTKx+e8oTbmsrZHrRPRrgweIxbC7Gu3noPt3z08tHbH2mdsK9P/ObA3QeGfKQc8cttb9LqiddcbD7Kh6f9KR+MXI2wYuMi5vUep7U8tBzr3/hwq/xqoMSaHW/6qgaaf8/LnPCpg4aT5+715qsmUl0Xlz8Okq8zKyc7KT4lnUP3xhquWjZens23fObV+eQPQ8Js//nY2sPeze3lxdF7h+TpTMxJucj64eXyzth/yw0Wrv7hcMi1efhwlYfwE5j8YaqjukmYp/sel9ith/BtLrF7z8hiCA7Y+KvDHmxv1VTNYfb9Kna5YdjDwPPjUtO9j9WR3trEbo72hsLI58eV/p/I9gey6odji8eaPa78aqXmhE+tYXGSu1fs9ba4+OIsd3J7I+btYXd/86jJeGumYeorLKknku/65QmH/2KqLVxYfrjdT7bstDOv7nrrjrAVR8wbaTwUJj/J3zmFiYvAVM/i4tEbJYt9wqTlvZhX+xiOVl95jOzFx2HNr959bggfiaOeaFw44nmVL5yx+ihRxz7Pni/jfi8utpGIl2PPo3wX13lUX/lb15M5iYNsnnKxETi6mLjYtpbFpXFsj4QvLOHrzAi7XN4H1b08YZyn77p9F44XdvOxxWNOyhkfv3y4dh+e6q92Gm/47LRcZGtih989L093olzLxZZejnIth3zsYRZbvvbBWp4w9RMuLGEvX/Wk+YqlGyuHs9oc1WCErw64sF/w3/3Q8uNf/NDyJEiuVPCVxV5Mvie+dzle5SLvMGzpyhOWfBb3kXxr3JXleeL8TJ4fqpZ3cs/8D//mb76sN7sYD1YfvH3oEhiXlsCxX5/LbrSG6aHai18uwi7HfnD0pSYfVQtdX7mrJSxdf7WVl33rIYvJ1kiKfcoVTnxK4DZXczH10siHR572MB52cTRM9T7lIuy9UCjhr2ZzGC+evmzD1Seplj4w+gBiI3KpHd/mFVcu/fXDmXV7VZ6tm4/W19M+FJ+/uq358NTf4uS7fjZ+8bevdGtrLp5u7+WLs5yU/9VZG+NuHo95seViw1/f5dm6qoUPpv0h5SL5jcuTwrKF270mcW0/lL85yUbjimP7Xg4af7WsvxyXY/1EbO8WuntYPcuzexgfTHhSLkrYy2lkv2fGru/2e7lWilf3cljnLw9pf+jWnN+aPuFW2Gi5ikv4qqd9DLdSHv7FqDmtx9X6ImK8M/rvXRg9O7jDGat38+TvXNnCGa3JrUV8dZPl2TsCG0cYYzxylIdNbOcOS8LcmuKojvw0/94duM6DtkfxGXGw568/PJ5nii9OOUg2ypYdZ1o99cYmxz03cnHq6Mzy9X4h7UH3f/PBGXHpt3tJxRG+fV+Vc3HtK+Gnd/+sN04/1V09+M3D0nj4YBa3eeJYTP5qDMeXlg8mtSZ8q0mxmw+3vjxv/dG++128dXWRWwvJl+Rbjvq5tTbPl1qzV/fmWx4Sbv2dx54Jf0p2XIW3r519+0K2FjYK25x9+89Pq6Xai3nCsJHl6Lz6t/2M+06Om+66mp72kJbrYhqT1sVVcxxi7/6Eqy/Ct3kuF+ELtzy0evNfTBzsvet6H/CpxV6G6x3U+wUvvq2JjQ+2HsO0/9Zwl2tz7lnx0XrYudjyhKtHas6nntS6XGk1PXEQtvqKA0aN1QsLt/nC3XyLrX+4/Djrf8Wato80YRPbyFfdu0fVsvxqrb+w3/3Q8qMf/dsf/sdwn+Rr8WQb+kie+G/8Ysy/D/+39PMkPxQPietVXx/5ydbzNftDFv/Z2N/7rb/0BUtdwOI2vkvqQdgXwgr8XnrKpp/tuwcmnvB8ceT3BYb2APLHEyaNp3yXL38PWbitbTVZLnL9xLocW0u4zVP/YbaH7Zd/zyOO8oulTxjKjmNrYe/FQkk1yAtLemnClhNfueLpQwM23HKVFx8xZ98+YQjM4spFt+4+pMISGLIYCsMnB8XJtr2R9bPx3x+a+NS+/dVjY2oNXw9E3uquJlxp2PDFLwexLtYXKaM1wb97A8tfrXiqo/7Z4jRvrxfDH0f1sONKCTueVbZ8RPxyLM/6b3ySr5Gfio/POkxK2PXg/HwR7Q+J9p9UB2Gr73onW7M5wc1vJE/17L3Hx85vny9X2npr2WcnzM1FYReTWOeL01wOuvHVmp+Up5q2r3DlDMe+XPnrmbClK2Kckz/U/VsRP/vZz778MYEPdnuv5nItX7m2x+pNLgYHradyhSM3R3eIbXOF4+8dFBZOnnJuTcsTpnrEp9Zh7pmUuzzs/JurZx6XPopJy7O4hJ+I01sccntP+YGFmrOJh+s9XX/Vmt97OL5qr25YOaqHWsN1/nsPFkfZFkPbC75VdmO+aik2f/XUP1t91RsfvbjNkT8M4bu5licM/+ZL84dJ4olDDufUH+19zoiDpQRHueKPg2wdi2nklyt9wi1H+cjWXE3wxST58uORSz/37Egc8TTPxyau56vayM1TLmNc/CSueg8Xdsfrj2dzOSPvSM+YMzOvPjzEGOdyJfGlsPm37nzp2uNVr33aHNVMwt6+yMWkT/VsHevbu8HOv3n4ev94fuBgqttozd7zReOp7rhg8C0XvzPAZ034F8PnrDxrvdfq44oYWu3LRcUVGya15qt2ua2LLb6e8ontu7BcBEbde77tATUn7dHdT366OePb/vlJ9cBVd3ZrMZuDlIMWy0/NF1PN8v3K/3SoIj4rX4vfZshH8Z/l/9o6rhT/fXmS5anX/7/L1/TxD/6Tv/AF74KussVjvQ9MF560f7Bd5DQeAleeLr0xrsaNl+/m8kCQsFsTfph086XWi4uPVGtjHE9aPLG+tVtTEo5kVzf1AUl7IdcLTLmuxBGO9NLohSEOV5yL66Vpzl4t4cQvV7mqDTfffbHy4dGLnuC3/njKF1c8lFR7+HKpO+3DQ30pG9/9YMCHiyxP/vIQPHz92zq45KmmeqN6EMsnLrFe3b1SI6w4fLun7PUUT8JG2eDFtY/bW3pzVGe1lIeNLz/hU2c8mzOucCmJA3b5jLQ8+Qn+aiHs5dl9ScOk5aiO8my95TO3X32x2X/qx0/KE89ybK72hoRNSTzL1Xn1hepyEusnFQ9fX/VEqoMshsLEQeKKL674doxjeW5fcPVVbLkStvI0LmbrJ62L60eWn/70p19+ZDFnw0PgO/t39VQzGx/d3hYTV1rcYkjYakjzlWP7hu35grWupnDVVK7luVxxkHD7jlq+uNoj2HjU072Gp5ur3tROW5d7/UZSLf2waU16x/Yeri45CQ7v3t7Bi+n5CcvXO728fLDVT6otVXec1Jyw1xPbO3v7VC386pHLHCZ+GOswaghL8pOt9fZUrXj4UutyrpId48lfHOWzv87LH+3OzBr+5oorbja+RIz9TxdrzN89tA4TN2VP2cuz+0zCx0G2pnzd/foKn3+1WuKrju2JkuqAzb+45bK+XK1Xl8NaXD1RXOyeMT+w9G+z9KzxEzHl3Vz5SfUT9lUidrX4xbBtzdVA8e8eVQsVZ70SZjWJK+6U7d4NcVuPNXvPV8+Y+DDuhzWJx7r++Oufb59nIgeMc+mewS4Xv3Pq3BYHQ8qZneCobvno4s35vA/vd+H2MRw7PkrY87GJ7R3c+7X9vHuwNVUPLEw5xfMvLr7Flb+6CHuSPX6Kw5qIrzdx5ShP/Nv/l5h3P7S8mq882dnSlRraxhbzxEVe2Vc+g3knn6nja+WH4vn/Up7O7DPy9/7jf+e7i7gaj70xX0zS5QzTZfcA3ksf9nKl2XrYeiDYifgeZPPFh6uWciXLm8CkxV3BWZ60ejbGuJhw1XRz8Hup0l7E7VexpJHcnvhgCXsvLqM1X2fReYjBA7MvX3vDXw2kFxBZLiN8/VQXbj69+PDoS358JEyar3Pdeqq7s5VHzWl49pTNB8L9cEni6EcUc7UTOYiYMP13avDyq0df9aeHatserOMlW1t1tWepNTscfMp+16QzM9rHcFsDXv6UlCMcEZ9Wx9bCLteex+IoXMJPYFK2eLYeIrb4rRmeiOcvj3WSL3u5xJdrx5651JqP3BzVzG9Oy7U9bz5462p5qom2l/D85aRx0ivZ84XfuN3n6kmKzW5snha3HESOe94XJx6ufSLlecKR7b05gXNGvoT6gcUPLf6NFn9I4CJP9dDNs7kaSVh+snWQ6l6eK+HF7nNVPepw1uqluOCru2cMN+zdH1puvuUhcYVl53ev6T6zxAgTVzxqqKblqXZr9vqsdiPbxschV7Xs+1Kc92r/fS94wkfFLoZaE3Xcmvj2va8W9vA4iTzx9h5erJGufUfKR8NeWUyihs6VwKiDlovUP1kec7n49L1c7DBxVVe13bW4tFzrx+28PGOeu86NlKdcK+LVWa2kO5ZWM5Hbev3w7FuPNXs+Ikd1lDPc5mKrnpQ9nNE6LDHG1Tzf1kTFJXxyJeJvnngay12u1s3jSNnksfcp4fOdxJn1I4tnBE91VXs54iN8V7fW5hs0AsrVAABbwklEQVRnzF4MWf7OIYHZ8xAffvPkpyR/gqO9Lq487PZln+9q6b1hTcLts4OHv/5oNefDQ83Z+GDwmIvh8+zsd8WwJB7ntT9obr5ybu387Lf26t/+6dM7kZiLDdezxL484vuPAZuzq6Ga9EHY8fRuXT54fYQrb7WTMPXHl5+KW2WD29hybP3lV2dnD8fOv3m+xLz6oWXHa0vu+kleYZb3I/k+eb5G4rhc1u/4bXjyFPtOPuL+05RbS31tf5+V3/3rf+EL143dC22Eydacb/1ddpcZH2W/uFeaFEvK48HclwYJt9geHFq+xZWLL+7W1bBz8iq+HBe/kr89gLNHXlJ9Gd6H/5XG0TrJZ19Sa9LLsJc0aS+p+sXL3UuoHm+9vaiodVz1Jw6mnp76ItbxEbGda/nKhaN87Hu21b4qnr3ecLMn5epDo71SewIvFiYcXhj19AXUB6PaCJ6wmzferas+YZJqp9XeGo5mi5vgT9n54aqBvb02r7cUvjrhjCTc+juT5dp8WxutnrXH0x2wDheGhDMSvnKk5XnKRepbzWlfDHoenvrZ82GnuMjmUc9i8KTJ4vHDke2fwC22Na2/HVPrYspBqqkci29Oml8lcVBSrr2fYbcXtuppj9guHxvf7YGyEefkOet/MnR/ZMF/nxdSjkayueJP1FI91UyfeMIZd10tWw9xH7prNK6tvVx0z6w6zPPhMFLCX0/xlLP7zkaqOa5yERzVjYdPLI54SPlgF0/xb45qSHHy67sfULw38WycOV64fa+yV1P7wMa37/Vqim977Ix273GkbBQ2nh2vT0xino9ay91e1pu4zWNN4GjCB1MeHPo2hrt1WYffetZWTe0LyY7f55znjnZu4uV4t3ebn4jDV83bv5Gw8eUnTzx8xfPLv5+3ZPcnPN/dA5I/yZd/hS2eMCn7U474d5/Db3yytvXdOuXoDOK6Z2YtpvMy7j6pKWGjW3+8ZGshexbkKTb/E65azG+P1nHEl8SzGLq1mYu7PXcPew+1P2Fp9bDDt0flK093FU/3rLzyLc6ZpNakHPn3xzE2/moPu3Wrq3z1ab41mrPXm/n6jU+Y9iCtJ+/VfbcStbYHasK372CcYcndp/KWczHVtgqXZoOjVxaXvzNVrzzsMPUe9ld+aCFtyErrtV/Mk0h+5V3cq7zv5DOYJ9na4jC+4st3/bt+53uS/MYn7EfxXyPvuF75Xp3f6pP8/m//xpcL16VNu3xX96L3sPTAiCuPMa7FLVcczcPHYwzTw25ergS2ujzk6eWNE7Z6Nj/71Y19F3/xadxw/Dh64L04e+kvllo/5dwc+TeHvsuzOXrBxJPiYe9FVC1w1UGqmRL8Txi6H0KEn4oh7OZs4ns5UzZ+8U8fLvz1d+sm5QpD8lm3T/SJh4gPU3/q8WHonz74w68/+MSrez+I4HGmMOy48ifXHyaFpdcmJjEPo4Y4wlRHmM2Tf/uvnjj4u0ftNXs8cdGtt/2jbKQ85WK/mOqlBFeY8sif5l+fWGemZl9ojNbVHzfZel/tn/nW+nR/9s7zXWwqJsVJYdqvV/M0nrU3Z8e3/OH5d73zjc+39ZXD/hgXk8QXrvf1rStcnPv8V6N99Pz3w2b/1K9nrjh/rFfT5lmFZy9n88XkW47tbTny3Vg1rPKR7l33I66tmXSPSJj81RIXrYbqrq54Fhe2OU1u/eHkus89HxXTnJRTjHPrD4z+aS6tdzk68+om1QtH2NujMPH3GUPUsven2nYfiNzsi2kv8rHTcoZrzv4qnoZZfz1tX8sDQ7Z/tvLGzWcfuwNkuah1uaulPJtr6yHm8dtb57Z/IMbVHSnX1nfzxHnrvbWQei5PXGGqV3x19NzDETnKl/BV7607vTmvbzkWt2v+xYhVO12u/JvnKUe2eMzZ9bzfNYh+91mzT3xw+47cvHEu7+ZebLh62b7g6r36FxPuCRvvcpuHM4+LLCaNu1xiNw8MsSe9h9qjWw8e4g7xEzY4PPjZ7Te9mHCkfN1962olfM7MZ5pzg8Ovjj3feNKeIz6Kr7q6/+Zs5av2cCR/PGFWwrRPxjiqv5rYdy9hxZJqIvHFWU7+rU094V4pLhoHMc+PPz/u3R92Oao1vpc/tOx4hf2Vb6UGyc6vXK74X+V4wn9fieNd3pVXuLU1f8f3GZ/xHe4zslxXvpb74q3T5D//u3/1y0Pdhdsxe8reA5Ctl8L6u8RdZP4njSMVvxyt45Ar2/ayDw3c/qtu8a2y3RrCxb/K/qqnG59ePDVXr4fdC6qX8NZfTrb642OLI3+Y9cfBTvpQkIeIgWlvrD3z9wMhLtzWK9ZP9RLxabWlMPVEy7NfBuD41NNLnIYvlg2mL937IcRPqiMOUu3lIeW6HNXM5kPFH3x+ZOm/EQFfD1u7nHGaxwdLb13m66fVRszXny9uInd3wFjt5NbQecWjhs6flKd49vYHDl883ZF6j7d6Uuu4tuc4wonno9UT3+a5yl4t1a3evR93H26t4tPlSawXV72kmglb9SyWxptenGchdacal0cMNc+3mPxh6MY3rk98HGxiq+8JQ/nsH2lPYWH2mV7O1JqGq0824rx8AfWc0f7ok2dzpFsTvXtMw5SbhjG/HHLd/tg3Ll3+7Zl0l3vGcC1ePNlng62aYC+GlLd9C4c/THWHtU5JvuqOi00dat53Q3xxhPGM9YdD/4S2c3OW9SVGHVsv4cfTO2Z7LJ94fpzLG1+cW1dqXX5KrBuzV1M5d6T5w8dB+Oieaxh1bk83T34aZ34aR/tDw9R350arOXvKluBMy42396U5W1yXZ7k2X70R3O0/zHLEQzZH+0dxEXWQOPh67penfsjy7TNJq7E139V8tPgnX7anHGmY1ctRfONTPF/+eu7ZM9ondn7v1T/7Z//sl/8JtDmbXPzxPuWupvUXy7bxG7s4GNq5FlP9KXxctNybi3Smr+5QueK5tRB70zuDLI6Kl4d/MVsnyd+dDkPls2ZfTDi1sKljz43wu9N7XvB4eh7bh3om+fHQnlsib1JvxniqLVyYcpmXi8Lxbe1yE/XXf7XBprjELxctH602fjyrcXemW3PKxk/tX1i+8pDqiDu+tz+0EHNkV0r+SjbmKX7lHU/yEeYzHB8Jjni+lu8p7jMc7zBfUwPsK/y1f7Qmr85ssU9xbPS/+gf/4XcX8uraXcTVLvxiejHkS3tRrbLDPdnjKNdy5afqr3/rOPbLN/xyiYknPP9izPM3z27c+OYb395S9pSo14tpX5xx9qK2Zq83PJt3c2z/5QlDerkYn3Lh4Lv1xGOEIdUUh/47281J4shnzlbd1Jq/88IFR+SpdvONs1avF70/xuh+wFQnZaPw1lfy0Tgokau98UdDP7L4p+ty8m2PhA1PimvzmtdXeauZyEmsV7d/UoyRqOPuN+G//J0D4avnuMIkd3+qp5w0vvJ0/nTvxtYTx9bMVk2Lq+Z42K9/7xm7mrsj+Ei4xRpp9nzk5llc8exhzcPpKy0mPH+ab/GehZ6t4sVe3TzxsPEt7+UKV7w1zPriv7j11zsJX+090/Hyp/HR9dtr57Z/sDtDdlL+eGl1VROtLmO2YuHSziL/2p1nSpYjzqf+aVz5cfTskDC0XPzd+/gvT3eR5G8fL9Z4a4o3yd857FnII1+KLyXV7HycVf+2H+3senfEIWZ5rOPxfuk9Uwwpn3X+NL76ML+4uGBJOcO153GlYZPrE1OccfeyPYTl3xxkeQj/xRRP4th6STnrPVmO7oUx4Y+rMd6dJ3jKtXVVL2WrljD5SP72xxgvX/zsNB7x8lTP8sQVbvOxlWffE+wpnuVK4fLFYcwutpqzLa7YNN6t40nDhVmOMK2Jc3LHPYPOkahJvD/Waf+tuTjrvX0s782Xlje/2PUXezH4Kbm50rDLGQ8b6fyNl6d49vyUbWtZHntGLo84/p6HJwzBw7/11A+t9mrhT9nLQZ2dNZzYPS881ZRuj4lanP8q7vDbd7p8NJ5w7UGYxJy9O2e0Zt8eF5fGt2LdPpRTbD3iWs1OxVZvWsyeBRvOsOYkrJF86eHphxYS6Epk5GLWt/PvK+V5VVOy/pv/o9iVz+YjT5iviX8nN/4V39qfMNf2dDZhPjq3m+spH/kv//5f++7hgOlCty5OProPSnjxzYtZn8tOy7O4bOtnr7/LFYbcmuLrAaPxJcubb/3N+cp5OYqhT/yr+cw95F4o/TDgxcKOY/tn2xcI2VooCUfNyeLI8pirp72B27r2RSe+2pcjn1j73Af45swvR2dhvXx4rOMJF8fmI7Dp1twHi/nG0OrWV72VOz/Nv3tQLMXvDwd/QPi3WsxhSX2qu7qc76t/mhvv1h0m3ObORpMwWytRw+41HP/FJXGk5RKLa+tV59ZK+OUi5UqX53JVDwzf7iFZHjFUPBFD46qWcoSTw/7uOfDtfTMvznw1qQ7x1VvN1HxrMi5feWi1wSRsdOsvx51TUr5yPeHSctvf7sbWEq745VkJU3wc1dE5EL7y7XMdp3H5jMQee3b8we6/x+J564/1et2YOBtp9ayS8Bt3Jd549CS3kfJtbpJv7yKp53D4YLYeXJTEIV+4MNVaLpq/u3zvMym+s4ir/qj5xVkT/voqX0rY1euMnFX/19v9z7w8dxtvrLeULZ7eMWlxycWZ89dDfckht7vUZ+3WEYb9voPLt3tEby3mOFbZ2sfOglS3MRwxLg+MEU7+FCaOeocj/PVOykHF5VcPDYOj/WkPiuOn5a3OlTDFUCJX9RiXg23vWXeNbmy1mospT/tD4lrcrTGu3kGvsNZ0MeHunNRTc7LYxRspXvxPtayy8T35k/Lbi+7DPmuw4uXaH0/Z4sGxtefLv+PWU03J4rbe+NWTkuVIE3O+chFxzr3nB2eYi8tfX1sz4e8eLY+9CdOedteqiZpfDjYc7fWe7+3Huhy9n4w4+cX6Pt0/oBBHymkkeFI1xLcavv1Yjvaz9Spb/pQ9KV/3jvKzt0+ETawefRa0p9UTJi41hylf+7d7V/zGFh8/bOd69xDGaP1Uy8sfWkhFkAJXnvyLe4ohG3dlYxb3LuYzcuOf6vwo32druDyv9uEz8pmcH2E+W/dn5LNc/+Rv/5Uvo95pF3BHF7BLmloXk8KmiTpWw+EwWodL4ijvYvahi2frWUy6OcNubmO2lPTSIGxhFht3drp5mvcC7MVjZBe3NVdLcbQ67wtnMdW0XIStFxgM6SUEh6eXVSqGfWvpRbYcfbjsB4sYo3WYfeGJT4kawlZPeymf+eLqjZ2/mqtNfAITF4wxvu2vXDuGtda7M7v/hF0d9aYuMfI42z5E2doTUj18tNppvVfX1rJSXds72T2Kg7881uwpnjj4rIla22e4m6t6+MNsTcb6CEPE8VVPfrk2X7hysVGSH7/xlV8OZ7XnJYfzcid3n6pvx3jqidZT9VLCxpefbF+Li9O4MSl7unxG6/UvZnnMN7Za9vlZ3GKT/OWgSRwErlr0Fa6+aRIf3fzWzsiPmP5Y3/8bZ89ReFLtxS9PXN2d3efiyca884t/decJHDuM+stJYLb/myu/M8nfPcMBszUVn8bhPqd3v0k5Xp39rSVM/nKR/MYwnVs/tPiRpR+ixSbljG81e/tXLDupJrK4uPiqzTqO+zm7EqZ3dTnFr1hXSz7j1tzZs+9emhfPT5fLuDzri6ee2GHUGZadwJCbK654cPLjcEbOqn9woIc40+pL2UjrzbX1yEMJGx88UYe9SesvLTYVh1/N2zvhry+x1bVcmyfc1l1Mwt8YVxgqduPrDe4qn5G/WlNrGudyED5SfPnaB+rMdr31bL76jy+u8OWtBiPNR249+W/t+dm33riesGurbsJenXGwwVzc5isXCWsdhprH0Xc4GL6+u5nHQ6pn95rg8J0i3f0m5a8G3Pe9A9N3kzgIH5VPfoJ7c2z/PcdUPrxhUrj4iq22J8WRxlX/8fCpZ2vS2+2TPYkn3O758pm3f2KqS5yY9tO6+GKLL1dqfTnZ3/7Q8pG0QUifxndS7EcS7rP4V/KZ+FeYtX8fnm+V+N7t60c5X3G843zyfba33//tf++XLm8Xbi+fC3yV/caEbY6DVF+cMB4OY/F8cJt3ebZHvVmH23rKSWAuroc5/NXsxcaTb/sLIyflo71cenk07w+/1jjF6WfPPf5y1dOeKVuYegrXy4VUNzVn95LuZb48m6++rOuhPHxy9MFgxFuMkeBP4fmqxwgnrhci2XqqBUaOFF/YOI3LZyTVBEMJ3/ppHOGWu73Rv5GtmupfTjzt155J/am7vHxp+cjWs3WQ+ipPewSXf2thrxbYeBLrzUOq8/JsPlh1VA9h40/FiOUPc3ny46Fk89F4aP6tOz9bdvw9a9Qapt66jxtHras1n9g9d1JPKSzfrZevPQpT7+nmz089b4uNn4bJTsWvf33Vk5iHf+KplvjS5UiWJ67ytT9kcy6e+kPPH+p+XPlX/+pffVFzdlhxyVNtbKl1d37PrdqrLSyt74S/HDjCsHem3R92OXqnhyX1v/mM8dx3WfuxuHzFp/m6z3RzFV+93XnCjqOeSLg4+FJc7JuL4NBzP7T0b7Logdy8cZWTbM35wxTfPi32YlI2PHsHrMnWE649p9bsK5tvJbs92DNrH7devO33zZF/fcuxPDdX2DQu/jAkPxF/z6x7m8RFcVTXanZxxqd6SL78RG9h2BZD12cth7qfnsUUbuuhZDGXr70Mnz/M5aPFrcKEe8WPm66EXTxbWPNyOiPPlnei0V4UA1OeVCzRd7J8tP28sXRt1bI1URwbz/eUozz54mGLI87qvRhaDvLRmS6OwLGn5eoZ650QR/uLh52KKU8cRLx31H1P8ce3ebPtvlTLu88EnHDlWixe+EYC27NGto9w2da/tupaJcWXi337Z1dz568HtmqiRB44fpzWMLjud2v+9iJtf8oRRzmqV+7iq70ejfnf/k+H6Dt58m8S8o7jI34S5jPYd3LjX/Gt/VXMq9jkI/9n9ubK12Cf5Cm+Or5WPsP1e7/1l77YXLJVF6/LR/dSm4fJn68LHwZ3Ch+PD459OBbbOhXHrh+6Dx6+5YFNYG/eaqPs6VM+YtxcjYsh1uxq8UHoi4yxPo1ym9O4cNRT9bJvreXp5bE4/nBq4IuPxLX+p5c0jJGWzyiGr7rN2Zdnc8lTzdWR4mqfYMli6ql81cznpZvKKY7wVy/cvvCtSZhqClNekr8a71pd2Yn4rQlP+Kf9vv8KL4k7zvai3qqBVDc1L1fnlX/5O4/qCbd9r7DVz/6rq+Liigf21vOUq5rMiZqXZ+uJR67UmuSPh522f+0FdXf6Yto9grl5thZxSTnWT60JDj3FV+56N2eL5ylfOPb1dfd71ihc+GLLaUzzFVdseRLzuMItb1rs5WgPaXmrN45wYUmccPC9J/uRxb/J8pOf/OTLnB1mc5I45Kku0h7maw+3nuog4eIRX09EDF89lUcd7rSxnPVjpGxxUTjxaTw9q4upXutkfWk9bT0EdjHW+MtD2fHlD4NjawlDNw+F0avnzFlRc3kJrPfI7REXKV+c1ilh23fRvtdINbPxlYvI0R7cenAZywl794Iv/4o1ezWTesJRbDVVL/9i4jHS8sLk257KJb6eYAn81vMuFxHrufMDy/7bR1v75aLVWL3EmI+U63LIuXtcLWR7CkNgyhVHevMZF6OfuOJJ2TYnZaN4izOuhjHvOafLEda690+Y+JP6im958lE+PM7JM9YPLexiF1vu5dFzElZsORvjiCeNJ81fns21OeLeXJdrMeUinRVMuWD4qTNPycUZ2Uj3YzHUnN3ztc8qexzm8RDr/NXML4f43its4p1T59X3/3i3DhJHz0717ucKm5rlSXs/8KXLBxMn4W8f4yP85rR59dx8xWwu9q2HtFf6lE9cuL5fbl3Umr//CZU5G1/7Zqz+7Gl5cMtVPRdH2Cl8Pf3KDy3rJDu/8s6XfG38te361fwj+SGw2Y0X8873JJ/FJbAO9PvIzRdf49fW85H83m/9xi9dwr3ApHm+J0yxvRBSuLDtDZyHZT+ElpPEvXnEeyj24YwLTxxJGCKeP/zyJq1f+dhpPGTrgcHtherlmuqzHtO4xOgLRzzW5WkP4cqVkq3HnCyO8MlfDfi9vHopdi7lITiqpb46U/NwcrzCVRNfWh64fNVrJOLsWfcjXC/nvnRvXmqOh2+/mC+GhKn/5ZErXeFPzGkc/e9prUk8WxO//8jZYus3sab5qqvc1U3NSX2Va/3W1bL7nd+4OSj77QkGT/eovYkDfuvZc6+fMGx8YUh5y0X4UsIOQ82pOFL/5a5Od6c7xMZfTcbwsNScLD+tjjj41Joul1xxsS0fJexxhknKg2e5sjc2v/H5iqfZiFqTuNqrxeFN2WApwVE/uz+7j+LCdGaEXS7n0o8s/tjrv+1x/60IeDk6e1K+6iLVlNQTNd96wsWxPHu/CN/2RKql+8oern2sbv72iJ2a11N3aGsqDymelKdc4WCqm+Sv93rjj08s++aLo3ybKxzf5pHDWaVsRE/eH31Rxk3Kdfsv96o4enl2P+DEhzPPX38kHJ7ew2LYl4+wbT35ibW4aq4esTcX3fi718sBR2DN2fST5sdhj8sFX67lKReFSa2dp7Pa7yfsYvHsPsdBCRscXd7s4rYvcd0hI40r3vyp2vFVw/ZUX5uPmvOJ77nvWVxsXOVezmTt+fI3x8vXuBjrpzrCJepii0eMMWx28fudsj/Y+erNSMS0h9W0fsJWnrS6dqTVcWU5ylUt7THf7kE8cNUDo956hxHfWcHh3r0pV2dPSbXWP8HhPm5N5SvX3nmCny5H9ZByVA8JQ9XG7px8vj19plFSDvLUkzz7XVhcNfdu2P7ijavejNVGqsF6+yt3Kq5c9zthUi55Umt2OfRYLvbq7h1cbRRvvv5DztbsOPbs8FX/zVUv1V+9/N0htvxbw3c/tPzaj3/064if5JX9nVRw0jrb+t7J5ViJ7+qVJ9vKu9iVxXyE/aHkh8r3FO9irHw2xxPu2v7gd37zO9vmcRFT/o1rnY90if+f5u5115Y1OcowdDfC9l9OthEgwRVwEBhkWRgEBiFLvv8r8U/8LvwsRyc1xhxr927LIaWqKjMyMr6vDnPu2bu7vQwe6PCO2wcEd/lhr4vvL8NfRXqBVsfAs5cHj/6dU6w3kBeL+svdGa2lD6p/gOjchyGYB2bsC991fPu467q8fFRf/eV0XS1fafHtg0iHp85bz9ar1ed+7X2NL8pV74fC/jJgZgHlind+07H+eqv7SK+vXX+8fOPtvQGcNKoHa2tukR5/8YvOi9C1fVpPd1b8eNX74eGHS0ETaPLVNU7RebXba+1mxeGlnL0Oq7EcWndNZgXvWFrllsev+2EeP3FxwuqYGa/z69m6BN8hnRv15dU95TvUV5iB4zkLZnRcbrFeeOZltTqPXy3O6i3SKye6DvVaiwjlaAMNvXEKa8LF46M8PbFcseja+umUq2/7zbnrjtN7vd9I0fV+N0J9NAp+mrOzdo+D9e+7zNP62f25OuXtS1pdW3/33jNt/WnR233qvHw6T2u770bHre26zEmjY9pxd1Yca99nkScoJ2+eWeXqK/Y7TKvzcr71/iGielr5vn/QuDObU23XXz5Yk3qRNzrND1en4D+YVdTvG+zbVtAMuDS2tr7t03re+2EvC3Vrr76e46yO/mp8mtWMgpdyvsG0Al73A7+j58J961g+HfMK6+c5dM23tXUteFYvF/gQIS3rVfeM7R6l0znu9WJmnGrWt89+XHpi56tvBLPCUz3EoVWe5q551xXi5WH58e4+uHa/ese6Z+r1tn573XUz9AZ+dx7ehvxyQrUgd2vbv17SKe9+tA686suxzvWME1/dunH2WeOpOk904qxWOvxcHTxhTd6v+HTSuOuqHlpzfxTrjyz+d6u6f/FDPFp7nYaZ5rj/+eaZp6LzcnGtP1g779ZWXfC9wcv6WZ3ydJoXyuEVPF2kR8sfUaxh5+wfWcqHZrUH9iHwaB/vuujirGdebvzNv9HyD97/V4f2/B2eeJ/mnnA9fNJ3OVcDXmmVf1ULau+0aNz8j+A36f0peFrDE97lxZ//yb/6tYe1oxfHQ6ou5HC8VB5kDzOtJ24cHysfoLAvz51Zfy9DRxwvV7Gzvr00f3W+WtD5cjt2jdd5odZxNTre3tbTB9F/8lD4RSY+T3poFF5yc+rxUfFhwevjY21xrT3wvFr21z15paO3qKbedeCp42oV9Ybm9IOhwA208fJr/eWbw0s1604P93ouz1PRtTn8xzOPF3N5qdcvMvvLjLkiWLtZ6ZjVXLzqRcCzl/zHxSu6xnWkpyZ2Dk9BX3P0F1tfD10Hawrl7XXc5eAtp+g8XvV91pqdxvqBzuk8zYOu4xWrY+2eb/53Bs9FOrSc7/51rv7Oc5xqfMcJdPaZXd5q7pytm7fBa+ch7V0rne3d+nJ2TprB2jvG5U2YvbXVWm8Bx7rU0++96h3r2+gPLf7A4ltp7+4cXiCeWZ7BeGZ1H5pnXavHUxGu585Dvfsto+O5t/6QH/tuVkd+fBfztRy+0+Gj6/T9oWLnWNudhdM8a+9oHu8dC7l6zDOLRn7dm4L/tDsvV33vX3rp+IMGvWqi6/XNj7pnwH4UnZe3pqJrOs0srDFUt0/WGYcv3OWFuFdDnS8Rtl6Op47rJ3RejYeiHv2h6/K7prD7Y4Y/HsWj4965Z92vDTn3wp7QMc+6rLk8T83uutg1b42G+9W8oKcI5bde/mrlIS31cupdV09j12l9vAnznXfcWfR23Wq3Llcdp3xem88DbnMEHXu0voW8d48ez903ni7Wl3nL40uejjWEranzHDovb03NirNr6mgOHq149ooWjVB+1x+qe16tn9/1Zd3q9rNj4HvfH1HNjP2/W+aZDq3yzaiW137O+RnXz7tycWkXeorO7Q0v/HpfQ1yc9RM3TtF5POu7+1nUY+71Yg+Dugg7784q6IF5tNy/gj/5ruXLpW2WfTAzPXPS33tbPj3aXcextnLr4fvMpz+0NOyCkOOP4Oo96b8D/ru+aq/qm/+pGhdPmvqvxr2++LTnK51P8eoefjrzEx9/8af/5vsDXXgoO3rYe1g91K6LHs59kHde56sjcEMvxX05ql+99Wb21u3TzsOjhV/gqYun+mqEZhXx9ITW0S82/sjiH9irp5EnLzM/d04R7ocl4Pk4mM3P5XSsvnscL457EScP8Yo7I065OFeHdz2hWp79gtd1wOUXyu88HLOKnRWX5/LtzZ1ln5eXjg/0ztfvnu1/qh7PvvDN066rObtPIa410Kku6OHwVT6Nwlx6QT6UWz/LMWf9FGr2JvBgf4J9fvJKpzXvLzqhWjp41kNnvavZP3uIw0uIJ6rz4v3oPNBcP3HNK/+0NljO0z2tvpyOhbpZAS+d+y7pK/hZPWtVlwtm8FN+OXhBnY597rx8dVpAC291RfmtpRPMK6rJu1f98umPK/5Tvt63p+fFjOsD4uLZ38535urGXa0CN92d1XV9PVv59n2h4xdz3GAP41RbP/X6ThU8mZlG1x2tqfyuyxxr4gd3edWtP16IKxZm0ug8tPbujW+je5X/at47ayp2j/aZD9dPc/NbvZ7yBV17FK+jNbsntMyzfnrx9XQ0s7p9esUrH7pe34W8o97tb4Y5HQMuv+q80FnOrifs/pWr3j4XeHF61rpfwj2zb6tTX3uXxv2HSZ7SLVfNc4JnHzveNYX67z3dteFVC3dWnGKxHDrl0rC+nbdc/HK0t1ZU03d71UX99m/3pX7o3Jzdv3LV7JH7tP6rCXtEa9+xZgacruNs8Ix715gOrWpbVyvKm9N5uV1/17y3jo541ePyc7XM6jy0Hz3PhT2pt1m+w+uJVjrVzFLnJ/B9/RTVzBA4aeRLrH8z+lb27vXt9N5VT2Nn6eu6vH1sfsjrnUODDo6fMc0K1hDPrGqFPdg1h2ZUK8wL8YL1NefOao55+LTi1dscXNH1Rr3b770wb31BeVG9/tVs7q6rOq+O37z4Q8uvfvWLX/uvDu05MLKGnnif6jzVnoD3jn85l/uuF971vPL8pPvJLFjuq/NPEH979h5B9ac8fDLzcl71/MWf/utvNXVHD7u4eQ+oh7SHOeR770H5+zCXj+PF6OGH+OmHOPty1Lde1G6dBi6+Y3lecNUCndVYv17m0LHwodtfSPNl/fsBpSm6lk+rPno+sNXqvx9i/BDHLPtMa3V27dZWhK7Li/hh71URLw33NV51PxR9HNONGzqnId8Ma0onVDePr3hximbRao4P8CtP9nI/1Ga4Z/5houvyZqaRbj32kUa15gjrrL5hDdVxdo27H2ku9C7K6eep61C/e8d3tYK+qJaGe0Znefrdz87Lt969b/VU2/WE8mJ9d25OGvZ6OXRohfJ5ye/+g1+o/2ntZpX3DOU5/qLroho/dNaHvGPYWUX5dMTqia6f4lUtXffg7mFHqL7rLq6XApfndO4edU2j4EWeBk98dcyrXzj7w0rRv0rdv1LdH1s8c7uOG+sh8PrkF2+9dF6u2q6dXkgHpwg08ni/L/e5z0v8kNbuX3U6outQLX5YjbB++ItjTZ2X48c3P+7l0SuCesc4ZvFSrXvWPfK/MeCP0NX06pcr1pN7EpYXysfrWA9PPQ+e8XJ8m1Vtv0Wrtc9AMA+3fGsUwRzHsPNoCLmO6Xa+x/W8XuKbUS6/u371IuSvmnp95hTL6UjD+9b9Kvq55j3zHBfm1JeG5/UrP8sJ9inE2QjVzIxb3r1yv3ABx6zVKuxhNdF1eWtzL0K1NMSi2tahnCMPjnrMzud9B/XzWpS3piLkt/vjvvmZZr+sgU4wkw7fuz+hfBGHh0CXJ5yOywF1OvpplHc/rb+a+54nOtWXB+alx8PuTdE9Tau+Oy/s2q8nvnkKq2Nti+rl6+8YmrGe9nsOXXcPq7mXwV7xmx+eqzWn4CfU6723j+spLetq1s6j1XF5V+vJU7E8e0Njvyf8m2VeqD+uNcStZg3F9RB2jn0s0qsWeOK1evyuq5lDl541lS9+zcfT/xjuBQNhz+Gpp9xXWuFyPtW/+Irzc2jAK97mf8q8r/bmt42f4vkV/s8f/8tv6yk8xBvh5tLeB7Tzcur78lXzUuGFOMJc/NB1+V4MLzRdta6rF3QWeLh6zVnfOHiB12p58IH1cS0fV5+aHwrVrF2sZvWinHzX1mTd5fJa//5QKL8+zLofah8gs6rRCLv24qL6+uk6P83xcU0rTuvfP1g0M/CaBj90njyL9Wwe79XSiZdWubSKOOrdD7/E4Fbr2HVeRfxqfO0zEpfvcL13HfB2naE6jtkd1ZsD/HUM1dTLFWmLtEL6vMRPQ72ecmpdl/fcFrzwaU416wnVrX1npWddYBYvRefXTyi/zwgu3fL5Fdfz3jN95rQvPOOF6hBH8G12Ydb6trY7r3pBKyy32NlBzlFfKJf+3cOgp/rdPzrXS6hndXCe9khA5+mb573vWPQPef640v/YbdG5f2hfb7s/Qn79ugdFyGs+i85DtbRx03IvivTKqRXBWoN9to9d1+f5aZZ5OyfO7l/X1b1fRde4oXN7KHDUi3JCfzPuP+TlBa/zELegY107K26RR/fOH1r8J7Pmtkb7pfd6sk+hevP4sY+Fe4LDeyi/c/aemFc9vaJ5tKyzMBe/YygvFtZU8LTcrsvz0551LM+XwKfBQ16v3+2Pw+tde1EO6i/nvfOHlt4zvszfOSF9XpoX8DquH37LVeclXrie77xq7v3er7B+8FaLjlnlxZ1lHsQJcQq+V/MGzY7mhK5p5681eJZ3PVebxtZ7brpn/ii292uhJ9B4tc884/JbWHMcdRFWi85y6Gx998D6aZiHh1sEGh2L4Lpe30z7Uj791YlfxKdRfe9JoLl+aHSOY2146ycP3jH3C2/3qFxcnoM5O+v68R3rnE6cXVs63qF49nt55eL4Dq9edRwzeaMl6gnVYD11HugI/DTag+6h2bj5urObF8cM39Wia37iXn5c68dJG69aOnzQiPM97h9aIGJgoOOeq4c9fwf9cPtuffE040d8fOLxSese4Z3e1Xm3rq/wbs4r7DznV+fJ0yezPvXzZ3/0B98eusKL40F8FSH9Xg4vSai2/XnHKeopyuPhwuV4SfPmJSrfuZfQsXx9cdbLfcHMCfj0Czy19Pug+riaV02YI8qF7y/wX+9Tmtamt+ugRk+Een3E0grx+K2vNeGYVT2vPMVxT+wzDh493rpWV6u/j7h/fTPNau3N7g9Y09a7Dvbm+qlOo/p+mAMuzyEeLfPcu87j1gfW15ytNcMs86yBp2bg7Z7HsV807XvHIg1hpnooJx+sqwjmCJ6qr2de8hGHj6Lz9VrQWZ/1tofum/U0w7wQlx/+44XOaa2f8sCLWSKukLt+rImnndd5Uc292vslAp31nS/zebY/eq0dBy4Pxx50HV//Hot6ws4QOIJue1P0C2F7FLf+r7ykEfDC8kS8cvWl37vVPyj0D+T+7Qf/kN4fVvyhxb/Jki+e3DPzrKV6KB8nyPNQf73ua1z9ceJ2Huh03PXjdx0cy5mFV+8+Q+nhXU7fqo607FXHrndevdWK9qaIV9DtmJdyPAVedh5uUW/YPUzD89GRpii399NzVK/17x926Ba7/rsH1rL76Jse2ovq13f8jup0ur73xDz7ah/x06EZ5ItgFqipO+cjr+3N7mO1dHZGefX6+bYuWh2LsF6sZd/rrvGbsfW9t9UW5pVfr/Zl11cAzvq1pq7L44W7rq7rd7+sPz4vwRyxOk+zcPBEenhbt0+ia/tJ33G1NuTS5KGjtfCa7mrF1++56V75LnYd/0nXOvYY1pNZvAnz1TvGCau/OjQCH0G9qF7+6X6aVeBVj7fzNszTl0b3xb2JE2iFevjZWZ6zeDi0rk7Hcjj7bIjul3vVd9HvlM20LnvQPGswh5+O6nx3fTWCetz8pZOG72bccjuv83L+yFLQS2O1eLJPtIq7R1un03motlrxQhz71zpC3Djr7erG3b5dl1kdQ/m7TwGviMNLvCfOt/j+Xx365S/e/m+0XCznE374quedzq25EUHtR/qfsJyn847iK3zC+U3wtP6w+T0PX3l6ql+N8Anvv/+Hf/rtoXuKEL+Q2/4eTC9J6EHeCNU8xPtirCbgQpyrGb+jF+u+jDSLy8HbNXSOsz9saaTph+H+oYWOte96irAv8X586PK7fuJ0vWFffJzs+erE23n2upr1mYVnlrq10yuCOfalvrz0R5b9v2CrZh/jh7i8bH051eOFOM0RvFTfdZWrxndRb9h1Nad7V7hvOGmtN+ut1vrs9+5VsXOqxeuIZ6/4Xy5O2Hn5SGc9yevbOaH+9HmnkeeOwX7efaQVqgmctDp2XX/vQPvXPscLvOEVdOxR2HpaafCEp7eaX3L8ooNbbH+h/65p142TX3sUr5nVcLq29iLwJWjdPTLvzqwOOPm/e/AU6fIUzCl2xs73vPtWdd6s+EE/r/HdV352TrlqcdwP0XX6+4cV/3BelBd+Ma2HF/essN/m5iE83Ys8xQnV6HTOezxraf/2fhXLMTOYu8edxe/OW5208+MdNGv3jV61UK/9dM/sNe3CvSg6b/Z6Sq9c9b2n5dSa7RnpvrgnuGbwsD7M8gv87kG61lWu+v12prGc+nHo4BT1lVfHMS/gvNLiffX4DvRC9Z1VlFNzLXaG/e56+aFc9Xec/Nn76jyFzqt1L7ovIm75ennZe2hOM1qXdTc36OMjTlGOXpwixCvuLB6C9cQrF2/XVN6cIpTH7Tyks17N67hahZl8LZdeR/Xuw+5l5+XqsafOd49XW5Q3I5hRLc303ferU44XgXP3yVoXXVtXUZ+A5az3zsvRtdd01Gm4H+pXI489X+4pH3H4oWFWwBNmdhRpCPWrUc0edx7MCurtt3tdH5jjfnguCj2uPTdFOqG1910s3K/0zCjX96l63Op8F83Pa7yC78upr/607Hfcari04ojVK+48Wva0ehHwlqNedB2HL/OssT3a/U7Dz5DLzT+Pgo84fAi9cax9uenHC2mtlzh08H7tf6PlW9eghifc/CveE+K+4z/VvtJXf3UMX2nA9v6U/ovtc7Pgan5VD5fzhFecr9bzlHuF5T7N++//4Z98z3e8nPqLrXUs5wXsGHp4fRS8IDjfHuLhhvsSVdsI1fHEzvHi3LmF+n5ciyetPsIiTnm1/dDSqTePramwz+Vh13051++uv/ONcnT6INCqj1d+dp56YRY9HH6stWPAMweHRnP2Dy1pVTMPr3zctEIz7HPn6cYTNNrnvReheuiajvtSLDddHPXO1XcP0rXG0HV5H1/+n3jlcVZr9yHE+/4x/2ue/tXh6eaL+mmUD/zE5dkP867tVcd4y+lIRz2U4yHU7x3YPbSGItRvFk7AqV4+jjBX3j0VeLwtv2O6eRV5LlfdPYhXWFcRylXfGfXGoxPSEnRoLSet/KfVNcThoRpfy6vmuBHqNyfIX6TlefeHln3u6+tYNL/99W4UXfMmnjiba4Y/pPijipp76Zie9bZ3+xzuPdl17z6r7b2q5lmPW74ZOMtz32jZC9yAgwddm8VvUV/915Po2n4XyzMnVLNP9iruetx65+WedNp7/6AQr36gU90fWsyzJ3G6Fua0nu7X3jPri1OkkZf2yX1ZTkcce1SE8suxtuppdV6umrgcvHB9xV1f9MLqWFvXOGrq8um2R+2pPQz6Qz7ct2L90CiXhliOdXjf9r0ufxEf8tB683zvm4iDVw3Sdi8CbiinZh4dnPL7DIU07GPn+u3fauGE8mkU/JiFh2Nm17jQdbXmtYfuiR4znG9uaxvlzFJP0z+Mm4MnrlbX/LYmz2rROu1Fx41Qnwhq+oqdHU/d/cBdrcsJ5emEOPx2pPFuVtcBz94EXHFxa2m0f54h+5gOL+W6D2LfscBD+e7Vq2djn5ty9bWe3q1+F/Y/mhusLQ84+2+Ah+rWXS5e9TR4r96xiOOZuPudv8LM6rTiBXpm8mY2LRHMrN6R9+XQaZ5vTLzq6yvwxRs9HLyQruDjVT8/68U3b72YQW/vy/c/tPzyl3//8d9o6XwXffGU+7nx1Qz1V/5+xOPV2l5aG6/wrvabwv0Id87WFp/4+RHPX3H/x3/8Z98eOA9r/M47ellc03JePo58D+99Wap7MbwURbj7g1vc2UFfqLcwq6DnKN/HUfCnvyhXbT+oOB273lrIy/rlEexPNWu3JroFbjV6cayVjhpeeRpXJ37n1sZ7PJz1c2G+ekGrYxr1+0AVcXGa07k58axrPdnLsH67F37IuWfV1Itq/cDzDwz7w7P5y6PXdRq7TzzZxyKU579jPYF2x/poLK+a9XVeLs59DmgGnK3tsb6NcsG+hHqb8eqHS6DlnhSBTvPSEV1bj3fE2kP1IpQvdn/CcvjBEeU7muO+lQv125uCpvUUrTmOGU/3gEYov7yAg8c3j4GXZuLwTgt3Z+JZa0e+RNcb5ZrD02qpy1m3d8M7kafmhY5xynt//IObqJ+Gf1DAUbscUW7Xn0fH9es5/f4Lzl/lcEPn1mt9F7TU62l9GwHHPuLmUay3ywvqnjOcenfe6nQM7YfAqW6WOdWWt/669l7sPtMLONX7JnbsOl4al1N0/7qmI8zUZ+2+LdZXPX3PPp1qIljXPot3nnrH5dirzgNuR/5wlrd68cq3ht1zGurl01j/5Yvy9br/1UJem1GE1QjV22PvTzzrC83OZ7XCPYtTrWP1fdc6L7e+N65fP6eLXf/28lzOXB4Crr6gVj7d1ajXvnSOF6cI9beOfU7rxSm6vn7K7Uwc82iFnRkvNLPApSvMUtvQk2c68tbSfXS/9h0LeeAjlDe3fD49Y6Jc6wj67fM9L6xXqIfmhN2Xd5wnD+t3dbpWs1+BJ1r1rNYTj+ZyO5rpvH777p7unpbrfnQv9udYeZyw91Vcrc7dZ33dq76Lv/d7v/ftjy3WF9e6Wof30L3lHaee8tWte+eGenZvug7V82T9oX48WvGsk2aggyO6rrZa6xunwOGPnv2KG6rZA7xqcdrzesDs9VCffbqzwIzuS1FvsG5+l1PP4391CGzSO3zC+QpprM7VfJrxivPE/RE86bzTrPaq/pS/N/tHsf2LtF7VwtOszf2ol696//d/+effH9bCw1x4oNU98ALXQ9y69sWLU72HeV8KOnro7Uw83Hss9BeAU4RqXvJ9ydQKNR+pq4cHaVtXxyLg8RfPeqyff7i8dxz7o96svBcBR295PzBaW/zV4Z9ex2K90DPL+uLV3weKzvq5s8wp3x6LrsP17JfOIh5dH2O/xPhP+Dovj0sf3x7w1rydiacfJ8+45eKJuHj2iZ55OOnYj454hZkhbsFDEcwQodr2lu9eeNa6piXo7L0NO+vWzbGP1gSrwY8j3nLU6eDot2/qPPO1e9n1rnn39mpYUxEvznoNl7e++TR3tXg3r1Bfb+nRVC+qi80X956msyGXLh/7jLY2M0Ocat3L3hvhF9ANua15DoS8tQe+1vdGeb/gqPPYUX+xdbH1outg/QVUS6PYe7FIM531W26BQ4uG56jZ661zz1f7tPfCLEGrGh0R3LO9F12bGzpvTnXfxOWFPLj31Tqq5UnwQXv38K49DXrp6+Gfd3PtA15Hvnjiudrdh/L0dt7ue7k7L1SLwz+9yzEv0Ne7exR47xj4KEK6+XDfeEq30L/1ruvjr+tq3lUa4eneNFu+856x/VldzTqL7Ql8mR+Wg9ex/p0fp5xeOubg0LB+64lX/fLSEOs53nLSMdM871nn9eJCPKG+KCdvTTwX5eSL7k/3q3Av17Og6ajO8+4BD3Q2bp4GHbOKgIvXcefgyF8fsDpFaF/tRcdAa/3UV8DO27XfeXjb36z22T1pLh/lere8O/f9WX09IlRvDh5Ox/J57d363d/93e9/yAw04tVr7dYP1UNa5Xfd6yfwIkKc1uiZ2/XH57tctf3G4G7YR3X+nrQKvMDf8q5WNfev8zi881XOXFgf9a9GtfVazX1pP+Ph0K6vmvim+/3faPnF//9vtDh+hctjKnyqsdj+8ImfnzLnFT6Zd/HEvbm7rrCcr/btqT/gPvXAu1r4qr544pbb6P91yIPm4RU338PqwS7udesuPMjV6Phw4gd8wC/o0xY4WwtbF2r5KXwMdmbYesdAi26ga032ppx1C3w868eHtOn5AJdbvc75EV0/zeO1ntbTR8sPlXJxzDKPJzOuX37uR6oaHXOrmxXwVueJo59nv6TcD++t+8HZD1LrtB/Lp1OuMK/z8jR3XuCNVnXRNS3713W9ZvKDY6/p0YzvOv49mlOErvnmt9reO37SwKHDL45asT7XK59xVwvo8FQPza1vqAGOdYc8tJ4N3vLZtTXzS6O4GnEv72mWPQi4oZy5ez+rF523L9X8w42IK6pvbecKOfVy9bp3ruUCH7yEastpzZ7j3h3vT++A++d+e9f2/ttbc+wzT9Zk/ev9rmvXBJ0Xd817pNUxtNZ88Gjtr+bpc46zmtZXhGoiztN93yhv3/gqz8vTP/zyc+e4Z+7HXWfHctV8E/GqFfHtkfsXmmP9fOAvR6jT8nx0XX7RdRzed3Y1OtUv52rVs/M654/vgCdoVbfHeGbjlduQq78+EXjXG6p5jppVb/XrefXLu1+dm6m/KF/d/pQL7ol7V9gHay323oH9xVOzLrPLFzRwN+f5MUNvYe/xPPOhuln2ePXqC9XiQDzz+MHBK+89229ReWGOWL0b5ZuxcwrXjq1nn6fy9aadh/vOL/D2+MThx7nQV7xb0/K2bn3m0FkOuK4m35rFXXs67kGhp2MRT2017WuIQ0/dnu9M+e5D79b+rhgvjplF6Lq8fnP4CesllHdPi3pweAq0Ot51ddxZnQf+933nOdSXfnXfB9xqCzzfkOWKruP5TrlOa/dmtXyvzLve+OrcGuxBnHTidF8Ks9dXsf32gAY/Rdfl3RfPGZ540vnovzoENTzhE84Ttu8dfm4efLKe3wSf7ku8p/qP9H+FrzifaMAn3D//k3/1/cUW9RWd+zAUsLrOW3exLwboL/C9OMK+rXagGXhaHXO3XwT9zeh4+R3XBw6snmi+D28Rdj0+Erg+nvYyrId4tNTp0Ip7121mR1AvV+9+MMP6cd9Xk2d+1ZpDq/PlFvyYtb7wOsYraBTrwRw/CDrf9YWui7h3Hr3VxFdfP6EcjY7xwuWVvzN3Hk61fBc4tJ7usX1dXeGaJ9je3aNXM+jkpQgd+a2mHujkuxwdvPrK7x4u73JDx0Kuo3nBLDw1XvYdimtP1eXXhxmrUVyeeXjiyZO5l2NdRbnm9IPeL/ld87j91lWoC7yOaovlQ142Ai28POa3Z2ffNc+ifRHlyxVp2os9D+nnd3/x5B/4vWuydyLgXmwv7Xr4Xq/V83D3OfAdcNRoFWnHXd+hXDyezYuntvsXp7pno9jnQnTNZ0ErHf9Avr5EuWp+ad1vKA4fHbtuHj9m4qWHp3b3b3nmBGsJ5q3eQv1yChodd97OrJan5bRuEYdGvPVPix7NYnNxw521vV3Tb5/iWBsvy+3YdXn3qmt+gZet159+c9yTrvnaWHTNEx3Qq76catZmlp6CD/mrEerrWbvv2fLMWb0nzzuTVvmdV63n2n9tat83fR15krOG0PlG4KfjjfK8FuVCvXdWue1zjg+v6pejFu4eQjohbpxdb7nd47Bz7gw1Gvo9q/YgxGnd3YOdu5pdr+fyeUnPXpoXp2PAKWjR5cV3sfP4O+t6Kbou3C+zqllX54Gf+KEaP/bBvof6ul6detPhxZrqpxGWBzuvvmLXUJhJLy5f+NdXsTqgtjPD8naWeeWqWyNetctNf73IrZ/1uzNCM149I8sL6aTx5R9agsGvcPk/gk96f1T/ye9P8fgjPa/258nLp/h0/vJe9Tzlf+oefcL7P3/8L77zmtPDV3S+c13jyDnq2xeCzkX5OL0YfmH04K9WkQ4tuH5x7ix1+jsDOq+3Wn6u1j022wvsJa5mzn4kysdfbljPnYdq94NAqwhpFebVX61zs9QLGtZVzpwibnjlZ+tp7A8qesG8ePwWqxdw7qz1zbNfOuOF/NjHYnvE8u4vM2Dt5Z3TCul0vjwa1fIsAq7+XV9r6bq+OE+equ9+PQWNem5fe1R0bg5e1/Vf/fJCnUbXoX5aTzo8hdXC61guHm7HJ53Ac8DtGPJR7L0IeuNt7/oo6OhPK1wvdHDw+BYhXnVzaXXkq3vdL5V+uU8XeApprP/6xfJC1zdufv0uZ4HTe+a99s5Zh+PmVtOsO8/e7P4sp/OAu7V9nnHvLNfmdFSvbzXKBX7u/d8Z6QhaRfvSMU544tC5KF89P52vb89j1+WtgY456vU/3Ss9ojwef+VXX1w/Hc3afSyH41nu+nrvyDvO8nbmEwePxuUE3u15nNUwx9qtP8R5+ganJboWex14MgtH4Oz+4NhLmten/VZf0Nj+ywnl0t0ZG+V2Hs1qgFtNhF13wBPlt0a74JVGEcrjdeyaTpz28fLWr/tYxMHrGKd6319/6C7MBn6KdEK9NFxD5wLn5niw9iLcWfF3XZ2v/6uFY1agUaibB7SeZtDZGWJ5HUV5fdZy1+Mbpb963Kd3wxx6UC4t785y8GjwG3jj27vlmX/yE2hdP4X1rR5P5Tfq35l4wowN2H1sD3cfQ158wzz/gXa9sOsrqplPL6SxPJqh8+LW6BTp3j711u7e4PHeOU/LW487p/PAU1C3153bA/vTNY459ZlN42/+N1p+9Yt/uEM+xeX/pv2vcHkW/CN4Nyu9V/WvPL7z8un6XqH+T9ZqzivuJz4+9foJ73/95z/85qUHzUPuWHgANzyYQS+eh3g14mzE9VIUfUj00FmtzsvXC3Rw9JoRaJlDF9wzs+LsvKegXa+XOFSjQadc9aIPSjBvZwW8wM/9wOKkUQ5PvRnmBBwRaOQ9pLWzVg/qrRbn/qFFrJ9dW/nllRNPvsvVvzOq9YPFfyJ1/+G19dDwy9T+q8I4eDirU1SLK3BcV08jT/RuLf8buPRE17TwNsKex+Vv+3avy1UrQvXy916o06juvpXDad7yaBTyjvI750Z5s3gqH5plXqARrMke03qaJ1d4hsrRWY1q6ycezite57SEmasT9p53HtZfwfd631lFeSEnr+9JY3ur8Rvw4+37Jq4eLaCFs56XV71c+r4xOHcGzn6LyherX9QX7prw9JvjnhZhPePRsq401ke5aml0zrd61+HOwem8vtDz4F0OOOvbLJxy1V99q6+nYn3RiYd7/YRy9TWHRvAs+27eNUDXl7vrCF3Xq07Pu6KOQ2/XELrGVS/sQ0frp8dX5/UGe0IXNrezOnZdzX537Hp5OOuHHtx6x5CGOQFPmHXr9e8s+Y7l9xkqcMPTrOpdwzs/m6/Pc1jAeo6Dlxc61l6E8va46DoN+1PUtzo4nql9ftSL+tZ7Ud6cy1Pf3EJdf8fl8RDKVbdHeb/rLNQLOf1mbD+eueq+r52XU1+dfTZo3eCtvtazz6lZRRrmBPc0bjlcvDSrXS1e1Omsb/VQzXsaxywzQnWBd2eVM6u55XDsEy6+OdVEHLNF1+X1L+iYo9+6fBMdy4O9W+793oVmxF2OP0ji0pCTr8+csNyOIf3WtfsT6Al6oR4Bmyt43j57ZZ/iqRdd2+vl3Hj5P4ZLyMBXeKp/1bP4lPsjmu/wSuen+mgT3yH+V9qfcL7CJ/1/m5z/8R9//9ve9OAV+zAWXhD1fSjDXuOI+vACP+VWU6yW3tWp/7481XntOmx951ydAqqlQQ9frygX6vWyF+ULH9a44c4yx0eha5z0+K6fj7A6OGYG/fuRXI51VxOhGj8+6LtHHYP18xQnVOfHvOpmhtUpt/28+ODS0F+umj+c7B9Q/PBIuyNuef+qcFw1gXP17F1HnM3rb17HcjjqF7uGeHeW/dswp3Bt1vbZa/t9e823l1tPo7gcvGq4ZqkXq1P96pQzT71awTNenN3jctUAR4BZHYNzMzyr6rTDcu4zHW+94NJaP1tfrdWxR+lfXr3rW63wHdm4fTwH17TwgGe+w/bQsj4c6LqwN9Zl1p0XaFvP+qeHV35/ye8aX+/t56UIOwsvbZx61hO9ctVWq7yoHp50zOBnI+CtRs97YRY/1kmvejqdh688rS9YHbyw/fx2HtLfvSmfX9+7/RbpWc+4vq/WymN9dHynV9MRZ2fR6Bz3zrC2e29wnzRD568ifsFTufqaIfjCTZ/23e/1cLEzr4bzcP1XL9w3M4O8516sb4FvXZ0vp/PCjEJPUc8+Q/wE/QFPdB3urHqfOLv+8k/rioMXlkdv/XddmLecresJzRGrtRGWh3tnFfjqG+Xq3b2h4ftxNQr15YQ0As7qFJ2Xcy3058Me08oPjevZfShXnX68sPc0Tnk6wbzVqbb9+/6tVugcxztIyzo73vXt2uKIrle784LGeoPl6K/XrGAOTqju+yN2jUDLGn0fdx07r7rv8H4fb8TtaJ64PDNCa1v/1dd/13wJ+h03zK+vc3320v2gox744OXqf+P7Q8s/+NUvv/8bLQTgKRc2hyO31+/iU1zu9jvfeMLNv+K9w4/0LPcTT50/xc+Fr7RuvQfoCa90lt//vfM+gB7WjuVFtb22ZhGeuKG6l2Qf6oATtqYOXXsh9wXj28xyOyfcevm06HXNb7GaRXshcHhIg+flds6LCPRXb/3wXL56oOPjYp7a9t8PFywPx6zm7D0vXz9NPN478rRR7s6k0zEddVx++rjjbF0/TrG+6AW+l9t5edyO1r+crs3vaK7omic6NLZffUHziV9NdI23Eb/gV6/7sfdED21ezKDXD9VXvPXQuTWZUTxxYDmF2YHXjnHWE631E2i9qi9oe7/MC/qKcgVeATvLHPyu0yl4Cc3pHfIehbhx8MxbHt3Qcb0XXVuDc9fAI+B2xFsv1lbo7SjUCmu13sL9Ug/rK43yjuq7JjUaXfO96xf2S8TVv89FeZz1U3394pmHs+uKIwKN+2x0LOqpZn86llPHMQe3PB+ts/OwvM7Xe3FnLm/nqaVVqIflVNs54c5Z33Hp8ITPu8AVXafhe7jfxWYJs+TN66iud/vxoFwzi8vnDcc89b2uV5Srr/u1z1o6q8+PGq39A1Nzq/FwffC4sRz9IR+eITP1BM8a31eroBXSC+tNrK5joN0cs2D98Or9xqt217WoXo1XWt6h1aouwvra9w14wtv9DF0X0Oy07QcsJ+DhWtv2AF41AWp3f3gumq1PvdzTPq+XEA9n96nj/pGGRr2em87T3F77sJ6tBwcPp+gczyz1fWfiCF6q77tlZlFP195jnMB3R3vIT7G85dAsOi+CtS8nHfWAo2ZOPdVWQz3PeGlVA/zyl4+Lz1P1/UNLuRvmFTQKc9K4vha4tPAL/CdOR5r47lt5c9y3kA4NnHLQeXl6tH7tvzr0jfkGKxjuALi8rxBfuF6803tV+1TjR2aFn6obfnQWfMKL8xXvab7cU+87vVvzEkL/RguOl3o52y9frgd3487penn7UH97oP/6xdLbtfBibMivRvmwvvB2BvBUzYt6taov7Mf9sL6agxenXPVmxCkCvdXiZbXU6ezHRV7t1nHEesFrVrXATyhPr+N6Wq3Vc81TsTrxCjU6cdTU1UScDZz8Fn5IF3rSwg/qoV61/DkvD+vvzlPXL5YL8Vdre8rhO6eTfzx70z7ay7j0u3dBPz4t+lvzQxXHfB71F+XTEOr84ITLo9F5uUXX1Wh1jGcePGnh4W6Pe2Rv1G8fjgg7x6xA+8lLufr9oO8YduZyhHeOd5yNUD647oj/al1hOUV+22PB/2oUt76c7S9or189Yv3jXL1m8RuW67z9etrfeouuA67+5awfnIKXqwX1lOe3iCN2xn0vivqX53nvvFxY37hm4dmjYrV6n3HL66dR/b7zV6eIy+8GrWrqkN99pkMcmmbZ6wKn2tP6wLwC9PPFN424qxHomqln+av3Kvbexg2t2X2jkfb1dGc/3ROBU2198tpxOfqrBV7MFF2rL4dW0bk5C1o4ZtLVU9Dfdwwn/p2xvHL0Bd1AZ310HdLZZ1Hfrr184Y8szQw7I/AT1LYeeNk1CXznyyv43/0T5XBvffuL6nztHq5GfeXUras6HbNoBbzQub2zb+bw1HmzcPWv74IfWqHrautnvXRe39ZpiV2Pd+eJU6662Fk8d73ctKwP92lmfLyNyymXjlidnSPorH558NwX1hAv/s5zb+x7wFlt2NlXQ92cvJu1XFgtPeZtlCvo0RbuRxE/WFPzym2PGc2/ftMSP/SHlickDnv+KT7p+RHd60e8w+Xd68Vvkgvyr+qv8I6/tU95ix/1Er7q+bM/+oPvD/d9EMXWHD2o4olX0NgXo9genEJe0Or89pcPXuSuy19OGgJnX66iXGGumfrDfjDwCnOCj4/+fNDvmhbww/Nymtc5HXG9ur61egVenF2z9e0eLrfoGq9Yz+k8/bJI585TC6u1tWJnOS/49FHtl6X7r6jWs3P88HnirW55XJxwa4X+jXTw9Qi43IDPS953L4qu7ZP+9aQf7+m+FTSqX73bX5hfLXTs+t7XcrBa5vCCR2dnFeu5NeHyhb/XnYudEczBN6fz5V4ebtfVxNWis/fbvVhu12HvmecCr+POWo2O6tvDa9F1sb14uNbffeNfDde6V3Pn0ei8aNare1XUy/d6o3O9VBPm6w9mqevDq76c6juj3Op1Xi8/TxyzcAozCx70q9PpSEOdp3LrG7/83Ztq6nT8A/urf2jHqabOz/UmzAnON8drz3HfVN/h/RbtDM/98gIe3ft+pBU6bq1Qu74hvogr+CrC1uoXu49x7ffOqicvratjWK69Xt2tLwePvnrBQ6CzGjjlQ77Czuq4nGDek59q9iVc3mpuWEswq2O56re/2gYd9fWzHLV4XZfPq3tuLu5yPEOeDbyC/3LO1WioyfHBE57+5Vr7fbeXuzqCnhqdzstXd686Xx798uo4vDx9O/jRK5pz901v3IDTdXlz+KED8dJYH7SCWTwXnetTu3U6YjX2Huys8DSPlnrnaml99buw+tUKnW9fEZpzI9hfz3Lf1f0dN6RZ6Cm/3M7TqL68ct4j74igUaiZc9e0Os5Bj5lBnZ/diw37ZFbaPHWuv32+3GrFaonvf2jp/3Vojf0Ifmpf+KT3R/R/Ey+f4JX+5r/y8FQv9xSLex1e5T7pfYXlvtL/Cn/2R3/4/UEs6tkH3ANYrlpxa0L/Bq3qPjA+MoX6zuxcrI459auFXqzQtTo/Bd7qxMkPT7RFOfmdBV3TNyMf18td89XaddG5WnGqrU9awvXTjIBHgx+8ZnWOZ47r1eu8Xjq7h7i04lW79QWePrAHwgfbB9Uv7fs/FrbrCHhxhB9EcQNtvP0hZJ5ZhVmL9Ygvui5w8Hctgq/WsFz7Zl1hPdGP0z67P0CrOh2aC7V63S88+oX7apY64FSP13kB1dNdjnm07EVYbkd81871F8F5tXp6VveXnfh60lmt1bs+6r2eA56Z9FbHvcZbTucdxfrpPD6trovdCzrLWx2+t6f6Bt3O6xdb27WH1lXg0S5oQZxy1fb7uD3F5ldj93g9XS+hfBr7jSq3WJ04HcvRKXCePF0PjvUUZtDY9XVU21n0zCnKg7l0Wl+Bb37Hrvkutt68gCsP6qHz3knh29b3Z7+tenYG3v4/JvlmAc0Cx4xCTZ6Pi3Lp6l0NNehaTf1q7n5Yk1xcfniq5p7Za9jZ8e5+Q/nu5b2fi1ecZhSdFzh4r3Q8j10Xaex+1Fc/LfxCvuN6MUtvPT2n9x9Izbwz1OmE5dxnGqy/3OrgVHe/Q/nqG+XkrwbtQs1+bH88gcuz9etZ3dUQfKpvb33ue+haXdCArtX2+2E/1eQ6mh/s8Xru+OTFeveel4fVMHPn3HXxg1ef+c5d12PWzklDdI1j1mo1Z/UAp/qujy9cHPNuvZm83RnBHgjvpe9W36DCN7hcvEArfrU4fYfv/7FFWG2a+/0sfOvU8Juz6ym3/IJG9TtTzbk6XddhZ+Hzq9e9c99CeRHo2PPH/zFcgy7W0MWrnp8Lv239V7hz3/lQ+8pr+/ipbvmtvTt/4t7cV8C9OotP9P7nf/r9by+9h1H4MKjdOXjL6bpa4WG+vFdcugL2WaZVQC+ZqC/tDeAnDo31s1HufoQLOmF1Cvr5MKee1YhnbatDC3w4dl3V+Vit1VsPGzuLTkcaT5ytX82uV8s+dh3wAx2+6wtxrLHznbFr3/wNH+/94Mc3M5Sr/uqHCz/0cHFezbreRfkCf7nL7xwvTboFLo6jPtdxn36wuidPe13gdaTpGNxb0bU67nI6v5xQjZeOXYd4NOhsnYa9iBuqL7dj/XvdsRys197DfhG6v+SrrxfPcznrgnI4HWnwGd5xrI839cL88utFrbzY+p0Du/4C92oCbedgbaulXs3z1Xk1XszAo0NjeTd8O4WZNAI/6+XOaa000o1LB+9Jx33addFLx7UeuL2rEeqxRv16QtfFcsLVup744gev651ZBBqr5/rGzXfdPRf3u2imOb5VvsP7fQU8sZrFzavVB+tze3DVwnKuJt3Ctd4NvaJccF92D6pdLTPU5TwD7pt7Wo23gIMfro573vOBixdoxFE3h9euX+npWY3iolw9/oG06J1cX8KzvFo88FH++sCDctVXr3prsja86sJ1x1vjMVwfjuVw4IlbvOIKsG5RXwHWhEdflKsmaFSzR65pl/PtvPeKRpATdw5932D6F3E3v/fpehZPWmbXdyNcna6DnlCu2BlXkyc6rfGd3tPMq/eUc1/pbVQr9juG2wwRt1rf4L/8y7/89h3u3P6CGauHY85TTe96xMXDLZa7ustfLbxXvddPa26f3buAL1anePxDS3Czfk58qpnBi3e98X8bfl/hq1lfeYXLe9e3NedPud8Ur3SeZr5D/xst+yDedZen1YNYfe9jdQ9zOXUPexForR7eHotgFg06YfNerCKY05GfeDh0lgdml29NPpp8VxfBjDvHDH3CLFxB0zWvwrzVuTN9nG708akeD9aL2p1TvePTDD3V8FZv5z5xaK5WR73OC9xXqCZCc7pn7tvOypOPccgPXqDTXHqQzvqqXq6wriD3xA13D6rnR+Dr3bza9u0PlzStv+OuCx+v3B7LF/RDXovqy6GxoEWj63r5yBMtMzrH21nV7rqXFxzLh63Bzgl58Avf/kKkHrq2f2r87Lqr3XXh3roox1N6uPaoenGxeXOcB/00QtrV936Eyy3Pk/XhBnU6F2rizuGnmjU/8S7qK3/vVbgey1tLcf2ms/cgXJ6QL/b56zrwa2bQg9/xBp24YN3lcHhI25zLWc31hVsOr2MR1nvAu9w9jyMCb9B5uSKOuv02r3x6vldF/GrXFy69Qp4X/rauP+DirVY8XHo8WTu+c3nXoms/V7bP2otAa2N1qu+13HrFsXc4oE6/axr7/Bd4q3FnVb/7gXO58FTTH9qPfHiv7VE8OvrLO6fz5IVGoGNedWu3fnV6XQc6tBbm6N8opy66DrzuHiyXXjWeug6ONBzFzig8v50HczoWeLw88YB++Xu/yq+fcHt3zmqJ1dhY3fqLp2dwtaA6/o3y9x1Nh++dV3QdzFq/tOiWW27A3fnlaO1cPFodi3J7jXux3kRolnvn2a+Wbn9gsYZ6Q5x6eKSl3nFjfRXhaW14V++Jlx+Bq3frq7d597g+a7EeWvirwcPLP7QEhn/b+GTOK04LWTzx4nw1g87P5eWVj4tXWu98PM15x3+FV35/iqeL//bv//F3fnP2oevovPBgOoZ6PchB3UPfERdoxtsot/MEDX62575cBeBWF5fXMW166tYl9FTnZbE6HQvY+6HmRb9HsddmpSPMi+c/KfTxFNUc04m/vunjXM9xi2q0NujRpFXwUi6s76I8Xdp7XX391tt96IeB2OcudO0XAv/GQrmQVppFmsu9/0lNME9Onv/ra3tD8/iXxxPV8KzX0XlhP7a2HOehWbs3Ztx+a7j1ZtFa4Lg/dIqrsxpPfpajP1wNz0TXZlzuatxafaJc8/Ph+YHqdAIenTyI1RLBPDpx0iiensPVCnS6Nne1Nlef2H5Rbmd01Lt40ivkC1qb26hmb8wJ1hPKVfNtwOO9Y4HXsUjDHu7a1PUHtWLXgbP9RTXedw16hfxquZf04rWu/Q6Leq073urwYgaOevqh6/pw0l1NOmL9dKyvPODRpOtc8FtAnlp/74/n2n5A176r/hPs3Su6oRrecnePzdj9EGE5eMXyiuU1p2Owxl1vUY/87ouaOo7zwIej2moUdAoaOyPsWlZjZ269vCi36y6ujn64dc9ZOYiDpyZXBLX1Gvhwr4M6nVDN2unwQwsH8GhVa4773XX51eN5tbqmUeBsLg2+t58GDs+4C7rrB+/Gu3zhHe48zcXOiMeP+csRaYfW4351DObyEOLRWl/qwd4Evda9Ud9TfmeJZpq33979TtqbYj2t32p4XauZUeBcTXxBjw8ceqtprfRWtxq/+Po916IcdJ/2G3x/B6HNU/3xXv1bZs4dAz+gvn04y13e6uWFp12v61d7oi7XMfDQDFBPx/lq/J34Qws0z6Y94fp5xcV7qj+t6R3vqxlf4SsdeKX3Iz4+9RQ+3Zufij/9d//o27E5HjwPbLH5W+ctPzyV7yHeD9FygZaXZ3lm4mzIF/rk9cJynj6KoaO8GeWsaV9SdZxF11vfGSGtrotXvvStzmrZ44Bnn/1rgH640FzdIvDS9fK2DvGqpbn6RbrV8eq/vDjhlXfaYr3Srrf74IdBPwSKrt2fOH7g7A8Mdf6KEC8N/wpzEVfszJ0T+ArLWV6cJ//CfqyvDXn3xr7QFZszR5gRp36BD9XvLHrrszxOYXaggdN5WE8hvv64qxFWw/PBT3iapy7UzVkN+8IPjY76rdv1fT7Lgf1ZL50X1e5zUf16Wqwfxzh77dw1D47xqz35LnZt5dcPzWpm7bxb73r71WBn5GO5y+saj07Iq70L9PTfWeupczoXdPiyR6K+9VqYlSd7jeeb5ztMkz6d+OtZ/3ooRx/K4+z3tV6au348HDPbyycuniMfBdTbs+z7u99hfjvi+A53rk63+bh4uN6X6h03yvFfhPL1mNvxiWeeqA+slbeNPNuTQh5ub+C9Y6CzWqvRef1b7zqkQadc9Y169W/sjLt/5hR4uOqXk+blmUNDXqxGEd/eXD93xq6ZjuezHMS7OrTM2vtdfrXMW8Qxl1acm79eFnj7ftEBmqvXsRyuc/mtu9b3NCOoFbxcbufyRT3BHto/nrZ/56nXX+yMRblXvvRunVZwz/e+17/f4P3+Xd31dH0U6ulD19Xorn791UX9uHjrHcrxbnbnBZ+8hHp9v/rWCc83bfX9Xbjc7hf9cnHj/c7v/M6v8Wm6/xuBr1CuHsGLPYF3vLtmfV1Xs0e37lwemsW/urWbpbf4oT+03Ou/bfwc83+uNfw29uKnav5dXNN//bf/7w8twYMo9gHcWg9o16EH2IsTqnsZBG6+ead3H/itCZzyatvvGu6M9dL1RTlRT/3W5EUt36w0nmYG87ZmzekEHGuit5riavHCT7X6fch9rGkVna+m/kJdz50TylUvVr9jWD3c/QHUjGqv9rJYXT4Kunrf/WAJneP1g6KjOm/0l7e/4K9enCKU56s1yRXXz3KhHD284D4VtHeOPZGHnSFC2k9ezBAL9d3/9UujmntGB5fOaoRq+bG35WnEe+flcurfWbgd5R1Xg99qvBSBhgjmqHk+Oy7naX/o8NScfQ7j7Nqu967NXa0N+fr18VLEMeOVb7PoCLw7T62Qe6pB+ncGP52XX3S9uiGf7lVaYbWWu1idgheBcz3R1OtchPrt391rv1TTK+pz5IcOL9X03DlhZ3QvBb+rFeitlxDn7uVqmkF3vboXvnV7zmfgRf3+gs9Pgecb7Dtsf+ntdUiHP/l0zFw/ce46Cp5CWgJ3j+V57hzunO3fWXfO1YGn+uqE8vbw3idYjWpp2J90yumnEXADjac5cYquN/Q6ltPv+Qp54IdOtWa8mkOnwK1mb3Z/1Hmq1nPR+XJ4ejXTXPWNcnS61stL5+rre7lFoFd9521N3VFdbevvZtw9XOwsOvW3Hs9O19XqXx0zYbXU+BE4adBbzadYTyLQePe7sH4R0grVeOi49cuhvfp8Qde4vsM4u5fLo3l19Yn6fXvvH0QWePv7bUh359SH1/9+XdG1vQ32mofA2/prBj/4OFBO/XJ2zcG52u4LmL082Bk4q9Pxb7T+3t/7v6RaAqDMbDvHAAAAAElFTkSuQmCC"/>
          <p:cNvSpPr>
            <a:spLocks noChangeAspect="1" noChangeArrowheads="1"/>
          </p:cNvSpPr>
          <p:nvPr/>
        </p:nvSpPr>
        <p:spPr bwMode="auto">
          <a:xfrm>
            <a:off x="1" y="-144463"/>
            <a:ext cx="6871293" cy="687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42C6BD-163B-4981-968B-ADAFC59AC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2162" y="1958377"/>
            <a:ext cx="4089652" cy="225960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1DE90A7-5CA2-4856-85E0-557BB85BD7DE}"/>
              </a:ext>
            </a:extLst>
          </p:cNvPr>
          <p:cNvSpPr/>
          <p:nvPr/>
        </p:nvSpPr>
        <p:spPr>
          <a:xfrm>
            <a:off x="13294" y="516264"/>
            <a:ext cx="6858000" cy="3926409"/>
          </a:xfrm>
          <a:prstGeom prst="rect">
            <a:avLst/>
          </a:prstGeom>
          <a:solidFill>
            <a:srgbClr val="005B96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420D06-0984-4B18-B486-D8AE41B8D1FB}"/>
              </a:ext>
            </a:extLst>
          </p:cNvPr>
          <p:cNvGrpSpPr/>
          <p:nvPr/>
        </p:nvGrpSpPr>
        <p:grpSpPr>
          <a:xfrm>
            <a:off x="-22398" y="2340917"/>
            <a:ext cx="6867104" cy="461665"/>
            <a:chOff x="-777" y="1868481"/>
            <a:chExt cx="6867104" cy="4616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0BEB12-F42C-4148-BBA8-14647B904AAB}"/>
                </a:ext>
              </a:extLst>
            </p:cNvPr>
            <p:cNvSpPr txBox="1"/>
            <p:nvPr/>
          </p:nvSpPr>
          <p:spPr>
            <a:xfrm>
              <a:off x="-777" y="1868481"/>
              <a:ext cx="684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latin typeface="Candara" panose="020E0502030303020204" pitchFamily="34" charset="0"/>
                </a:rPr>
                <a:t>Calculele</a:t>
              </a:r>
              <a:r>
                <a:rPr lang="en-US" sz="2400" b="1" dirty="0">
                  <a:latin typeface="Candara" panose="020E0502030303020204" pitchFamily="34" charset="0"/>
                </a:rPr>
                <a:t> </a:t>
              </a:r>
              <a:r>
                <a:rPr lang="en-US" sz="2400" b="1" dirty="0" err="1">
                  <a:latin typeface="Candara" panose="020E0502030303020204" pitchFamily="34" charset="0"/>
                </a:rPr>
                <a:t>Limitelor</a:t>
              </a:r>
              <a:r>
                <a:rPr lang="en-US" sz="2400" b="1" dirty="0">
                  <a:latin typeface="Candara" panose="020E0502030303020204" pitchFamily="34" charset="0"/>
                </a:rPr>
                <a:t> de </a:t>
              </a:r>
              <a:r>
                <a:rPr lang="en-US" sz="2400" b="1" dirty="0" err="1">
                  <a:latin typeface="Candara" panose="020E0502030303020204" pitchFamily="34" charset="0"/>
                </a:rPr>
                <a:t>Folosinta</a:t>
              </a:r>
              <a:r>
                <a:rPr lang="en-US" sz="2400" b="1" dirty="0">
                  <a:latin typeface="Candara" panose="020E0502030303020204" pitchFamily="34" charset="0"/>
                </a:rPr>
                <a:t> </a:t>
              </a:r>
              <a:r>
                <a:rPr lang="en-US" sz="2400" b="1" dirty="0" err="1">
                  <a:latin typeface="Candara" panose="020E0502030303020204" pitchFamily="34" charset="0"/>
                </a:rPr>
                <a:t>Speciala</a:t>
              </a:r>
              <a:r>
                <a:rPr lang="en-US" sz="2400" b="1" dirty="0">
                  <a:latin typeface="Candara" panose="020E0502030303020204" pitchFamily="34" charset="0"/>
                </a:rPr>
                <a:t> a </a:t>
              </a:r>
              <a:r>
                <a:rPr lang="en-US" sz="2400" b="1" dirty="0" err="1">
                  <a:latin typeface="Candara" panose="020E0502030303020204" pitchFamily="34" charset="0"/>
                </a:rPr>
                <a:t>Apei</a:t>
              </a:r>
              <a:endParaRPr lang="en-US" sz="2400" b="1" dirty="0">
                <a:latin typeface="Candara" panose="020E0502030303020204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6A26D5-CE02-4BF0-8C88-C05C20F07350}"/>
                </a:ext>
              </a:extLst>
            </p:cNvPr>
            <p:cNvCxnSpPr/>
            <p:nvPr/>
          </p:nvCxnSpPr>
          <p:spPr>
            <a:xfrm>
              <a:off x="5755" y="1896298"/>
              <a:ext cx="6858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49E8AA-DE6D-45D0-8F78-73679E9C4CED}"/>
                </a:ext>
              </a:extLst>
            </p:cNvPr>
            <p:cNvCxnSpPr/>
            <p:nvPr/>
          </p:nvCxnSpPr>
          <p:spPr>
            <a:xfrm>
              <a:off x="8327" y="2316639"/>
              <a:ext cx="6858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777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Populatie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10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en-US" sz="1700" i="1" dirty="0"/>
              <a:t>Debit </a:t>
            </a:r>
            <a:r>
              <a:rPr lang="en-US" sz="1700" i="1" dirty="0" err="1"/>
              <a:t>zilnic</a:t>
            </a:r>
            <a:r>
              <a:rPr lang="en-US" sz="1700" i="1" dirty="0"/>
              <a:t> </a:t>
            </a:r>
            <a:r>
              <a:rPr lang="en-US" sz="1700" i="1" dirty="0" err="1"/>
              <a:t>mediu</a:t>
            </a:r>
            <a:endParaRPr lang="en-US" sz="1700" i="1" dirty="0"/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BB34D-D3EB-4C16-B96A-CFF718B47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93" y="2222666"/>
            <a:ext cx="6411262" cy="2096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ACBC75-274D-4344-ACEF-D08EB86B5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72" y="1182346"/>
            <a:ext cx="1889209" cy="5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1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Populatie</a:t>
            </a:r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continuare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11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en-US" sz="1700" i="1" dirty="0"/>
              <a:t>Debit </a:t>
            </a:r>
            <a:r>
              <a:rPr lang="en-US" sz="1700" i="1" dirty="0" err="1"/>
              <a:t>zilnic</a:t>
            </a:r>
            <a:r>
              <a:rPr lang="en-US" sz="1700" i="1" dirty="0"/>
              <a:t> maxim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EB1A0-FA94-4DB6-9E20-95101DD42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52" y="2420349"/>
            <a:ext cx="6274488" cy="2041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0FB979-BDBC-4D87-AF36-83A2B0CE2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56" y="1196846"/>
            <a:ext cx="2297763" cy="5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2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Populatie</a:t>
            </a:r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continuare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12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en-US" sz="1700" i="1" dirty="0" err="1"/>
              <a:t>Cerinta</a:t>
            </a:r>
            <a:r>
              <a:rPr lang="en-US" sz="1700" i="1" dirty="0"/>
              <a:t> de </a:t>
            </a:r>
            <a:r>
              <a:rPr lang="en-US" sz="1700" i="1" dirty="0" err="1"/>
              <a:t>Apa</a:t>
            </a:r>
            <a:endParaRPr lang="en-US" sz="1700" i="1" dirty="0"/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6C331-6993-430F-8FFB-759A82CD5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4" y="3042591"/>
            <a:ext cx="6299946" cy="1718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579657-8051-41BD-8C20-D65B16DACC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38" t="73184" r="37379" b="5461"/>
          <a:stretch/>
        </p:blipFill>
        <p:spPr>
          <a:xfrm>
            <a:off x="320913" y="2314415"/>
            <a:ext cx="2546252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F381BF-6B0C-489E-A023-78A2262207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048" t="72691" r="36716" b="4574"/>
          <a:stretch/>
        </p:blipFill>
        <p:spPr>
          <a:xfrm>
            <a:off x="4123266" y="2293764"/>
            <a:ext cx="2461846" cy="45720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828EEA19-B55E-4862-BCA3-DE6FB752DDD0}"/>
              </a:ext>
            </a:extLst>
          </p:cNvPr>
          <p:cNvSpPr/>
          <p:nvPr/>
        </p:nvSpPr>
        <p:spPr>
          <a:xfrm>
            <a:off x="5001263" y="2660896"/>
            <a:ext cx="174978" cy="756355"/>
          </a:xfrm>
          <a:prstGeom prst="downArrow">
            <a:avLst/>
          </a:prstGeom>
          <a:solidFill>
            <a:srgbClr val="A0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81C783-79A5-4B0C-BA74-1036EA2165AE}"/>
              </a:ext>
            </a:extLst>
          </p:cNvPr>
          <p:cNvSpPr txBox="1"/>
          <p:nvPr/>
        </p:nvSpPr>
        <p:spPr>
          <a:xfrm>
            <a:off x="1919427" y="1838122"/>
            <a:ext cx="3434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 err="1"/>
              <a:t>Debite</a:t>
            </a:r>
            <a:r>
              <a:rPr lang="en-US" dirty="0"/>
              <a:t> </a:t>
            </a:r>
            <a:r>
              <a:rPr lang="en-US" dirty="0" err="1"/>
              <a:t>caracteristice</a:t>
            </a:r>
            <a:endParaRPr lang="ro-RO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30FC00-8647-4E05-907D-5E4ACBF58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04" y="1061546"/>
            <a:ext cx="2322090" cy="55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0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Acvacultura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13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en-US" sz="1700" i="1" dirty="0" err="1"/>
              <a:t>Volumul</a:t>
            </a:r>
            <a:r>
              <a:rPr lang="en-US" sz="1700" i="1" dirty="0"/>
              <a:t> de </a:t>
            </a:r>
            <a:r>
              <a:rPr lang="en-US" sz="1700" i="1" dirty="0" err="1"/>
              <a:t>umplere</a:t>
            </a:r>
            <a:endParaRPr lang="en-US" sz="1700" i="1" dirty="0"/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66EA91-CC96-48F1-8586-262F9754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1" y="2418070"/>
            <a:ext cx="6345937" cy="20601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FC92BE-86F1-4A20-8ADA-3BEECC8CE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2" y="1388745"/>
            <a:ext cx="3780545" cy="61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61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Acvacultura</a:t>
            </a:r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continuare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14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en-US" sz="1700" i="1" dirty="0" err="1"/>
              <a:t>Volumul</a:t>
            </a:r>
            <a:r>
              <a:rPr lang="en-US" sz="1700" i="1" dirty="0"/>
              <a:t> de </a:t>
            </a:r>
            <a:r>
              <a:rPr lang="en-US" sz="1700" i="1" dirty="0" err="1"/>
              <a:t>improspatare</a:t>
            </a:r>
            <a:endParaRPr lang="en-US" sz="1700" i="1" dirty="0"/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AC4EC-2625-44BB-8C3C-CE8AD492F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81" y="1250055"/>
            <a:ext cx="4879361" cy="379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811182-0B52-43D7-9A45-77447DE6A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81" y="1969515"/>
            <a:ext cx="5989704" cy="297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4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Acvacultura</a:t>
            </a:r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continuare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15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en-US" sz="1700" i="1" dirty="0" err="1"/>
              <a:t>Volumul</a:t>
            </a:r>
            <a:r>
              <a:rPr lang="en-US" sz="1700" i="1" dirty="0"/>
              <a:t> de </a:t>
            </a:r>
            <a:r>
              <a:rPr lang="en-US" sz="1700" i="1" dirty="0" err="1"/>
              <a:t>primenire</a:t>
            </a:r>
            <a:endParaRPr lang="en-US" sz="1700" i="1" dirty="0"/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B8397-339D-4C9A-A895-738F6CB19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81" y="1202604"/>
            <a:ext cx="3817165" cy="351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9FB2E3-37F0-403B-89CD-3009D16DD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82" y="2051537"/>
            <a:ext cx="6237636" cy="186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9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Acvacultura</a:t>
            </a:r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continuare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16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en-US" sz="1700" i="1" dirty="0" err="1"/>
              <a:t>Volumul</a:t>
            </a:r>
            <a:r>
              <a:rPr lang="en-US" sz="1700" i="1" dirty="0"/>
              <a:t> de </a:t>
            </a:r>
            <a:r>
              <a:rPr lang="en-US" sz="1700" i="1" dirty="0" err="1"/>
              <a:t>compensare</a:t>
            </a:r>
            <a:endParaRPr lang="en-US" sz="1700" i="1" dirty="0"/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315A9-B735-4F32-BF78-A15B3F34B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82" y="1228105"/>
            <a:ext cx="3910092" cy="345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C9A043-61CC-40A8-9012-D42469926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82" y="2319712"/>
            <a:ext cx="6237636" cy="182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06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Acvacultura</a:t>
            </a:r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continuare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17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en-US" sz="1700" i="1" dirty="0" err="1"/>
              <a:t>Necesarul</a:t>
            </a:r>
            <a:r>
              <a:rPr lang="en-US" sz="1700" i="1" dirty="0"/>
              <a:t> de </a:t>
            </a:r>
            <a:r>
              <a:rPr lang="en-US" sz="1700" i="1" dirty="0" err="1"/>
              <a:t>apă</a:t>
            </a:r>
            <a:r>
              <a:rPr lang="en-US" sz="1700" i="1" dirty="0"/>
              <a:t> total </a:t>
            </a:r>
            <a:r>
              <a:rPr lang="en-US" sz="1700" i="1" dirty="0" err="1"/>
              <a:t>pentru</a:t>
            </a:r>
            <a:r>
              <a:rPr lang="en-US" sz="1700" i="1" dirty="0"/>
              <a:t> </a:t>
            </a:r>
            <a:r>
              <a:rPr lang="en-US" sz="1700" i="1" dirty="0" err="1"/>
              <a:t>bazin</a:t>
            </a:r>
            <a:endParaRPr lang="en-US" sz="1700" i="1" dirty="0"/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A6DC24-2CC4-4F58-905F-DDD3314E1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82" y="2427069"/>
            <a:ext cx="6237636" cy="1652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43D9-D738-4401-8F26-77D934BF9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21" y="1254945"/>
            <a:ext cx="5059693" cy="3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80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Irigare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18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en-US" sz="1700" i="1" dirty="0" err="1"/>
              <a:t>Irigare</a:t>
            </a:r>
            <a:r>
              <a:rPr lang="en-US" sz="1700" i="1" dirty="0"/>
              <a:t> </a:t>
            </a:r>
            <a:r>
              <a:rPr lang="en-US" sz="1700" i="1" dirty="0" err="1"/>
              <a:t>subterana</a:t>
            </a:r>
            <a:endParaRPr lang="en-US" sz="1700" i="1" dirty="0"/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6B4F6C-E065-4321-B64D-F8012FC10E45}"/>
              </a:ext>
            </a:extLst>
          </p:cNvPr>
          <p:cNvGrpSpPr/>
          <p:nvPr/>
        </p:nvGrpSpPr>
        <p:grpSpPr>
          <a:xfrm>
            <a:off x="256032" y="961773"/>
            <a:ext cx="6353498" cy="3408583"/>
            <a:chOff x="256032" y="961773"/>
            <a:chExt cx="6353498" cy="340858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736B323-BE47-4D00-97E6-DCC50E9E1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594" y="2487228"/>
              <a:ext cx="6345936" cy="68675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0BE07A8-5F7A-4402-A7B0-15BCB0C78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032" y="3266506"/>
              <a:ext cx="6345936" cy="74688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D5DC9A5-FE27-4B2E-A4D6-BC281E4A3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032" y="984191"/>
              <a:ext cx="6345936" cy="66275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95D39B-53A0-41B3-B7D1-D1918A3F0A32}"/>
                </a:ext>
              </a:extLst>
            </p:cNvPr>
            <p:cNvSpPr/>
            <p:nvPr/>
          </p:nvSpPr>
          <p:spPr>
            <a:xfrm>
              <a:off x="2651003" y="1315718"/>
              <a:ext cx="153669" cy="32099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A7A924-49AF-4F39-929A-2BB65DBB21E4}"/>
                </a:ext>
              </a:extLst>
            </p:cNvPr>
            <p:cNvSpPr/>
            <p:nvPr/>
          </p:nvSpPr>
          <p:spPr>
            <a:xfrm>
              <a:off x="3191965" y="961773"/>
              <a:ext cx="819102" cy="32099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32DEE2-0E7F-412B-A3B1-FE6C6DB4DF05}"/>
                </a:ext>
              </a:extLst>
            </p:cNvPr>
            <p:cNvSpPr/>
            <p:nvPr/>
          </p:nvSpPr>
          <p:spPr>
            <a:xfrm>
              <a:off x="2477991" y="1315566"/>
              <a:ext cx="153669" cy="320991"/>
            </a:xfrm>
            <a:prstGeom prst="rect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F3A3EF-841B-4879-AD00-4BCB11178DB6}"/>
                </a:ext>
              </a:extLst>
            </p:cNvPr>
            <p:cNvSpPr/>
            <p:nvPr/>
          </p:nvSpPr>
          <p:spPr>
            <a:xfrm>
              <a:off x="2824015" y="1315565"/>
              <a:ext cx="153669" cy="32099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82335EB-2AE1-4250-9367-DE6EB7144230}"/>
                </a:ext>
              </a:extLst>
            </p:cNvPr>
            <p:cNvGrpSpPr/>
            <p:nvPr/>
          </p:nvGrpSpPr>
          <p:grpSpPr>
            <a:xfrm>
              <a:off x="263594" y="1745068"/>
              <a:ext cx="6345936" cy="663712"/>
              <a:chOff x="263594" y="1956080"/>
              <a:chExt cx="6345936" cy="663712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E9BE2D1-BBF6-4662-A311-51A506AB40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23999"/>
              <a:stretch/>
            </p:blipFill>
            <p:spPr>
              <a:xfrm>
                <a:off x="263594" y="1956080"/>
                <a:ext cx="6345936" cy="663712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BA1016-CBCA-468D-B77A-3B4AC8F5DE44}"/>
                  </a:ext>
                </a:extLst>
              </p:cNvPr>
              <p:cNvSpPr/>
              <p:nvPr/>
            </p:nvSpPr>
            <p:spPr>
              <a:xfrm>
                <a:off x="731793" y="2177275"/>
                <a:ext cx="1803937" cy="195473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o-RO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CA2A0EB-C12F-42A0-8C6B-19E28F1A30EC}"/>
                  </a:ext>
                </a:extLst>
              </p:cNvPr>
              <p:cNvSpPr/>
              <p:nvPr/>
            </p:nvSpPr>
            <p:spPr>
              <a:xfrm>
                <a:off x="736826" y="2393927"/>
                <a:ext cx="2897328" cy="19547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o-RO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0FF1DC9-9195-4D24-945F-79B0663F47CD}"/>
                </a:ext>
              </a:extLst>
            </p:cNvPr>
            <p:cNvSpPr/>
            <p:nvPr/>
          </p:nvSpPr>
          <p:spPr>
            <a:xfrm>
              <a:off x="5205436" y="3291281"/>
              <a:ext cx="1396531" cy="32099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715897-6221-400E-904A-3D2335203311}"/>
                </a:ext>
              </a:extLst>
            </p:cNvPr>
            <p:cNvSpPr/>
            <p:nvPr/>
          </p:nvSpPr>
          <p:spPr>
            <a:xfrm>
              <a:off x="3498003" y="3707354"/>
              <a:ext cx="136152" cy="32099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3313DF-F4BD-4A57-9368-6D1AFE774162}"/>
                </a:ext>
              </a:extLst>
            </p:cNvPr>
            <p:cNvSpPr/>
            <p:nvPr/>
          </p:nvSpPr>
          <p:spPr>
            <a:xfrm>
              <a:off x="3975679" y="3707353"/>
              <a:ext cx="136152" cy="32099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8D77A9-A8DF-446C-9681-DF915D9D3A9C}"/>
                </a:ext>
              </a:extLst>
            </p:cNvPr>
            <p:cNvSpPr/>
            <p:nvPr/>
          </p:nvSpPr>
          <p:spPr>
            <a:xfrm>
              <a:off x="728201" y="1753996"/>
              <a:ext cx="3247477" cy="19476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67C8E41-4200-405C-B4B3-F7EFBB8B9DE9}"/>
                </a:ext>
              </a:extLst>
            </p:cNvPr>
            <p:cNvSpPr/>
            <p:nvPr/>
          </p:nvSpPr>
          <p:spPr>
            <a:xfrm>
              <a:off x="4212485" y="2829838"/>
              <a:ext cx="136152" cy="32099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8DAC72-7C67-4335-B0AC-1A070BB16E2A}"/>
                </a:ext>
              </a:extLst>
            </p:cNvPr>
            <p:cNvSpPr/>
            <p:nvPr/>
          </p:nvSpPr>
          <p:spPr>
            <a:xfrm>
              <a:off x="4496771" y="2829837"/>
              <a:ext cx="207113" cy="320991"/>
            </a:xfrm>
            <a:prstGeom prst="rect">
              <a:avLst/>
            </a:prstGeom>
            <a:noFill/>
            <a:ln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DBFDCB-2764-4FD0-8E94-DAA83E8E0358}"/>
                </a:ext>
              </a:extLst>
            </p:cNvPr>
            <p:cNvSpPr/>
            <p:nvPr/>
          </p:nvSpPr>
          <p:spPr>
            <a:xfrm>
              <a:off x="4141524" y="3707352"/>
              <a:ext cx="226494" cy="320991"/>
            </a:xfrm>
            <a:prstGeom prst="rect">
              <a:avLst/>
            </a:prstGeom>
            <a:noFill/>
            <a:ln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BEEC792-AAF8-45F7-81E9-3D10B4E26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3594" y="4098955"/>
              <a:ext cx="4085043" cy="221812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A1516F5-8D99-4640-9BC5-BCB8AB8AF923}"/>
                </a:ext>
              </a:extLst>
            </p:cNvPr>
            <p:cNvSpPr/>
            <p:nvPr/>
          </p:nvSpPr>
          <p:spPr>
            <a:xfrm>
              <a:off x="293534" y="4049365"/>
              <a:ext cx="226494" cy="320991"/>
            </a:xfrm>
            <a:prstGeom prst="rect">
              <a:avLst/>
            </a:prstGeom>
            <a:noFill/>
            <a:ln>
              <a:solidFill>
                <a:srgbClr val="A0A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FBB5D17-2D41-410C-A3E3-417C6C74754F}"/>
              </a:ext>
            </a:extLst>
          </p:cNvPr>
          <p:cNvSpPr txBox="1"/>
          <p:nvPr/>
        </p:nvSpPr>
        <p:spPr>
          <a:xfrm>
            <a:off x="207034" y="453990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Ordinea</a:t>
            </a:r>
            <a:r>
              <a:rPr lang="en-US" b="1" dirty="0"/>
              <a:t> de </a:t>
            </a:r>
            <a:r>
              <a:rPr lang="en-US" b="1" dirty="0" err="1"/>
              <a:t>calcul</a:t>
            </a:r>
            <a:endParaRPr lang="ro-RO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A1598D-9FB3-44DA-9609-8D823EF9073F}"/>
              </a:ext>
            </a:extLst>
          </p:cNvPr>
          <p:cNvGrpSpPr/>
          <p:nvPr/>
        </p:nvGrpSpPr>
        <p:grpSpPr>
          <a:xfrm>
            <a:off x="360018" y="3497647"/>
            <a:ext cx="442189" cy="523220"/>
            <a:chOff x="360018" y="3497647"/>
            <a:chExt cx="442189" cy="52322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8E28B0C-0F4F-4576-A4D0-9D08F292EEFD}"/>
                </a:ext>
              </a:extLst>
            </p:cNvPr>
            <p:cNvSpPr/>
            <p:nvPr/>
          </p:nvSpPr>
          <p:spPr>
            <a:xfrm>
              <a:off x="360018" y="3563661"/>
              <a:ext cx="442189" cy="40093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2800" dirty="0">
                <a:solidFill>
                  <a:srgbClr val="00206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295711-BFD0-4157-9000-2C966CB5E28D}"/>
                </a:ext>
              </a:extLst>
            </p:cNvPr>
            <p:cNvSpPr txBox="1"/>
            <p:nvPr/>
          </p:nvSpPr>
          <p:spPr>
            <a:xfrm>
              <a:off x="374893" y="349764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ro-RO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71720C-F93F-4A20-93C0-D208F199127D}"/>
              </a:ext>
            </a:extLst>
          </p:cNvPr>
          <p:cNvGrpSpPr/>
          <p:nvPr/>
        </p:nvGrpSpPr>
        <p:grpSpPr>
          <a:xfrm>
            <a:off x="360018" y="2663050"/>
            <a:ext cx="442189" cy="523220"/>
            <a:chOff x="360018" y="2663050"/>
            <a:chExt cx="442189" cy="52322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A2B8F16-0149-42D0-8350-7019BCC16537}"/>
                </a:ext>
              </a:extLst>
            </p:cNvPr>
            <p:cNvSpPr/>
            <p:nvPr/>
          </p:nvSpPr>
          <p:spPr>
            <a:xfrm>
              <a:off x="360018" y="2734830"/>
              <a:ext cx="442189" cy="40093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2800" dirty="0">
                <a:solidFill>
                  <a:srgbClr val="00206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25802B-7CF2-4C6D-B635-0F1F994A1986}"/>
                </a:ext>
              </a:extLst>
            </p:cNvPr>
            <p:cNvSpPr txBox="1"/>
            <p:nvPr/>
          </p:nvSpPr>
          <p:spPr>
            <a:xfrm>
              <a:off x="386182" y="266305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ro-RO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E1D960-2268-44EE-92B3-6D072D56CAA4}"/>
              </a:ext>
            </a:extLst>
          </p:cNvPr>
          <p:cNvGrpSpPr/>
          <p:nvPr/>
        </p:nvGrpSpPr>
        <p:grpSpPr>
          <a:xfrm>
            <a:off x="311406" y="1159696"/>
            <a:ext cx="442189" cy="523220"/>
            <a:chOff x="360018" y="2671359"/>
            <a:chExt cx="442189" cy="52322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3F24209-3015-4C94-99B2-99F71747A74F}"/>
                </a:ext>
              </a:extLst>
            </p:cNvPr>
            <p:cNvSpPr/>
            <p:nvPr/>
          </p:nvSpPr>
          <p:spPr>
            <a:xfrm>
              <a:off x="360018" y="2734830"/>
              <a:ext cx="442189" cy="40093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2800" dirty="0">
                <a:solidFill>
                  <a:srgbClr val="00206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AC852C-0310-4FF2-9D71-3CA1F06826C1}"/>
                </a:ext>
              </a:extLst>
            </p:cNvPr>
            <p:cNvSpPr txBox="1"/>
            <p:nvPr/>
          </p:nvSpPr>
          <p:spPr>
            <a:xfrm>
              <a:off x="388591" y="267135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ro-RO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544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Irigare</a:t>
            </a:r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continuare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19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en-US" sz="1700" i="1" dirty="0" err="1"/>
              <a:t>Irigare</a:t>
            </a:r>
            <a:r>
              <a:rPr lang="en-US" sz="1700" i="1" dirty="0"/>
              <a:t> </a:t>
            </a:r>
            <a:r>
              <a:rPr lang="en-US" sz="1700" i="1" dirty="0" err="1"/>
              <a:t>subterana</a:t>
            </a:r>
            <a:endParaRPr lang="en-US" sz="1700" i="1" dirty="0"/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5AB46-7E1B-474C-A6A9-127884AF8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78" y="993889"/>
            <a:ext cx="6177244" cy="315572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A52E0B0-7A9B-405B-BB72-E174DC4849B3}"/>
              </a:ext>
            </a:extLst>
          </p:cNvPr>
          <p:cNvGrpSpPr/>
          <p:nvPr/>
        </p:nvGrpSpPr>
        <p:grpSpPr>
          <a:xfrm>
            <a:off x="340378" y="993889"/>
            <a:ext cx="6177244" cy="3155721"/>
            <a:chOff x="340378" y="993889"/>
            <a:chExt cx="6177244" cy="31557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7FC9BD-0BBC-4345-A1D7-5E556EEA08CC}"/>
                </a:ext>
              </a:extLst>
            </p:cNvPr>
            <p:cNvSpPr/>
            <p:nvPr/>
          </p:nvSpPr>
          <p:spPr>
            <a:xfrm>
              <a:off x="340378" y="993889"/>
              <a:ext cx="6177244" cy="3155721"/>
            </a:xfrm>
            <a:prstGeom prst="rect">
              <a:avLst/>
            </a:prstGeom>
            <a:solidFill>
              <a:srgbClr val="005B96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954045B-5223-48C8-931A-C6D67A753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100" y="1584037"/>
              <a:ext cx="6133800" cy="204893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C8FC8F-2D12-4DD8-9DDD-909B223C4743}"/>
              </a:ext>
            </a:extLst>
          </p:cNvPr>
          <p:cNvGrpSpPr/>
          <p:nvPr/>
        </p:nvGrpSpPr>
        <p:grpSpPr>
          <a:xfrm>
            <a:off x="3074996" y="2310139"/>
            <a:ext cx="442189" cy="523220"/>
            <a:chOff x="360018" y="2663050"/>
            <a:chExt cx="442189" cy="5232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0683D4-B385-44BC-8E11-92B35081D52F}"/>
                </a:ext>
              </a:extLst>
            </p:cNvPr>
            <p:cNvSpPr/>
            <p:nvPr/>
          </p:nvSpPr>
          <p:spPr>
            <a:xfrm>
              <a:off x="360018" y="2734830"/>
              <a:ext cx="442189" cy="40093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2800" dirty="0">
                <a:solidFill>
                  <a:srgbClr val="00206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A0A7B8-045F-4D8C-9B9A-DC1C50C084DD}"/>
                </a:ext>
              </a:extLst>
            </p:cNvPr>
            <p:cNvSpPr txBox="1"/>
            <p:nvPr/>
          </p:nvSpPr>
          <p:spPr>
            <a:xfrm>
              <a:off x="386182" y="266305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ro-RO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83B44F-BD30-4B4B-BB75-6E6B9CA7B29F}"/>
              </a:ext>
            </a:extLst>
          </p:cNvPr>
          <p:cNvGrpSpPr/>
          <p:nvPr/>
        </p:nvGrpSpPr>
        <p:grpSpPr>
          <a:xfrm>
            <a:off x="1535051" y="3106461"/>
            <a:ext cx="442189" cy="523220"/>
            <a:chOff x="360018" y="2663050"/>
            <a:chExt cx="442189" cy="52322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8F23783-B9FE-4D00-B59A-348AFDF758E7}"/>
                </a:ext>
              </a:extLst>
            </p:cNvPr>
            <p:cNvSpPr/>
            <p:nvPr/>
          </p:nvSpPr>
          <p:spPr>
            <a:xfrm>
              <a:off x="360018" y="2734830"/>
              <a:ext cx="442189" cy="40093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2800" dirty="0">
                <a:solidFill>
                  <a:srgbClr val="00206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E5A702-023E-40E8-9947-29EAED92E3C0}"/>
                </a:ext>
              </a:extLst>
            </p:cNvPr>
            <p:cNvSpPr txBox="1"/>
            <p:nvPr/>
          </p:nvSpPr>
          <p:spPr>
            <a:xfrm>
              <a:off x="386182" y="266305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ro-RO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09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35112" y="-6603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en-CA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</a:t>
            </a:r>
            <a:r>
              <a:rPr lang="ro-R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</a:t>
            </a:r>
            <a:endParaRPr lang="en-CA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34" y="1113659"/>
            <a:ext cx="6242706" cy="3301587"/>
          </a:xfrm>
          <a:noFill/>
        </p:spPr>
        <p:txBody>
          <a:bodyPr anchor="t">
            <a:normAutofit/>
          </a:bodyPr>
          <a:lstStyle/>
          <a:p>
            <a:pPr lvl="0">
              <a:lnSpc>
                <a:spcPct val="150000"/>
              </a:lnSpc>
            </a:pPr>
            <a:r>
              <a:rPr lang="ro-RO" b="1" dirty="0"/>
              <a:t>Aspecte Generale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ro-RO" b="1" dirty="0" err="1"/>
              <a:t>Interfata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ro-RO" b="1" dirty="0"/>
              <a:t>Parametri de intrare</a:t>
            </a:r>
            <a:endParaRPr lang="en-CA" b="1" dirty="0"/>
          </a:p>
          <a:p>
            <a:pPr>
              <a:lnSpc>
                <a:spcPct val="150000"/>
              </a:lnSpc>
            </a:pPr>
            <a:r>
              <a:rPr lang="en-US" b="1" dirty="0" err="1"/>
              <a:t>Verificarea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valabilitatea</a:t>
            </a:r>
            <a:r>
              <a:rPr lang="en-US" b="1" dirty="0"/>
              <a:t> </a:t>
            </a:r>
            <a:r>
              <a:rPr lang="en-US" b="1" dirty="0" err="1"/>
              <a:t>datelor</a:t>
            </a:r>
            <a:endParaRPr lang="ro-RO" b="1" dirty="0"/>
          </a:p>
          <a:p>
            <a:pPr>
              <a:lnSpc>
                <a:spcPct val="150000"/>
              </a:lnSpc>
            </a:pPr>
            <a:r>
              <a:rPr lang="ro-RO" b="1" dirty="0" err="1"/>
              <a:t>Exercitii</a:t>
            </a:r>
            <a:r>
              <a:rPr lang="ro-RO" b="1" dirty="0"/>
              <a:t> practice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9FED-A2B6-4322-A687-3EA65A9CBD95}" type="slidenum">
              <a:rPr lang="en-CA" sz="700"/>
              <a:t>2</a:t>
            </a:fld>
            <a:endParaRPr lang="en-CA" sz="700" dirty="0"/>
          </a:p>
        </p:txBody>
      </p:sp>
    </p:spTree>
    <p:extLst>
      <p:ext uri="{BB962C8B-B14F-4D97-AF65-F5344CB8AC3E}">
        <p14:creationId xmlns:p14="http://schemas.microsoft.com/office/powerpoint/2010/main" val="304919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Irigare</a:t>
            </a:r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continuare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20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en-US" sz="1700" i="1" dirty="0" err="1"/>
              <a:t>Irigatia</a:t>
            </a:r>
            <a:r>
              <a:rPr lang="en-US" sz="1700" i="1" dirty="0"/>
              <a:t> </a:t>
            </a:r>
            <a:r>
              <a:rPr lang="en-US" sz="1700" i="1" dirty="0" err="1"/>
              <a:t>subterana</a:t>
            </a:r>
            <a:r>
              <a:rPr lang="en-US" sz="1700" i="1" dirty="0"/>
              <a:t> continua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32BD6-FDA3-4670-96C9-23DAD9FDC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" b="4220"/>
          <a:stretch/>
        </p:blipFill>
        <p:spPr>
          <a:xfrm>
            <a:off x="347583" y="1096476"/>
            <a:ext cx="6237636" cy="624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925D8C-B17D-41D1-8A92-29AA31FC6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7"/>
          <a:stretch/>
        </p:blipFill>
        <p:spPr>
          <a:xfrm>
            <a:off x="293433" y="2266323"/>
            <a:ext cx="6345936" cy="156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57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Irigare</a:t>
            </a:r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continuare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21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en-US" sz="1700" i="1" dirty="0" err="1"/>
              <a:t>Irigatia</a:t>
            </a:r>
            <a:r>
              <a:rPr lang="en-US" sz="1700" i="1" dirty="0"/>
              <a:t> </a:t>
            </a:r>
            <a:r>
              <a:rPr lang="en-US" sz="1700" i="1" dirty="0" err="1"/>
              <a:t>subterana</a:t>
            </a:r>
            <a:r>
              <a:rPr lang="en-US" sz="1700" i="1" dirty="0"/>
              <a:t> </a:t>
            </a:r>
            <a:r>
              <a:rPr lang="en-US" sz="1700" i="1" dirty="0" err="1"/>
              <a:t>periodica</a:t>
            </a:r>
            <a:endParaRPr lang="en-US" sz="1700" i="1" dirty="0"/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34E5F4-F998-46CC-BF89-0AAE963D7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" y="1235655"/>
            <a:ext cx="2641600" cy="716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DE2132-CAA5-4A0E-B1A0-582A065BE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2" y="2350466"/>
            <a:ext cx="6410057" cy="169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0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Irigare</a:t>
            </a:r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continuare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22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en-US" sz="1700" i="1" dirty="0" err="1"/>
              <a:t>Irigarea</a:t>
            </a:r>
            <a:r>
              <a:rPr lang="en-US" sz="1700" i="1" dirty="0"/>
              <a:t> </a:t>
            </a:r>
            <a:r>
              <a:rPr lang="en-US" sz="1700" i="1" dirty="0" err="1"/>
              <a:t>culturilor</a:t>
            </a:r>
            <a:r>
              <a:rPr lang="en-US" sz="1700" i="1" dirty="0"/>
              <a:t> </a:t>
            </a:r>
            <a:r>
              <a:rPr lang="en-US" sz="1700" i="1" dirty="0" err="1"/>
              <a:t>pomicole</a:t>
            </a:r>
            <a:r>
              <a:rPr lang="en-US" sz="1700" i="1" dirty="0"/>
              <a:t> – Norma de </a:t>
            </a:r>
            <a:r>
              <a:rPr lang="en-US" sz="1700" i="1" dirty="0" err="1"/>
              <a:t>irigare</a:t>
            </a:r>
            <a:endParaRPr lang="en-US" sz="1700" i="1" dirty="0"/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5F053-171D-4EC7-9FCF-44E2C1631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" y="945571"/>
            <a:ext cx="4304679" cy="12974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F0D8F2-3185-4DD6-BA8B-F936BF8B2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2" y="2678933"/>
            <a:ext cx="6345936" cy="19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59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Irigare</a:t>
            </a:r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continuare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23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en-US" sz="1700" i="1" dirty="0" err="1"/>
              <a:t>Irigarea</a:t>
            </a:r>
            <a:r>
              <a:rPr lang="en-US" sz="1700" i="1" dirty="0"/>
              <a:t> </a:t>
            </a:r>
            <a:r>
              <a:rPr lang="en-US" sz="1700" i="1" dirty="0" err="1"/>
              <a:t>culturilor</a:t>
            </a:r>
            <a:r>
              <a:rPr lang="en-US" sz="1700" i="1" dirty="0"/>
              <a:t> </a:t>
            </a:r>
            <a:r>
              <a:rPr lang="en-US" sz="1700" i="1" dirty="0" err="1"/>
              <a:t>pomicole</a:t>
            </a:r>
            <a:r>
              <a:rPr lang="en-US" sz="1700" i="1" dirty="0"/>
              <a:t> – Norma de </a:t>
            </a:r>
            <a:r>
              <a:rPr lang="en-US" sz="1700" i="1" dirty="0" err="1"/>
              <a:t>udare</a:t>
            </a:r>
            <a:endParaRPr lang="en-US" sz="1700" i="1" dirty="0"/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E2066-E253-4DA0-869B-8E0014C0E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" y="980633"/>
            <a:ext cx="5215283" cy="12974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EFE0EF-369F-4DCD-986A-2A3033BCB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2" y="2555201"/>
            <a:ext cx="6345936" cy="19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77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Irigare</a:t>
            </a:r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continuare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24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en-US" sz="1700" i="1" dirty="0" err="1"/>
              <a:t>Irigarea</a:t>
            </a:r>
            <a:r>
              <a:rPr lang="en-US" sz="1700" i="1" dirty="0"/>
              <a:t> </a:t>
            </a:r>
            <a:r>
              <a:rPr lang="en-US" sz="1700" i="1" dirty="0" err="1"/>
              <a:t>culturilor</a:t>
            </a:r>
            <a:r>
              <a:rPr lang="en-US" sz="1700" i="1" dirty="0"/>
              <a:t> </a:t>
            </a:r>
            <a:r>
              <a:rPr lang="en-US" sz="1700" i="1" dirty="0" err="1"/>
              <a:t>pomicole</a:t>
            </a:r>
            <a:r>
              <a:rPr lang="en-US" sz="1700" i="1" dirty="0"/>
              <a:t> – </a:t>
            </a:r>
            <a:r>
              <a:rPr lang="en-US" sz="1700" i="1" dirty="0" err="1"/>
              <a:t>Intervalul</a:t>
            </a:r>
            <a:r>
              <a:rPr lang="en-US" sz="1700" i="1" dirty="0"/>
              <a:t> de </a:t>
            </a:r>
            <a:r>
              <a:rPr lang="en-US" sz="1700" i="1" dirty="0" err="1"/>
              <a:t>timp</a:t>
            </a:r>
            <a:r>
              <a:rPr lang="en-US" sz="1700" i="1" dirty="0"/>
              <a:t> </a:t>
            </a:r>
            <a:r>
              <a:rPr lang="en-US" sz="1700" i="1" dirty="0" err="1"/>
              <a:t>intre</a:t>
            </a:r>
            <a:r>
              <a:rPr lang="en-US" sz="1700" i="1" dirty="0"/>
              <a:t> </a:t>
            </a:r>
            <a:r>
              <a:rPr lang="en-US" sz="1700" i="1" dirty="0" err="1"/>
              <a:t>udari</a:t>
            </a:r>
            <a:endParaRPr lang="en-US" sz="1700" i="1" dirty="0"/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7E155-BF4E-4252-9252-3BD86E846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" y="2377723"/>
            <a:ext cx="6380904" cy="1992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868A3E-C340-4469-8451-20EE1E486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2" y="1041342"/>
            <a:ext cx="4364701" cy="94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8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Irigare</a:t>
            </a:r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continuare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25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en-US" sz="1700" i="1" dirty="0" err="1"/>
              <a:t>Irigarea</a:t>
            </a:r>
            <a:r>
              <a:rPr lang="en-US" sz="1700" i="1" dirty="0"/>
              <a:t> </a:t>
            </a:r>
            <a:r>
              <a:rPr lang="en-US" sz="1700" i="1" dirty="0" err="1"/>
              <a:t>culturilor</a:t>
            </a:r>
            <a:r>
              <a:rPr lang="en-US" sz="1700" i="1" dirty="0"/>
              <a:t> </a:t>
            </a:r>
            <a:r>
              <a:rPr lang="en-US" sz="1700" i="1" dirty="0" err="1"/>
              <a:t>pomicole</a:t>
            </a:r>
            <a:r>
              <a:rPr lang="en-US" sz="1700" i="1" dirty="0"/>
              <a:t> – </a:t>
            </a:r>
            <a:r>
              <a:rPr lang="en-US" sz="1700" i="1" dirty="0" err="1"/>
              <a:t>Debitul</a:t>
            </a:r>
            <a:r>
              <a:rPr lang="en-US" sz="1700" i="1" dirty="0"/>
              <a:t> specific </a:t>
            </a:r>
            <a:r>
              <a:rPr lang="en-US" sz="1700" i="1" dirty="0" err="1"/>
              <a:t>pentru</a:t>
            </a:r>
            <a:r>
              <a:rPr lang="en-US" sz="1700" i="1" dirty="0"/>
              <a:t> </a:t>
            </a:r>
            <a:r>
              <a:rPr lang="en-US" sz="1700" i="1" dirty="0" err="1"/>
              <a:t>culturi</a:t>
            </a:r>
            <a:endParaRPr lang="en-US" sz="1700" i="1" dirty="0"/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97F9EE-42C1-4413-BDBD-DE0D812A7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75" y="1046884"/>
            <a:ext cx="4364701" cy="992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B50FC3-51BC-4645-A8F0-2627D34E3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75" y="2227688"/>
            <a:ext cx="6184281" cy="215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49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Irigare</a:t>
            </a:r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continuare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26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en-US" sz="1700" i="1" dirty="0" err="1"/>
              <a:t>Irigarea</a:t>
            </a:r>
            <a:r>
              <a:rPr lang="en-US" sz="1700" i="1" dirty="0"/>
              <a:t> </a:t>
            </a:r>
            <a:r>
              <a:rPr lang="en-US" sz="1700" i="1" dirty="0" err="1"/>
              <a:t>culturilor</a:t>
            </a:r>
            <a:r>
              <a:rPr lang="en-US" sz="1700" i="1" dirty="0"/>
              <a:t> Agricole – ET0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281B4-13C8-4B01-B278-6841E42EE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19" y="974545"/>
            <a:ext cx="3943437" cy="1256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972A42-5228-4A14-9104-86839E82C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55" y="2684639"/>
            <a:ext cx="6439299" cy="159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57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Irigare</a:t>
            </a:r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continuare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27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en-US" sz="1700" i="1" dirty="0" err="1"/>
              <a:t>Irigarea</a:t>
            </a:r>
            <a:r>
              <a:rPr lang="en-US" sz="1700" i="1" dirty="0"/>
              <a:t> </a:t>
            </a:r>
            <a:r>
              <a:rPr lang="en-US" sz="1700" i="1" dirty="0" err="1"/>
              <a:t>culturilor</a:t>
            </a:r>
            <a:r>
              <a:rPr lang="en-US" sz="1700" i="1" dirty="0"/>
              <a:t> Agricole – </a:t>
            </a:r>
            <a:r>
              <a:rPr lang="en-US" sz="1700" i="1" dirty="0" err="1"/>
              <a:t>Necesarul</a:t>
            </a:r>
            <a:r>
              <a:rPr lang="en-US" sz="1700" i="1" dirty="0"/>
              <a:t> de </a:t>
            </a:r>
            <a:r>
              <a:rPr lang="en-US" sz="1700" i="1" dirty="0" err="1"/>
              <a:t>apa</a:t>
            </a:r>
            <a:r>
              <a:rPr lang="en-US" sz="1700" i="1" dirty="0"/>
              <a:t> net (</a:t>
            </a:r>
            <a:r>
              <a:rPr lang="en-US" sz="1700" i="1" dirty="0" err="1"/>
              <a:t>Nnet</a:t>
            </a:r>
            <a:r>
              <a:rPr lang="en-US" sz="1700" i="1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8CE6A5-B6DE-4E47-A761-F916C21C6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19" y="1100906"/>
            <a:ext cx="2059545" cy="4456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8D0668-05AF-4DE3-8464-E45582B5A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77" y="2402272"/>
            <a:ext cx="6609645" cy="164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88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Irigare</a:t>
            </a:r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continuare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28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en-US" sz="1700" i="1" dirty="0" err="1"/>
              <a:t>Irigarea</a:t>
            </a:r>
            <a:r>
              <a:rPr lang="en-US" sz="1700" i="1" dirty="0"/>
              <a:t> </a:t>
            </a:r>
            <a:r>
              <a:rPr lang="en-US" sz="1700" i="1" dirty="0" err="1"/>
              <a:t>culturilor</a:t>
            </a:r>
            <a:r>
              <a:rPr lang="en-US" sz="1700" i="1" dirty="0"/>
              <a:t> Agricole – </a:t>
            </a:r>
            <a:r>
              <a:rPr lang="en-US" sz="1700" i="1" dirty="0" err="1"/>
              <a:t>Necesarul</a:t>
            </a:r>
            <a:r>
              <a:rPr lang="en-US" sz="1700" i="1" dirty="0"/>
              <a:t> de </a:t>
            </a:r>
            <a:r>
              <a:rPr lang="en-US" sz="1700" i="1" dirty="0" err="1"/>
              <a:t>apa</a:t>
            </a:r>
            <a:r>
              <a:rPr lang="en-US" sz="1700" i="1" dirty="0"/>
              <a:t> brut (</a:t>
            </a:r>
            <a:r>
              <a:rPr lang="en-US" sz="1700" i="1" dirty="0" err="1"/>
              <a:t>Nbrut</a:t>
            </a:r>
            <a:r>
              <a:rPr lang="en-US" sz="1700" i="1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F70BA-14D5-421F-8FBA-3EB5E699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" y="1084903"/>
            <a:ext cx="6189925" cy="801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A2359A-B108-4470-B898-3BEDD22B4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2" y="1983081"/>
            <a:ext cx="6189925" cy="10626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0B10B3-C607-4165-AFB9-A793924C1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32" y="3179551"/>
            <a:ext cx="6189925" cy="153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11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-186733"/>
            <a:ext cx="5915025" cy="994172"/>
          </a:xfrm>
        </p:spPr>
        <p:txBody>
          <a:bodyPr>
            <a:normAutofit/>
          </a:bodyPr>
          <a:lstStyle/>
          <a:p>
            <a:pPr lvl="0" algn="ctr"/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Concluzii</a:t>
            </a:r>
            <a:endParaRPr lang="en-CA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900211"/>
            <a:ext cx="6128365" cy="37742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 </a:t>
            </a:r>
            <a:r>
              <a:rPr lang="en-CA" sz="2400" dirty="0" err="1"/>
              <a:t>Structura</a:t>
            </a:r>
            <a:r>
              <a:rPr lang="en-CA" sz="2400" dirty="0"/>
              <a:t> v</a:t>
            </a:r>
            <a:r>
              <a:rPr lang="en-US" sz="2400" dirty="0" err="1"/>
              <a:t>ersiune</a:t>
            </a:r>
            <a:r>
              <a:rPr lang="en-US" sz="2400" dirty="0"/>
              <a:t> draft a </a:t>
            </a:r>
            <a:r>
              <a:rPr lang="en-US" sz="2400" dirty="0" err="1"/>
              <a:t>aplicatiei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err="1"/>
              <a:t>Parametrii</a:t>
            </a:r>
            <a:r>
              <a:rPr lang="en-US" sz="2400" dirty="0"/>
              <a:t> de </a:t>
            </a:r>
            <a:r>
              <a:rPr lang="en-US" sz="2400" dirty="0" err="1"/>
              <a:t>intrare</a:t>
            </a:r>
            <a:r>
              <a:rPr lang="en-US" sz="2400" dirty="0"/>
              <a:t>, </a:t>
            </a:r>
            <a:r>
              <a:rPr lang="en-US" sz="2400" dirty="0" err="1"/>
              <a:t>verificarea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valabilitatea</a:t>
            </a:r>
            <a:r>
              <a:rPr lang="en-US" sz="2400" dirty="0"/>
              <a:t> </a:t>
            </a:r>
            <a:r>
              <a:rPr lang="en-US" sz="2400" dirty="0" err="1"/>
              <a:t>datelor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err="1"/>
              <a:t>Exercitii</a:t>
            </a:r>
            <a:r>
              <a:rPr lang="en-US" sz="2400" dirty="0"/>
              <a:t> practice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9FED-A2B6-4322-A687-3EA65A9CBD95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45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ro-RO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Aspecte Generale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3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en-US" sz="1700" i="1" dirty="0" err="1"/>
              <a:t>Specificatii</a:t>
            </a:r>
            <a:r>
              <a:rPr lang="en-US" sz="1700" i="1" dirty="0"/>
              <a:t> </a:t>
            </a:r>
            <a:r>
              <a:rPr lang="en-US" sz="1700" i="1" dirty="0" err="1"/>
              <a:t>tehnice</a:t>
            </a:r>
            <a:r>
              <a:rPr lang="en-US" sz="1700" i="1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CA2905-4C3E-4663-AFF8-80AA75062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5" y="1619077"/>
            <a:ext cx="2589847" cy="1408432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2F0EB3A-4A15-4C2E-B747-DDB967C9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34" y="1113659"/>
            <a:ext cx="6242706" cy="1408433"/>
          </a:xfrm>
          <a:noFill/>
        </p:spPr>
        <p:txBody>
          <a:bodyPr anchor="t">
            <a:normAutofit/>
          </a:bodyPr>
          <a:lstStyle/>
          <a:p>
            <a:pPr lvl="0">
              <a:lnSpc>
                <a:spcPct val="150000"/>
              </a:lnSpc>
            </a:pPr>
            <a:r>
              <a:rPr lang="ro-RO" b="1" dirty="0"/>
              <a:t>Tehnologiile web</a:t>
            </a:r>
          </a:p>
          <a:p>
            <a:pPr lvl="0">
              <a:lnSpc>
                <a:spcPct val="150000"/>
              </a:lnSpc>
            </a:pPr>
            <a:endParaRPr lang="ro-RO" b="1" dirty="0"/>
          </a:p>
          <a:p>
            <a:pPr lvl="0">
              <a:lnSpc>
                <a:spcPct val="150000"/>
              </a:lnSpc>
            </a:pPr>
            <a:endParaRPr lang="ro-RO" b="1" dirty="0"/>
          </a:p>
          <a:p>
            <a:pPr lvl="0">
              <a:lnSpc>
                <a:spcPct val="150000"/>
              </a:lnSpc>
            </a:pPr>
            <a:endParaRPr lang="ro-RO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BB816F-8CE7-4680-AF61-648A14D1D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955" y="1629356"/>
            <a:ext cx="3339111" cy="7705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60E0BA-D151-43DE-805C-91BC9852D4AE}"/>
              </a:ext>
            </a:extLst>
          </p:cNvPr>
          <p:cNvSpPr txBox="1"/>
          <p:nvPr/>
        </p:nvSpPr>
        <p:spPr>
          <a:xfrm>
            <a:off x="384921" y="3186858"/>
            <a:ext cx="5754622" cy="46487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128588" lvl="0" indent="-128588" defTabSz="514350">
              <a:lnSpc>
                <a:spcPct val="15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b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5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5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5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9pPr>
          </a:lstStyle>
          <a:p>
            <a:r>
              <a:rPr lang="ro-RO" dirty="0"/>
              <a:t>Open </a:t>
            </a:r>
            <a:r>
              <a:rPr lang="ro-RO" dirty="0" err="1"/>
              <a:t>source</a:t>
            </a:r>
            <a:endParaRPr lang="ro-RO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D275D-2B19-462F-B040-CA7D67D70895}"/>
              </a:ext>
            </a:extLst>
          </p:cNvPr>
          <p:cNvSpPr txBox="1"/>
          <p:nvPr/>
        </p:nvSpPr>
        <p:spPr>
          <a:xfrm>
            <a:off x="384921" y="3851625"/>
            <a:ext cx="6292504" cy="62816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128588" lvl="0" indent="-128588" defTabSz="514350">
              <a:lnSpc>
                <a:spcPct val="15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b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5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5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5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9pPr>
          </a:lstStyle>
          <a:p>
            <a:r>
              <a:rPr lang="ro-RO" dirty="0"/>
              <a:t>Independenta de sistemul de operare a calculatorului</a:t>
            </a:r>
          </a:p>
        </p:txBody>
      </p:sp>
    </p:spTree>
    <p:extLst>
      <p:ext uri="{BB962C8B-B14F-4D97-AF65-F5344CB8AC3E}">
        <p14:creationId xmlns:p14="http://schemas.microsoft.com/office/powerpoint/2010/main" val="34113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1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9FED-A2B6-4322-A687-3EA65A9CBD95}" type="slidenum">
              <a:rPr lang="en-CA" smtClean="0"/>
              <a:t>30</a:t>
            </a:fld>
            <a:endParaRPr lang="en-CA"/>
          </a:p>
        </p:txBody>
      </p:sp>
      <p:grpSp>
        <p:nvGrpSpPr>
          <p:cNvPr id="19" name="Group 9"/>
          <p:cNvGrpSpPr/>
          <p:nvPr/>
        </p:nvGrpSpPr>
        <p:grpSpPr>
          <a:xfrm>
            <a:off x="0" y="2435958"/>
            <a:ext cx="6857999" cy="498598"/>
            <a:chOff x="0" y="2519829"/>
            <a:chExt cx="6857998" cy="498598"/>
          </a:xfrm>
        </p:grpSpPr>
        <p:sp>
          <p:nvSpPr>
            <p:cNvPr id="17" name="Rectangle 15"/>
            <p:cNvSpPr/>
            <p:nvPr/>
          </p:nvSpPr>
          <p:spPr>
            <a:xfrm>
              <a:off x="511808" y="2519829"/>
              <a:ext cx="6346190" cy="498598"/>
            </a:xfrm>
            <a:prstGeom prst="rect">
              <a:avLst/>
            </a:prstGeom>
            <a:solidFill>
              <a:srgbClr val="006699">
                <a:alpha val="71000"/>
              </a:srgbClr>
            </a:solidFill>
            <a:ln>
              <a:noFill/>
            </a:ln>
          </p:spPr>
          <p:txBody>
            <a:bodyPr wrap="square" tIns="18288" bIns="18288">
              <a:spAutoFit/>
            </a:bodyPr>
            <a:lstStyle/>
            <a:p>
              <a:pPr algn="ctr"/>
              <a:r>
                <a:rPr lang="en-US" sz="3000" i="1" dirty="0" err="1"/>
                <a:t>Intrebari</a:t>
              </a:r>
              <a:r>
                <a:rPr lang="en-US" sz="3000" i="1" dirty="0"/>
                <a:t>?</a:t>
              </a:r>
            </a:p>
          </p:txBody>
        </p:sp>
        <p:sp>
          <p:nvSpPr>
            <p:cNvPr id="18" name="Rectangle 19"/>
            <p:cNvSpPr/>
            <p:nvPr/>
          </p:nvSpPr>
          <p:spPr>
            <a:xfrm>
              <a:off x="0" y="2519829"/>
              <a:ext cx="511809" cy="4952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057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ro-RO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Interfata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4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ro-RO" sz="1700" i="1" dirty="0"/>
              <a:t>Structura generala </a:t>
            </a:r>
            <a:endParaRPr lang="en-US" sz="1700" i="1" dirty="0"/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6C3F0B-767B-4522-94DD-8CD319D8D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85" y="991548"/>
            <a:ext cx="6345936" cy="367811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B7E3150-2F1C-4C4A-9C27-9D52F411C1F3}"/>
              </a:ext>
            </a:extLst>
          </p:cNvPr>
          <p:cNvGrpSpPr/>
          <p:nvPr/>
        </p:nvGrpSpPr>
        <p:grpSpPr>
          <a:xfrm>
            <a:off x="199785" y="1001808"/>
            <a:ext cx="6345936" cy="3678116"/>
            <a:chOff x="6930642" y="55659"/>
            <a:chExt cx="6345936" cy="367811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F75C22-5E4D-4E7C-8354-63F1D9E78D14}"/>
                </a:ext>
              </a:extLst>
            </p:cNvPr>
            <p:cNvSpPr/>
            <p:nvPr/>
          </p:nvSpPr>
          <p:spPr>
            <a:xfrm>
              <a:off x="6930642" y="55659"/>
              <a:ext cx="6345936" cy="3678116"/>
            </a:xfrm>
            <a:prstGeom prst="rect">
              <a:avLst/>
            </a:prstGeom>
            <a:solidFill>
              <a:srgbClr val="005B9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94BA9DB-0700-41A7-8562-F76F5A201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5056" y="918926"/>
              <a:ext cx="3133090" cy="2049780"/>
            </a:xfrm>
            <a:prstGeom prst="rect">
              <a:avLst/>
            </a:prstGeom>
            <a:ln w="4445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05325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F00274-CE8D-48E5-B633-6058145E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66" y="1191998"/>
            <a:ext cx="6224067" cy="34389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ro-RO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Interfata</a:t>
            </a:r>
            <a:r>
              <a:rPr lang="ro-RO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- continuare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5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ro-RO" sz="1700" i="1" dirty="0" err="1"/>
              <a:t>Optiuni</a:t>
            </a:r>
            <a:r>
              <a:rPr lang="ro-RO" sz="1700" i="1" dirty="0"/>
              <a:t> de calculare - 1</a:t>
            </a:r>
            <a:endParaRPr lang="en-US" sz="1700" i="1" dirty="0"/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05952DC3-33DC-4615-ADA0-2DBD668D768B}"/>
              </a:ext>
            </a:extLst>
          </p:cNvPr>
          <p:cNvSpPr/>
          <p:nvPr/>
        </p:nvSpPr>
        <p:spPr>
          <a:xfrm>
            <a:off x="1970834" y="2514221"/>
            <a:ext cx="783655" cy="225778"/>
          </a:xfrm>
          <a:prstGeom prst="borderCallout1">
            <a:avLst>
              <a:gd name="adj1" fmla="val 56250"/>
              <a:gd name="adj2" fmla="val 1031"/>
              <a:gd name="adj3" fmla="val 57500"/>
              <a:gd name="adj4" fmla="val -622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Legenda</a:t>
            </a:r>
            <a:endParaRPr lang="ro-RO" sz="1200" dirty="0">
              <a:solidFill>
                <a:schemeClr val="bg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C363F94-773F-48BE-9747-3CFCF29149C6}"/>
              </a:ext>
            </a:extLst>
          </p:cNvPr>
          <p:cNvSpPr/>
          <p:nvPr/>
        </p:nvSpPr>
        <p:spPr>
          <a:xfrm>
            <a:off x="4951100" y="2571750"/>
            <a:ext cx="1393256" cy="225778"/>
          </a:xfrm>
          <a:prstGeom prst="borderCallout1">
            <a:avLst>
              <a:gd name="adj1" fmla="val 53798"/>
              <a:gd name="adj2" fmla="val -3"/>
              <a:gd name="adj3" fmla="val 165000"/>
              <a:gd name="adj4" fmla="val -755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Selectare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optiune</a:t>
            </a:r>
            <a:endParaRPr lang="ro-RO" sz="1200" dirty="0">
              <a:solidFill>
                <a:schemeClr val="bg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67C6EEA8-8689-4BC6-99DE-5D2BC5B9E22F}"/>
              </a:ext>
            </a:extLst>
          </p:cNvPr>
          <p:cNvSpPr/>
          <p:nvPr/>
        </p:nvSpPr>
        <p:spPr>
          <a:xfrm>
            <a:off x="577578" y="2797528"/>
            <a:ext cx="1393256" cy="377987"/>
          </a:xfrm>
          <a:prstGeom prst="borderCallout1">
            <a:avLst>
              <a:gd name="adj1" fmla="val 100031"/>
              <a:gd name="adj2" fmla="val 63071"/>
              <a:gd name="adj3" fmla="val 224278"/>
              <a:gd name="adj4" fmla="val 654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Parametru</a:t>
            </a:r>
            <a:r>
              <a:rPr lang="en-US" sz="1200" dirty="0">
                <a:solidFill>
                  <a:schemeClr val="bg1"/>
                </a:solidFill>
              </a:rPr>
              <a:t> de </a:t>
            </a:r>
            <a:r>
              <a:rPr lang="en-US" sz="1200" dirty="0" err="1">
                <a:solidFill>
                  <a:schemeClr val="bg1"/>
                </a:solidFill>
              </a:rPr>
              <a:t>intrare</a:t>
            </a:r>
            <a:endParaRPr lang="ro-RO" sz="1200" dirty="0">
              <a:solidFill>
                <a:schemeClr val="bg1"/>
              </a:solidFill>
            </a:endParaRP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59360DD5-CAD4-4CEA-A3EF-70C7A387A187}"/>
              </a:ext>
            </a:extLst>
          </p:cNvPr>
          <p:cNvSpPr/>
          <p:nvPr/>
        </p:nvSpPr>
        <p:spPr>
          <a:xfrm>
            <a:off x="3037632" y="3838613"/>
            <a:ext cx="782733" cy="225778"/>
          </a:xfrm>
          <a:prstGeom prst="borderCallout1">
            <a:avLst>
              <a:gd name="adj1" fmla="val 93721"/>
              <a:gd name="adj2" fmla="val 44419"/>
              <a:gd name="adj3" fmla="val 179345"/>
              <a:gd name="adj4" fmla="val 420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Rezultat</a:t>
            </a:r>
            <a:endParaRPr lang="ro-RO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ro-RO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Interfata</a:t>
            </a:r>
            <a:r>
              <a:rPr lang="ro-RO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- continuare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6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ro-RO" sz="1700" i="1" dirty="0" err="1"/>
              <a:t>Optiuni</a:t>
            </a:r>
            <a:r>
              <a:rPr lang="ro-RO" sz="1700" i="1" dirty="0"/>
              <a:t> de calculare - 2</a:t>
            </a:r>
            <a:endParaRPr lang="en-US" sz="1700" i="1" dirty="0"/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80FEBB-D3AF-4CFF-B7AA-A4060050F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1" y="1204635"/>
            <a:ext cx="6070387" cy="15500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1D1710-19D5-4447-A5FD-385BE065E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21" y="3216488"/>
            <a:ext cx="6079270" cy="12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5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ro-RO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Parametri de intrare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7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ro-RO" sz="1700" i="1" dirty="0"/>
              <a:t>Parametri de intrare </a:t>
            </a:r>
            <a:r>
              <a:rPr lang="en-US" sz="1700" i="1" dirty="0" err="1"/>
              <a:t>acceptati</a:t>
            </a:r>
            <a:endParaRPr lang="en-US" sz="1700" i="1" dirty="0"/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45A5E-8DE7-4E10-A60D-9AA124BB4212}"/>
              </a:ext>
            </a:extLst>
          </p:cNvPr>
          <p:cNvSpPr txBox="1"/>
          <p:nvPr/>
        </p:nvSpPr>
        <p:spPr>
          <a:xfrm>
            <a:off x="133088" y="1004592"/>
            <a:ext cx="5754622" cy="46487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128588" lvl="0" indent="-128588" defTabSz="514350">
              <a:lnSpc>
                <a:spcPct val="15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b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5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5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5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9pPr>
          </a:lstStyle>
          <a:p>
            <a:r>
              <a:rPr lang="ro-RO" dirty="0"/>
              <a:t>Datele introduse manual de operator</a:t>
            </a:r>
          </a:p>
        </p:txBody>
      </p:sp>
      <p:pic>
        <p:nvPicPr>
          <p:cNvPr id="12" name="image10.png">
            <a:extLst>
              <a:ext uri="{FF2B5EF4-FFF2-40B4-BE49-F238E27FC236}">
                <a16:creationId xmlns:a16="http://schemas.microsoft.com/office/drawing/2014/main" id="{2517F512-E873-4F0F-A143-FC019D084F4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4596" y="2305939"/>
            <a:ext cx="2948940" cy="76898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9.png">
            <a:extLst>
              <a:ext uri="{FF2B5EF4-FFF2-40B4-BE49-F238E27FC236}">
                <a16:creationId xmlns:a16="http://schemas.microsoft.com/office/drawing/2014/main" id="{CD074E04-B357-43AA-9993-8C153AF3300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04596" y="3916300"/>
            <a:ext cx="6272938" cy="67875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C67732-1F7C-4C2F-B60C-8B65FCE3D17C}"/>
              </a:ext>
            </a:extLst>
          </p:cNvPr>
          <p:cNvSpPr txBox="1"/>
          <p:nvPr/>
        </p:nvSpPr>
        <p:spPr>
          <a:xfrm>
            <a:off x="-207468" y="3401537"/>
            <a:ext cx="3434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o-RO" dirty="0" err="1"/>
              <a:t>Siruri</a:t>
            </a:r>
            <a:r>
              <a:rPr lang="en-US" dirty="0"/>
              <a:t> de date </a:t>
            </a:r>
            <a:r>
              <a:rPr lang="en-US" dirty="0" err="1"/>
              <a:t>numerice</a:t>
            </a:r>
            <a:r>
              <a:rPr lang="en-US" dirty="0"/>
              <a:t>, &gt;0</a:t>
            </a:r>
            <a:endParaRPr lang="ro-R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35E5B-9B8D-48D9-A654-1C20D8403192}"/>
              </a:ext>
            </a:extLst>
          </p:cNvPr>
          <p:cNvSpPr txBox="1"/>
          <p:nvPr/>
        </p:nvSpPr>
        <p:spPr>
          <a:xfrm>
            <a:off x="-207468" y="1713612"/>
            <a:ext cx="3434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Date </a:t>
            </a:r>
            <a:r>
              <a:rPr lang="en-US" dirty="0" err="1"/>
              <a:t>numerice</a:t>
            </a:r>
            <a:r>
              <a:rPr lang="en-US" dirty="0"/>
              <a:t>, &gt;0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510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1" y="-142089"/>
            <a:ext cx="5915025" cy="994172"/>
          </a:xfrm>
        </p:spPr>
        <p:txBody>
          <a:bodyPr>
            <a:normAutofit/>
          </a:bodyPr>
          <a:lstStyle/>
          <a:p>
            <a:pPr algn="ctr"/>
            <a:r>
              <a:rPr lang="ro-RO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Verificarea si val</a:t>
            </a:r>
            <a:r>
              <a:rPr lang="en-US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abilitatea</a:t>
            </a:r>
            <a:r>
              <a:rPr lang="ro-RO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datelor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4881564"/>
            <a:ext cx="1543050" cy="273844"/>
          </a:xfrm>
        </p:spPr>
        <p:txBody>
          <a:bodyPr/>
          <a:lstStyle/>
          <a:p>
            <a:fld id="{4F509FED-A2B6-4322-A687-3EA65A9CBD95}" type="slidenum">
              <a:rPr lang="en-CA" sz="700"/>
              <a:t>8</a:t>
            </a:fld>
            <a:endParaRPr lang="en-CA" sz="700" dirty="0"/>
          </a:p>
        </p:txBody>
      </p:sp>
      <p:sp>
        <p:nvSpPr>
          <p:cNvPr id="9" name="Rectangle 8"/>
          <p:cNvSpPr/>
          <p:nvPr/>
        </p:nvSpPr>
        <p:spPr>
          <a:xfrm>
            <a:off x="512064" y="603595"/>
            <a:ext cx="6345936" cy="280077"/>
          </a:xfrm>
          <a:prstGeom prst="rect">
            <a:avLst/>
          </a:prstGeom>
          <a:solidFill>
            <a:srgbClr val="A0A0A0">
              <a:alpha val="70980"/>
            </a:srgbClr>
          </a:solidFill>
          <a:ln>
            <a:noFill/>
          </a:ln>
        </p:spPr>
        <p:txBody>
          <a:bodyPr wrap="square" lIns="91440" tIns="18288" rIns="91440" bIns="0">
            <a:spAutoFit/>
          </a:bodyPr>
          <a:lstStyle/>
          <a:p>
            <a:r>
              <a:rPr lang="ro-RO" sz="1700" i="1" dirty="0"/>
              <a:t>Verificarea si </a:t>
            </a:r>
            <a:r>
              <a:rPr lang="en-US" sz="1700" i="1" dirty="0" err="1"/>
              <a:t>valabilitatea</a:t>
            </a:r>
            <a:r>
              <a:rPr lang="ro-RO" sz="1700" i="1" dirty="0"/>
              <a:t> datelor</a:t>
            </a:r>
            <a:r>
              <a:rPr lang="en-US" sz="1700" i="1" dirty="0"/>
              <a:t> introduce de operator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99852"/>
            <a:ext cx="512064" cy="2772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45A5E-8DE7-4E10-A60D-9AA124BB4212}"/>
              </a:ext>
            </a:extLst>
          </p:cNvPr>
          <p:cNvSpPr txBox="1"/>
          <p:nvPr/>
        </p:nvSpPr>
        <p:spPr>
          <a:xfrm>
            <a:off x="133088" y="1004592"/>
            <a:ext cx="5754622" cy="46487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128588" lvl="0" indent="-128588" defTabSz="514350">
              <a:lnSpc>
                <a:spcPct val="15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b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5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5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5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9pPr>
          </a:lstStyle>
          <a:p>
            <a:r>
              <a:rPr lang="en-US" dirty="0" err="1"/>
              <a:t>Verificarea</a:t>
            </a:r>
            <a:r>
              <a:rPr lang="en-US" dirty="0"/>
              <a:t> automata a </a:t>
            </a:r>
            <a:r>
              <a:rPr lang="en-US" dirty="0" err="1"/>
              <a:t>datelor</a:t>
            </a:r>
            <a:endParaRPr lang="ro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A52A0-554D-4B06-AB2F-D4A7F4C6B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76" y="1644540"/>
            <a:ext cx="6477640" cy="12224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B1882A-20A7-4135-A40B-696FB65CF359}"/>
              </a:ext>
            </a:extLst>
          </p:cNvPr>
          <p:cNvSpPr txBox="1"/>
          <p:nvPr/>
        </p:nvSpPr>
        <p:spPr>
          <a:xfrm>
            <a:off x="193176" y="2951892"/>
            <a:ext cx="5754622" cy="46487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128588" lvl="0" indent="-128588" defTabSz="514350">
              <a:lnSpc>
                <a:spcPct val="15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b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8576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5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2pPr>
            <a:lvl3pPr marL="64293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3pPr>
            <a:lvl4pPr marL="9001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5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4pPr>
            <a:lvl5pPr marL="115728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5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5pPr>
            <a:lvl6pPr marL="141446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6pPr>
            <a:lvl7pPr marL="167163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7pPr>
            <a:lvl8pPr marL="1928813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8pPr>
            <a:lvl9pPr marL="2185988" indent="-128588" defTabSz="5143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9pPr>
          </a:lstStyle>
          <a:p>
            <a:r>
              <a:rPr lang="en-US" dirty="0" err="1"/>
              <a:t>Valabilitatea</a:t>
            </a:r>
            <a:r>
              <a:rPr lang="en-US" dirty="0"/>
              <a:t> automata a </a:t>
            </a:r>
            <a:r>
              <a:rPr lang="en-US" dirty="0" err="1"/>
              <a:t>datelor</a:t>
            </a:r>
            <a:endParaRPr lang="ro-RO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50FB796-8D37-4804-8159-C677947CE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21" y="3510258"/>
            <a:ext cx="4217815" cy="9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7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14" y="361907"/>
            <a:ext cx="5915025" cy="994172"/>
          </a:xfrm>
        </p:spPr>
        <p:txBody>
          <a:bodyPr>
            <a:normAutofit/>
          </a:bodyPr>
          <a:lstStyle/>
          <a:p>
            <a:pPr lvl="0" algn="ctr"/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Exercitii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practice</a:t>
            </a:r>
            <a:endParaRPr lang="en-CA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9FED-A2B6-4322-A687-3EA65A9CBD95}" type="slidenum">
              <a:rPr lang="en-CA" smtClean="0"/>
              <a:t>9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50859D-5F50-4979-9F76-50AA87DD4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925" y="1610372"/>
            <a:ext cx="5392665" cy="244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0608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2696</TotalTime>
  <Words>344</Words>
  <Application>Microsoft Office PowerPoint</Application>
  <PresentationFormat>Custom</PresentationFormat>
  <Paragraphs>141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Candara</vt:lpstr>
      <vt:lpstr>Corbel</vt:lpstr>
      <vt:lpstr>Times New Roman</vt:lpstr>
      <vt:lpstr>Depth</vt:lpstr>
      <vt:lpstr>PowerPoint Presentation</vt:lpstr>
      <vt:lpstr>Introducere</vt:lpstr>
      <vt:lpstr>Aspecte Generale</vt:lpstr>
      <vt:lpstr>Interfata</vt:lpstr>
      <vt:lpstr>Interfata - continuare</vt:lpstr>
      <vt:lpstr>Interfata - continuare</vt:lpstr>
      <vt:lpstr>Parametri de intrare</vt:lpstr>
      <vt:lpstr>Verificarea si valabilitatea datelor</vt:lpstr>
      <vt:lpstr>Exercitii practice</vt:lpstr>
      <vt:lpstr>Populatie</vt:lpstr>
      <vt:lpstr>Populatie - continuare</vt:lpstr>
      <vt:lpstr>Populatie - continuare</vt:lpstr>
      <vt:lpstr>Acvacultura</vt:lpstr>
      <vt:lpstr>Acvacultura - continuare</vt:lpstr>
      <vt:lpstr>Acvacultura - continuare</vt:lpstr>
      <vt:lpstr>Acvacultura - continuare</vt:lpstr>
      <vt:lpstr>Acvacultura - continuare</vt:lpstr>
      <vt:lpstr>Irigare</vt:lpstr>
      <vt:lpstr>Irigare - continuare</vt:lpstr>
      <vt:lpstr>Irigare - continuare</vt:lpstr>
      <vt:lpstr>Irigare - continuare</vt:lpstr>
      <vt:lpstr>Irigare - continuare</vt:lpstr>
      <vt:lpstr>Irigare - continuare</vt:lpstr>
      <vt:lpstr>Irigare - continuare</vt:lpstr>
      <vt:lpstr>Irigare - continuare</vt:lpstr>
      <vt:lpstr>Irigare - continuare</vt:lpstr>
      <vt:lpstr>Irigare - continuare</vt:lpstr>
      <vt:lpstr>Irigare - continuare</vt:lpstr>
      <vt:lpstr>Concluzii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Sergiu Budesteanu</dc:creator>
  <cp:lastModifiedBy>Sergiu B</cp:lastModifiedBy>
  <cp:revision>396</cp:revision>
  <cp:lastPrinted>2016-11-29T15:27:15Z</cp:lastPrinted>
  <dcterms:created xsi:type="dcterms:W3CDTF">2016-11-21T00:58:42Z</dcterms:created>
  <dcterms:modified xsi:type="dcterms:W3CDTF">2022-01-28T05:21:31Z</dcterms:modified>
</cp:coreProperties>
</file>