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6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ee.washington.edu/images/rebrand2010/top_graphic_2000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D54E-C37E-4D43-B76A-CDB1516749C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2F8B-06B2-45BB-9F47-B16EAE32B1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EE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52400"/>
            <a:ext cx="3257550" cy="42862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MinSeg</a:t>
            </a:r>
            <a:r>
              <a:rPr lang="en-US" dirty="0" smtClean="0"/>
              <a:t> Linear Dynamical Model and Feedback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EE 547 (PMP) Final Project</a:t>
            </a:r>
          </a:p>
          <a:p>
            <a:r>
              <a:rPr lang="en-US" sz="2400" dirty="0" smtClean="0"/>
              <a:t>Winter 2015</a:t>
            </a:r>
          </a:p>
          <a:p>
            <a:endParaRPr lang="en-US" sz="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Paul Adams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Chris Schulenberg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MinSeg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Robot/Demonstration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MinSeg Linear Dynamical Model and Feedback Control</vt:lpstr>
      <vt:lpstr>MinSeg Model</vt:lpstr>
      <vt:lpstr>Stability</vt:lpstr>
      <vt:lpstr>Controllability</vt:lpstr>
      <vt:lpstr>Observability</vt:lpstr>
      <vt:lpstr>Controller</vt:lpstr>
      <vt:lpstr>Estimator</vt:lpstr>
      <vt:lpstr>Robot/Demonstration</vt:lpstr>
      <vt:lpstr>Lessons Learned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Schulenberg</dc:creator>
  <cp:lastModifiedBy>Christopher Schulenberg</cp:lastModifiedBy>
  <cp:revision>9</cp:revision>
  <dcterms:created xsi:type="dcterms:W3CDTF">2015-02-26T03:10:29Z</dcterms:created>
  <dcterms:modified xsi:type="dcterms:W3CDTF">2015-02-26T04:35:57Z</dcterms:modified>
</cp:coreProperties>
</file>