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 id="2147483652" r:id="rId5"/>
    <p:sldMasterId id="2147483653" r:id="rId6"/>
  </p:sldMasterIdLst>
  <p:notesMasterIdLst>
    <p:notesMasterId r:id="rId7"/>
  </p:notesMasterIdLst>
  <p:sldIdLst>
    <p:sldId id="256"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2074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5800" u="none" cap="none" strike="noStrike">
              <a:solidFill>
                <a:schemeClr val="dk1"/>
              </a:solidFill>
              <a:latin typeface="Calibri"/>
              <a:ea typeface="Calibri"/>
              <a:cs typeface="Calibri"/>
              <a:sym typeface="Calibri"/>
            </a:endParaRPr>
          </a:p>
        </p:txBody>
      </p:sp>
      <p:sp>
        <p:nvSpPr>
          <p:cNvPr id="179" name="Google Shape;17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3 columns">
  <p:cSld name="Standard 3 columns">
    <p:spTree>
      <p:nvGrpSpPr>
        <p:cNvPr id="47" name="Shape 47"/>
        <p:cNvGrpSpPr/>
        <p:nvPr/>
      </p:nvGrpSpPr>
      <p:grpSpPr>
        <a:xfrm>
          <a:off x="0" y="0"/>
          <a:ext cx="0" cy="0"/>
          <a:chOff x="0" y="0"/>
          <a:chExt cx="0" cy="0"/>
        </a:xfrm>
      </p:grpSpPr>
      <p:sp>
        <p:nvSpPr>
          <p:cNvPr id="48" name="Google Shape;48;p2"/>
          <p:cNvSpPr txBox="1"/>
          <p:nvPr>
            <p:ph idx="1" type="body"/>
          </p:nvPr>
        </p:nvSpPr>
        <p:spPr>
          <a:xfrm>
            <a:off x="904186" y="6295353"/>
            <a:ext cx="13591277"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2"/>
          <p:cNvSpPr txBox="1"/>
          <p:nvPr>
            <p:ph idx="2" type="body"/>
          </p:nvPr>
        </p:nvSpPr>
        <p:spPr>
          <a:xfrm>
            <a:off x="922338" y="5431995"/>
            <a:ext cx="13573126"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2"/>
          <p:cNvSpPr txBox="1"/>
          <p:nvPr>
            <p:ph idx="3" type="body"/>
          </p:nvPr>
        </p:nvSpPr>
        <p:spPr>
          <a:xfrm>
            <a:off x="922338" y="18240478"/>
            <a:ext cx="13592865"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2"/>
          <p:cNvSpPr txBox="1"/>
          <p:nvPr>
            <p:ph idx="4" type="body"/>
          </p:nvPr>
        </p:nvSpPr>
        <p:spPr>
          <a:xfrm>
            <a:off x="942080" y="17409230"/>
            <a:ext cx="13573125"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2"/>
          <p:cNvSpPr txBox="1"/>
          <p:nvPr>
            <p:ph idx="5" type="body"/>
          </p:nvPr>
        </p:nvSpPr>
        <p:spPr>
          <a:xfrm>
            <a:off x="15154277" y="21595083"/>
            <a:ext cx="13571534"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2"/>
          <p:cNvSpPr txBox="1"/>
          <p:nvPr>
            <p:ph idx="6" type="body"/>
          </p:nvPr>
        </p:nvSpPr>
        <p:spPr>
          <a:xfrm>
            <a:off x="15154277" y="20739663"/>
            <a:ext cx="13571534"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7" type="body"/>
          </p:nvPr>
        </p:nvSpPr>
        <p:spPr>
          <a:xfrm>
            <a:off x="15162216" y="6295353"/>
            <a:ext cx="13571534"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8" type="body"/>
          </p:nvPr>
        </p:nvSpPr>
        <p:spPr>
          <a:xfrm>
            <a:off x="15154277" y="5431995"/>
            <a:ext cx="13579475"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2"/>
          <p:cNvSpPr txBox="1"/>
          <p:nvPr>
            <p:ph idx="9" type="body"/>
          </p:nvPr>
        </p:nvSpPr>
        <p:spPr>
          <a:xfrm>
            <a:off x="29395741" y="5431995"/>
            <a:ext cx="13576029"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2"/>
          <p:cNvSpPr txBox="1"/>
          <p:nvPr>
            <p:ph idx="13" type="body"/>
          </p:nvPr>
        </p:nvSpPr>
        <p:spPr>
          <a:xfrm>
            <a:off x="29395741" y="6295353"/>
            <a:ext cx="13576029"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2"/>
          <p:cNvSpPr txBox="1"/>
          <p:nvPr>
            <p:ph idx="14" type="body"/>
          </p:nvPr>
        </p:nvSpPr>
        <p:spPr>
          <a:xfrm>
            <a:off x="29395741" y="17377122"/>
            <a:ext cx="13576029"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2"/>
          <p:cNvSpPr txBox="1"/>
          <p:nvPr>
            <p:ph idx="15" type="body"/>
          </p:nvPr>
        </p:nvSpPr>
        <p:spPr>
          <a:xfrm>
            <a:off x="29390709" y="18157350"/>
            <a:ext cx="13581061"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2"/>
          <p:cNvSpPr txBox="1"/>
          <p:nvPr>
            <p:ph idx="16" type="body"/>
          </p:nvPr>
        </p:nvSpPr>
        <p:spPr>
          <a:xfrm>
            <a:off x="29395741" y="25845656"/>
            <a:ext cx="13576029"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2"/>
          <p:cNvSpPr txBox="1"/>
          <p:nvPr>
            <p:ph idx="17" type="body"/>
          </p:nvPr>
        </p:nvSpPr>
        <p:spPr>
          <a:xfrm>
            <a:off x="29395741" y="26625888"/>
            <a:ext cx="13581061" cy="861752"/>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2"/>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2"/>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2"/>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2"/>
          <p:cNvSpPr txBox="1"/>
          <p:nvPr/>
        </p:nvSpPr>
        <p:spPr>
          <a:xfrm>
            <a:off x="14272591" y="9899374"/>
            <a:ext cx="4134679"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105" name="Shape 105"/>
        <p:cNvGrpSpPr/>
        <p:nvPr/>
      </p:nvGrpSpPr>
      <p:grpSpPr>
        <a:xfrm>
          <a:off x="0" y="0"/>
          <a:ext cx="0" cy="0"/>
          <a:chOff x="0" y="0"/>
          <a:chExt cx="0" cy="0"/>
        </a:xfrm>
      </p:grpSpPr>
      <p:sp>
        <p:nvSpPr>
          <p:cNvPr id="106" name="Google Shape;106;p4"/>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Google Shape;107;p4"/>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Google Shape;108;p4"/>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Google Shape;109;p4"/>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Google Shape;110;p4"/>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Google Shape;111;p4"/>
          <p:cNvSpPr txBox="1"/>
          <p:nvPr>
            <p:ph idx="6" type="body"/>
          </p:nvPr>
        </p:nvSpPr>
        <p:spPr>
          <a:xfrm>
            <a:off x="22385344" y="6378481"/>
            <a:ext cx="10048874"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Google Shape;112;p4"/>
          <p:cNvSpPr txBox="1"/>
          <p:nvPr>
            <p:ph idx="7" type="body"/>
          </p:nvPr>
        </p:nvSpPr>
        <p:spPr>
          <a:xfrm>
            <a:off x="22377405" y="5548749"/>
            <a:ext cx="10058400"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4"/>
          <p:cNvSpPr txBox="1"/>
          <p:nvPr>
            <p:ph idx="8" type="body"/>
          </p:nvPr>
        </p:nvSpPr>
        <p:spPr>
          <a:xfrm>
            <a:off x="33390291" y="5548749"/>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Google Shape;114;p4"/>
          <p:cNvSpPr txBox="1"/>
          <p:nvPr>
            <p:ph idx="9" type="body"/>
          </p:nvPr>
        </p:nvSpPr>
        <p:spPr>
          <a:xfrm>
            <a:off x="33390291" y="6378481"/>
            <a:ext cx="10047018"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4"/>
          <p:cNvSpPr txBox="1"/>
          <p:nvPr>
            <p:ph idx="13" type="body"/>
          </p:nvPr>
        </p:nvSpPr>
        <p:spPr>
          <a:xfrm>
            <a:off x="33390291" y="14272738"/>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Google Shape;116;p4"/>
          <p:cNvSpPr txBox="1"/>
          <p:nvPr>
            <p:ph idx="14" type="body"/>
          </p:nvPr>
        </p:nvSpPr>
        <p:spPr>
          <a:xfrm>
            <a:off x="33390291" y="15011402"/>
            <a:ext cx="1005205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Google Shape;117;p4"/>
          <p:cNvSpPr txBox="1"/>
          <p:nvPr>
            <p:ph idx="15" type="body"/>
          </p:nvPr>
        </p:nvSpPr>
        <p:spPr>
          <a:xfrm>
            <a:off x="33390291" y="25679402"/>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Google Shape;118;p4"/>
          <p:cNvSpPr txBox="1"/>
          <p:nvPr>
            <p:ph idx="16" type="body"/>
          </p:nvPr>
        </p:nvSpPr>
        <p:spPr>
          <a:xfrm>
            <a:off x="33390291" y="26433447"/>
            <a:ext cx="1005205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9" name="Google Shape;119;p4"/>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0" name="Google Shape;120;p4"/>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1" name="Google Shape;121;p4"/>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2" name="Google Shape;122;p4"/>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158" name="Shape 158"/>
        <p:cNvGrpSpPr/>
        <p:nvPr/>
      </p:nvGrpSpPr>
      <p:grpSpPr>
        <a:xfrm>
          <a:off x="0" y="0"/>
          <a:ext cx="0" cy="0"/>
          <a:chOff x="0" y="0"/>
          <a:chExt cx="0" cy="0"/>
        </a:xfrm>
      </p:grpSpPr>
      <p:sp>
        <p:nvSpPr>
          <p:cNvPr id="159" name="Google Shape;159;p6"/>
          <p:cNvSpPr txBox="1"/>
          <p:nvPr>
            <p:ph idx="1" type="body"/>
          </p:nvPr>
        </p:nvSpPr>
        <p:spPr>
          <a:xfrm>
            <a:off x="904188" y="6212225"/>
            <a:ext cx="10056813"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0" name="Google Shape;160;p6"/>
          <p:cNvSpPr txBox="1"/>
          <p:nvPr>
            <p:ph idx="2" type="body"/>
          </p:nvPr>
        </p:nvSpPr>
        <p:spPr>
          <a:xfrm>
            <a:off x="922341" y="5348867"/>
            <a:ext cx="10048875"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1" name="Google Shape;161;p6"/>
          <p:cNvSpPr txBox="1"/>
          <p:nvPr>
            <p:ph idx="3" type="body"/>
          </p:nvPr>
        </p:nvSpPr>
        <p:spPr>
          <a:xfrm>
            <a:off x="902598" y="15043763"/>
            <a:ext cx="1005840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2" name="Google Shape;162;p6"/>
          <p:cNvSpPr txBox="1"/>
          <p:nvPr>
            <p:ph idx="4" type="body"/>
          </p:nvPr>
        </p:nvSpPr>
        <p:spPr>
          <a:xfrm>
            <a:off x="922339" y="14212513"/>
            <a:ext cx="10050462"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3" name="Google Shape;163;p6"/>
          <p:cNvSpPr txBox="1"/>
          <p:nvPr>
            <p:ph idx="5" type="body"/>
          </p:nvPr>
        </p:nvSpPr>
        <p:spPr>
          <a:xfrm>
            <a:off x="11587163" y="6204287"/>
            <a:ext cx="20720047"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4" name="Google Shape;164;p6"/>
          <p:cNvSpPr txBox="1"/>
          <p:nvPr>
            <p:ph idx="6" type="body"/>
          </p:nvPr>
        </p:nvSpPr>
        <p:spPr>
          <a:xfrm>
            <a:off x="11587164" y="5348867"/>
            <a:ext cx="20720050"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5" name="Google Shape;165;p6"/>
          <p:cNvSpPr txBox="1"/>
          <p:nvPr>
            <p:ph idx="7" type="body"/>
          </p:nvPr>
        </p:nvSpPr>
        <p:spPr>
          <a:xfrm>
            <a:off x="11587164" y="21896538"/>
            <a:ext cx="2072005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6" name="Google Shape;166;p6"/>
          <p:cNvSpPr txBox="1"/>
          <p:nvPr>
            <p:ph idx="8" type="body"/>
          </p:nvPr>
        </p:nvSpPr>
        <p:spPr>
          <a:xfrm>
            <a:off x="11587162" y="21074745"/>
            <a:ext cx="20720050"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7" name="Google Shape;167;p6"/>
          <p:cNvSpPr txBox="1"/>
          <p:nvPr>
            <p:ph idx="9" type="body"/>
          </p:nvPr>
        </p:nvSpPr>
        <p:spPr>
          <a:xfrm>
            <a:off x="32905538" y="5348867"/>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8" name="Google Shape;168;p6"/>
          <p:cNvSpPr txBox="1"/>
          <p:nvPr>
            <p:ph idx="13" type="body"/>
          </p:nvPr>
        </p:nvSpPr>
        <p:spPr>
          <a:xfrm>
            <a:off x="32905538" y="6212225"/>
            <a:ext cx="10047018"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9" name="Google Shape;169;p6"/>
          <p:cNvSpPr txBox="1"/>
          <p:nvPr>
            <p:ph idx="14" type="body"/>
          </p:nvPr>
        </p:nvSpPr>
        <p:spPr>
          <a:xfrm>
            <a:off x="32905538" y="14272738"/>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0" name="Google Shape;170;p6"/>
          <p:cNvSpPr txBox="1"/>
          <p:nvPr>
            <p:ph idx="15" type="body"/>
          </p:nvPr>
        </p:nvSpPr>
        <p:spPr>
          <a:xfrm>
            <a:off x="32905538" y="15011402"/>
            <a:ext cx="1005205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1" name="Google Shape;171;p6"/>
          <p:cNvSpPr txBox="1"/>
          <p:nvPr>
            <p:ph idx="16" type="body"/>
          </p:nvPr>
        </p:nvSpPr>
        <p:spPr>
          <a:xfrm>
            <a:off x="32905538" y="25669877"/>
            <a:ext cx="10047018" cy="754045"/>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2" name="Google Shape;172;p6"/>
          <p:cNvSpPr txBox="1"/>
          <p:nvPr>
            <p:ph idx="17" type="body"/>
          </p:nvPr>
        </p:nvSpPr>
        <p:spPr>
          <a:xfrm>
            <a:off x="32905538" y="26436775"/>
            <a:ext cx="10052050" cy="846363"/>
          </a:xfrm>
          <a:prstGeom prst="rect">
            <a:avLst/>
          </a:prstGeom>
          <a:noFill/>
          <a:ln>
            <a:noFill/>
          </a:ln>
        </p:spPr>
        <p:txBody>
          <a:bodyPr anchorCtr="0" anchor="t" bIns="228575" lIns="228575" spcFirstLastPara="1" rIns="228575" wrap="square" tIns="228575"/>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3" name="Google Shape;173;p6"/>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4" name="Google Shape;174;p6"/>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5" name="Google Shape;175;p6"/>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lstStyle>
            <a:lvl1pPr indent="-228600" lvl="0" marL="457200" marR="0" rtl="0" algn="ctr">
              <a:lnSpc>
                <a:spcPct val="100000"/>
              </a:lnSpc>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3" Type="http://schemas.openxmlformats.org/officeDocument/2006/relationships/theme" Target="../theme/theme3.xml"/><Relationship Id="rId12" Type="http://schemas.openxmlformats.org/officeDocument/2006/relationships/slideLayout" Target="../slideLayouts/slideLayout1.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10.png"/><Relationship Id="rId5" Type="http://schemas.openxmlformats.org/officeDocument/2006/relationships/image" Target="../media/image5.jp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1.xml"/><Relationship Id="rId12" Type="http://schemas.openxmlformats.org/officeDocument/2006/relationships/slideLayout" Target="../slideLayouts/slideLayout2.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3" Type="http://schemas.openxmlformats.org/officeDocument/2006/relationships/theme" Target="../theme/theme4.xml"/><Relationship Id="rId12" Type="http://schemas.openxmlformats.org/officeDocument/2006/relationships/slideLayout" Target="../slideLayouts/slideLayout3.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10.png"/><Relationship Id="rId5" Type="http://schemas.openxmlformats.org/officeDocument/2006/relationships/image" Target="../media/image5.jp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1" name="Google Shape;11;p1"/>
          <p:cNvSpPr txBox="1"/>
          <p:nvPr/>
        </p:nvSpPr>
        <p:spPr>
          <a:xfrm>
            <a:off x="1484177" y="32306272"/>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2015</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cxnSp>
        <p:nvCxnSpPr>
          <p:cNvPr id="12" name="Google Shape;12;p1"/>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grpSp>
        <p:nvGrpSpPr>
          <p:cNvPr id="13" name="Google Shape;13;p1"/>
          <p:cNvGrpSpPr/>
          <p:nvPr/>
        </p:nvGrpSpPr>
        <p:grpSpPr>
          <a:xfrm>
            <a:off x="44157838" y="-55065"/>
            <a:ext cx="11062139" cy="32973464"/>
            <a:chOff x="44157838" y="-55065"/>
            <a:chExt cx="11062139" cy="32973464"/>
          </a:xfrm>
        </p:grpSpPr>
        <p:sp>
          <p:nvSpPr>
            <p:cNvPr id="14" name="Google Shape;14;p1"/>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 (cont.)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Text</a:t>
              </a:r>
              <a:endParaRPr b="0" i="0" sz="1400" u="none" cap="none" strike="noStrike">
                <a:solidFill>
                  <a:srgbClr val="000000"/>
                </a:solidFill>
                <a:latin typeface="Arial"/>
                <a:ea typeface="Arial"/>
                <a:cs typeface="Arial"/>
                <a:sym typeface="Arial"/>
              </a:endParaRPr>
            </a:p>
            <a:p>
              <a:pPr indent="0" lvl="2" marL="3265488"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b="0" i="0" sz="1400" u="none" cap="none" strike="noStrike">
                <a:solidFill>
                  <a:srgbClr val="000000"/>
                </a:solidFill>
                <a:latin typeface="Arial"/>
                <a:ea typeface="Arial"/>
                <a:cs typeface="Arial"/>
                <a:sym typeface="Arial"/>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Tables</a:t>
              </a:r>
              <a:endParaRPr b="0" i="0" sz="1400" u="none" cap="none" strike="noStrike">
                <a:solidFill>
                  <a:srgbClr val="000000"/>
                </a:solidFill>
                <a:latin typeface="Arial"/>
                <a:ea typeface="Arial"/>
                <a:cs typeface="Arial"/>
                <a:sym typeface="Arial"/>
              </a:endParaRPr>
            </a:p>
            <a:p>
              <a:pPr indent="0" lvl="1" marL="1730375"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5" name="Google Shape;15;p1"/>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7" name="Google Shape;17;p1"/>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8" name="Google Shape;18;p1"/>
            <p:cNvGrpSpPr/>
            <p:nvPr/>
          </p:nvGrpSpPr>
          <p:grpSpPr>
            <a:xfrm>
              <a:off x="44487207" y="29414562"/>
              <a:ext cx="10354213" cy="1265612"/>
              <a:chOff x="44200453" y="28362388"/>
              <a:chExt cx="9771398" cy="1090622"/>
            </a:xfrm>
          </p:grpSpPr>
          <p:sp>
            <p:nvSpPr>
              <p:cNvPr id="19" name="Google Shape;19;p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20" name="Google Shape;20;p1">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21" name="Google Shape;21;p1"/>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b="0" i="0" sz="2400" u="none" cap="none" strike="noStrike">
                  <a:solidFill>
                    <a:schemeClr val="dk2"/>
                  </a:solidFill>
                  <a:latin typeface="Trebuchet MS"/>
                  <a:ea typeface="Trebuchet MS"/>
                  <a:cs typeface="Trebuchet MS"/>
                  <a:sym typeface="Trebuchet MS"/>
                </a:endParaRPr>
              </a:p>
            </p:txBody>
          </p:sp>
        </p:grpSp>
      </p:grpSp>
      <p:grpSp>
        <p:nvGrpSpPr>
          <p:cNvPr id="22" name="Google Shape;22;p1"/>
          <p:cNvGrpSpPr/>
          <p:nvPr/>
        </p:nvGrpSpPr>
        <p:grpSpPr>
          <a:xfrm>
            <a:off x="-11225189" y="-1"/>
            <a:ext cx="11018865" cy="32918401"/>
            <a:chOff x="-11225189" y="-1"/>
            <a:chExt cx="11018865" cy="32918401"/>
          </a:xfrm>
        </p:grpSpPr>
        <p:sp>
          <p:nvSpPr>
            <p:cNvPr id="23" name="Google Shape;23;p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DESIGN GUIDE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Zoom in and out</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Title, Authors, and Affiliations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Adding Logos / Seals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Photographs /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Image Quality Check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24" name="Google Shape;24;p1"/>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25" name="Google Shape;25;p1"/>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26" name="Google Shape;26;p1"/>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27" name="Google Shape;27;p1"/>
            <p:cNvGrpSpPr/>
            <p:nvPr/>
          </p:nvGrpSpPr>
          <p:grpSpPr>
            <a:xfrm>
              <a:off x="-9744992" y="23540956"/>
              <a:ext cx="7531182" cy="2120441"/>
              <a:chOff x="-4470427" y="11016658"/>
              <a:chExt cx="3470785" cy="974220"/>
            </a:xfrm>
          </p:grpSpPr>
          <p:grpSp>
            <p:nvGrpSpPr>
              <p:cNvPr id="28" name="Google Shape;28;p1"/>
              <p:cNvGrpSpPr/>
              <p:nvPr/>
            </p:nvGrpSpPr>
            <p:grpSpPr>
              <a:xfrm>
                <a:off x="-2783495" y="11060886"/>
                <a:ext cx="624431" cy="893535"/>
                <a:chOff x="-3958697" y="11117435"/>
                <a:chExt cx="779338" cy="1280430"/>
              </a:xfrm>
            </p:grpSpPr>
            <p:pic>
              <p:nvPicPr>
                <p:cNvPr id="29" name="Google Shape;29;p1"/>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30" name="Google Shape;30;p1"/>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ORIGINAL</a:t>
                  </a:r>
                  <a:endParaRPr b="0" i="0" sz="1400" u="none" cap="none" strike="noStrike">
                    <a:solidFill>
                      <a:srgbClr val="000000"/>
                    </a:solidFill>
                    <a:latin typeface="Arial"/>
                    <a:ea typeface="Arial"/>
                    <a:cs typeface="Arial"/>
                    <a:sym typeface="Arial"/>
                  </a:endParaRPr>
                </a:p>
              </p:txBody>
            </p:sp>
          </p:grpSp>
          <p:grpSp>
            <p:nvGrpSpPr>
              <p:cNvPr id="31" name="Google Shape;31;p1"/>
              <p:cNvGrpSpPr/>
              <p:nvPr/>
            </p:nvGrpSpPr>
            <p:grpSpPr>
              <a:xfrm>
                <a:off x="-2033159" y="11060889"/>
                <a:ext cx="1033517" cy="893529"/>
                <a:chOff x="-2921738" y="11200127"/>
                <a:chExt cx="1420279" cy="1227904"/>
              </a:xfrm>
            </p:grpSpPr>
            <p:pic>
              <p:nvPicPr>
                <p:cNvPr id="32" name="Google Shape;32;p1"/>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33" name="Google Shape;33;p1"/>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34" name="Google Shape;34;p1"/>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35" name="Google Shape;35;p1"/>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6" name="Google Shape;36;p1"/>
            <p:cNvGrpSpPr/>
            <p:nvPr/>
          </p:nvGrpSpPr>
          <p:grpSpPr>
            <a:xfrm>
              <a:off x="-10398795" y="27751412"/>
              <a:ext cx="9323012" cy="2453249"/>
              <a:chOff x="-4754996" y="12734136"/>
              <a:chExt cx="4296559" cy="1127128"/>
            </a:xfrm>
          </p:grpSpPr>
          <p:pic>
            <p:nvPicPr>
              <p:cNvPr id="37" name="Google Shape;37;p1"/>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38" name="Google Shape;38;p1"/>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39" name="Google Shape;39;p1"/>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40" name="Google Shape;40;p1"/>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400" u="none" cap="none" strike="noStrike">
                  <a:solidFill>
                    <a:srgbClr val="000000"/>
                  </a:solidFill>
                  <a:latin typeface="Arial"/>
                  <a:ea typeface="Arial"/>
                  <a:cs typeface="Arial"/>
                  <a:sym typeface="Arial"/>
                </a:endParaRPr>
              </a:p>
            </p:txBody>
          </p:sp>
        </p:grpSp>
      </p:grpSp>
      <p:sp>
        <p:nvSpPr>
          <p:cNvPr id="41" name="Google Shape;41;p1"/>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42" name="Google Shape;42;p1"/>
          <p:cNvSpPr/>
          <p:nvPr/>
        </p:nvSpPr>
        <p:spPr>
          <a:xfrm>
            <a:off x="29382628" y="5392017"/>
            <a:ext cx="13577436" cy="267578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43" name="Google Shape;43;p1"/>
          <p:cNvSpPr/>
          <p:nvPr/>
        </p:nvSpPr>
        <p:spPr>
          <a:xfrm>
            <a:off x="15156881" y="5370818"/>
            <a:ext cx="13577436" cy="267790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44" name="Google Shape;44;p1"/>
          <p:cNvSpPr/>
          <p:nvPr/>
        </p:nvSpPr>
        <p:spPr>
          <a:xfrm>
            <a:off x="931136" y="5413216"/>
            <a:ext cx="13577436"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45" name="Google Shape;45;p1"/>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46" name="Google Shape;46;p1"/>
          <p:cNvSpPr txBox="1"/>
          <p:nvPr/>
        </p:nvSpPr>
        <p:spPr>
          <a:xfrm>
            <a:off x="44483669" y="31169781"/>
            <a:ext cx="7629577" cy="1399638"/>
          </a:xfrm>
          <a:prstGeom prst="rect">
            <a:avLst/>
          </a:prstGeom>
          <a:noFill/>
          <a:ln>
            <a:noFill/>
          </a:ln>
        </p:spPr>
        <p:txBody>
          <a:bodyPr anchorCtr="0" anchor="t" bIns="32650" lIns="65300" spcFirstLastPara="1" rIns="65300" wrap="square" tIns="32650">
            <a:noAutofit/>
          </a:bodyPr>
          <a:lstStyle/>
          <a:p>
            <a:pPr indent="-400050" lvl="0" marL="400050" marR="0" rtl="0" algn="l">
              <a:lnSpc>
                <a:spcPct val="92857"/>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endParaRPr b="0" i="0" sz="1400" u="none" cap="none" strike="noStrike">
              <a:solidFill>
                <a:srgbClr val="000000"/>
              </a:solidFill>
              <a:latin typeface="Arial"/>
              <a:ea typeface="Arial"/>
              <a:cs typeface="Arial"/>
              <a:sym typeface="Arial"/>
            </a:endParaRPr>
          </a:p>
          <a:p>
            <a:pPr indent="-400050" lvl="0" marL="400050" marR="0" rtl="0" algn="l">
              <a:lnSpc>
                <a:spcPct val="108333"/>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	Berkeley CA </a:t>
            </a:r>
            <a:r>
              <a:rPr b="0" i="0" lang="en-US" sz="2000" u="none" cap="none" strike="noStrike">
                <a:solidFill>
                  <a:schemeClr val="lt1"/>
                </a:solidFill>
                <a:latin typeface="Calibri"/>
                <a:ea typeface="Calibri"/>
                <a:cs typeface="Calibri"/>
                <a:sym typeface="Calibri"/>
              </a:rPr>
              <a:t>94710</a:t>
            </a:r>
            <a:endParaRPr b="0" i="0" sz="2400" u="none" cap="none" strike="noStrike">
              <a:solidFill>
                <a:schemeClr val="lt1"/>
              </a:solidFill>
              <a:latin typeface="Calibri"/>
              <a:ea typeface="Calibri"/>
              <a:cs typeface="Calibri"/>
              <a:sym typeface="Calibri"/>
            </a:endParaRPr>
          </a:p>
          <a:p>
            <a:pPr indent="-400050" lvl="0" marL="400050" marR="0" rtl="0" algn="l">
              <a:lnSpc>
                <a:spcPct val="108333"/>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	posterpresenter@gmail.com</a:t>
            </a:r>
            <a:endParaRPr b="1" i="0" sz="2800" u="none" cap="none" strike="noStrike">
              <a:solidFill>
                <a:srgbClr val="FFFF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Google Shape;67;p3"/>
          <p:cNvSpPr/>
          <p:nvPr/>
        </p:nvSpPr>
        <p:spPr>
          <a:xfrm rot="10800000">
            <a:off x="1"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68" name="Google Shape;68;p3"/>
          <p:cNvSpPr/>
          <p:nvPr/>
        </p:nvSpPr>
        <p:spPr>
          <a:xfrm>
            <a:off x="446073" y="5475145"/>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69" name="Google Shape;69;p3"/>
          <p:cNvSpPr/>
          <p:nvPr/>
        </p:nvSpPr>
        <p:spPr>
          <a:xfrm>
            <a:off x="11428937" y="5475142"/>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70" name="Google Shape;70;p3"/>
          <p:cNvSpPr/>
          <p:nvPr/>
        </p:nvSpPr>
        <p:spPr>
          <a:xfrm>
            <a:off x="22411802" y="5475143"/>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71" name="Google Shape;71;p3"/>
          <p:cNvSpPr/>
          <p:nvPr/>
        </p:nvSpPr>
        <p:spPr>
          <a:xfrm>
            <a:off x="33394663" y="5475144"/>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72" name="Google Shape;72;p3"/>
          <p:cNvSpPr/>
          <p:nvPr/>
        </p:nvSpPr>
        <p:spPr>
          <a:xfrm>
            <a:off x="0" y="0"/>
            <a:ext cx="43891199" cy="480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600"/>
              <a:buFont typeface="Arial"/>
              <a:buNone/>
            </a:pPr>
            <a:r>
              <a:t/>
            </a:r>
            <a:endParaRPr b="0" i="0" sz="8600" u="none" cap="none" strike="noStrike">
              <a:solidFill>
                <a:schemeClr val="dk1"/>
              </a:solidFill>
              <a:latin typeface="Calibri"/>
              <a:ea typeface="Calibri"/>
              <a:cs typeface="Calibri"/>
              <a:sym typeface="Calibri"/>
            </a:endParaRPr>
          </a:p>
        </p:txBody>
      </p:sp>
      <p:sp>
        <p:nvSpPr>
          <p:cNvPr id="73" name="Google Shape;73;p3"/>
          <p:cNvSpPr txBox="1"/>
          <p:nvPr/>
        </p:nvSpPr>
        <p:spPr>
          <a:xfrm>
            <a:off x="1567305" y="32390909"/>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2015</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grpSp>
        <p:nvGrpSpPr>
          <p:cNvPr id="74" name="Google Shape;74;p3"/>
          <p:cNvGrpSpPr/>
          <p:nvPr/>
        </p:nvGrpSpPr>
        <p:grpSpPr>
          <a:xfrm>
            <a:off x="-11225189" y="-1"/>
            <a:ext cx="11018865" cy="32918401"/>
            <a:chOff x="-11225189" y="-1"/>
            <a:chExt cx="11018865" cy="32918401"/>
          </a:xfrm>
        </p:grpSpPr>
        <p:sp>
          <p:nvSpPr>
            <p:cNvPr id="75" name="Google Shape;75;p3"/>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DESIGN GUIDE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Zoom in and out</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Title, Authors, and Affiliations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Adding Logos / Seals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Photographs /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Image Quality Check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76" name="Google Shape;76;p3"/>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77" name="Google Shape;77;p3"/>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78" name="Google Shape;78;p3"/>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79" name="Google Shape;79;p3"/>
            <p:cNvGrpSpPr/>
            <p:nvPr/>
          </p:nvGrpSpPr>
          <p:grpSpPr>
            <a:xfrm>
              <a:off x="-9744992" y="23540956"/>
              <a:ext cx="7531182" cy="2120441"/>
              <a:chOff x="-4470427" y="11016658"/>
              <a:chExt cx="3470785" cy="974220"/>
            </a:xfrm>
          </p:grpSpPr>
          <p:grpSp>
            <p:nvGrpSpPr>
              <p:cNvPr id="80" name="Google Shape;80;p3"/>
              <p:cNvGrpSpPr/>
              <p:nvPr/>
            </p:nvGrpSpPr>
            <p:grpSpPr>
              <a:xfrm>
                <a:off x="-2783495" y="11060886"/>
                <a:ext cx="624431" cy="893535"/>
                <a:chOff x="-3958697" y="11117435"/>
                <a:chExt cx="779338" cy="1280430"/>
              </a:xfrm>
            </p:grpSpPr>
            <p:pic>
              <p:nvPicPr>
                <p:cNvPr id="81" name="Google Shape;81;p3"/>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82" name="Google Shape;82;p3"/>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ORIGINAL</a:t>
                  </a:r>
                  <a:endParaRPr b="0" i="0" sz="1400" u="none" cap="none" strike="noStrike">
                    <a:solidFill>
                      <a:srgbClr val="000000"/>
                    </a:solidFill>
                    <a:latin typeface="Arial"/>
                    <a:ea typeface="Arial"/>
                    <a:cs typeface="Arial"/>
                    <a:sym typeface="Arial"/>
                  </a:endParaRPr>
                </a:p>
              </p:txBody>
            </p:sp>
          </p:grpSp>
          <p:grpSp>
            <p:nvGrpSpPr>
              <p:cNvPr id="83" name="Google Shape;83;p3"/>
              <p:cNvGrpSpPr/>
              <p:nvPr/>
            </p:nvGrpSpPr>
            <p:grpSpPr>
              <a:xfrm>
                <a:off x="-2033159" y="11060889"/>
                <a:ext cx="1033517" cy="893529"/>
                <a:chOff x="-2921738" y="11200127"/>
                <a:chExt cx="1420279" cy="1227904"/>
              </a:xfrm>
            </p:grpSpPr>
            <p:pic>
              <p:nvPicPr>
                <p:cNvPr id="84" name="Google Shape;84;p3"/>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85" name="Google Shape;85;p3"/>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86" name="Google Shape;86;p3"/>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87" name="Google Shape;87;p3"/>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88" name="Google Shape;88;p3"/>
            <p:cNvGrpSpPr/>
            <p:nvPr/>
          </p:nvGrpSpPr>
          <p:grpSpPr>
            <a:xfrm>
              <a:off x="-10398795" y="27751412"/>
              <a:ext cx="9323012" cy="2453249"/>
              <a:chOff x="-4754996" y="12734136"/>
              <a:chExt cx="4296559" cy="1127128"/>
            </a:xfrm>
          </p:grpSpPr>
          <p:pic>
            <p:nvPicPr>
              <p:cNvPr id="89" name="Google Shape;89;p3"/>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90" name="Google Shape;90;p3"/>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91" name="Google Shape;91;p3"/>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92" name="Google Shape;92;p3"/>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400" u="none" cap="none" strike="noStrike">
                  <a:solidFill>
                    <a:srgbClr val="000000"/>
                  </a:solidFill>
                  <a:latin typeface="Arial"/>
                  <a:ea typeface="Arial"/>
                  <a:cs typeface="Arial"/>
                  <a:sym typeface="Arial"/>
                </a:endParaRPr>
              </a:p>
            </p:txBody>
          </p:sp>
        </p:grpSp>
      </p:grpSp>
      <p:grpSp>
        <p:nvGrpSpPr>
          <p:cNvPr id="93" name="Google Shape;93;p3"/>
          <p:cNvGrpSpPr/>
          <p:nvPr/>
        </p:nvGrpSpPr>
        <p:grpSpPr>
          <a:xfrm>
            <a:off x="44157838" y="-55065"/>
            <a:ext cx="11062139" cy="32973464"/>
            <a:chOff x="44157838" y="-55065"/>
            <a:chExt cx="11062139" cy="32973464"/>
          </a:xfrm>
        </p:grpSpPr>
        <p:sp>
          <p:nvSpPr>
            <p:cNvPr id="94" name="Google Shape;94;p3"/>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 (cont.)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Text</a:t>
              </a:r>
              <a:endParaRPr b="0" i="0" sz="1400" u="none" cap="none" strike="noStrike">
                <a:solidFill>
                  <a:srgbClr val="000000"/>
                </a:solidFill>
                <a:latin typeface="Arial"/>
                <a:ea typeface="Arial"/>
                <a:cs typeface="Arial"/>
                <a:sym typeface="Arial"/>
              </a:endParaRPr>
            </a:p>
            <a:p>
              <a:pPr indent="0" lvl="2" marL="3265488"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b="0" i="0" sz="1400" u="none" cap="none" strike="noStrike">
                <a:solidFill>
                  <a:srgbClr val="000000"/>
                </a:solidFill>
                <a:latin typeface="Arial"/>
                <a:ea typeface="Arial"/>
                <a:cs typeface="Arial"/>
                <a:sym typeface="Arial"/>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Tables</a:t>
              </a:r>
              <a:endParaRPr b="0" i="0" sz="1400" u="none" cap="none" strike="noStrike">
                <a:solidFill>
                  <a:srgbClr val="000000"/>
                </a:solidFill>
                <a:latin typeface="Arial"/>
                <a:ea typeface="Arial"/>
                <a:cs typeface="Arial"/>
                <a:sym typeface="Arial"/>
              </a:endParaRPr>
            </a:p>
            <a:p>
              <a:pPr indent="0" lvl="1" marL="1730375"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95" name="Google Shape;95;p3"/>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96" name="Google Shape;96;p3"/>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97" name="Google Shape;97;p3"/>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98" name="Google Shape;98;p3"/>
            <p:cNvGrpSpPr/>
            <p:nvPr/>
          </p:nvGrpSpPr>
          <p:grpSpPr>
            <a:xfrm>
              <a:off x="44487207" y="29414562"/>
              <a:ext cx="10354213" cy="1265612"/>
              <a:chOff x="44200453" y="28362388"/>
              <a:chExt cx="9771398" cy="1090622"/>
            </a:xfrm>
          </p:grpSpPr>
          <p:sp>
            <p:nvSpPr>
              <p:cNvPr id="99" name="Google Shape;99;p3"/>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100" name="Google Shape;100;p3">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101" name="Google Shape;101;p3"/>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b="0" i="0" sz="2400" u="none" cap="none" strike="noStrike">
                  <a:solidFill>
                    <a:schemeClr val="dk2"/>
                  </a:solidFill>
                  <a:latin typeface="Trebuchet MS"/>
                  <a:ea typeface="Trebuchet MS"/>
                  <a:cs typeface="Trebuchet MS"/>
                  <a:sym typeface="Trebuchet MS"/>
                </a:endParaRPr>
              </a:p>
            </p:txBody>
          </p:sp>
        </p:grpSp>
      </p:grpSp>
      <p:sp>
        <p:nvSpPr>
          <p:cNvPr id="102" name="Google Shape;102;p3"/>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03" name="Google Shape;103;p3"/>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04" name="Google Shape;104;p3"/>
          <p:cNvSpPr txBox="1"/>
          <p:nvPr/>
        </p:nvSpPr>
        <p:spPr>
          <a:xfrm>
            <a:off x="44487206" y="31252909"/>
            <a:ext cx="7629577" cy="1399638"/>
          </a:xfrm>
          <a:prstGeom prst="rect">
            <a:avLst/>
          </a:prstGeom>
          <a:noFill/>
          <a:ln>
            <a:noFill/>
          </a:ln>
        </p:spPr>
        <p:txBody>
          <a:bodyPr anchorCtr="0" anchor="t" bIns="32650" lIns="65300" spcFirstLastPara="1" rIns="65300" wrap="square" tIns="32650">
            <a:noAutofit/>
          </a:bodyPr>
          <a:lstStyle/>
          <a:p>
            <a:pPr indent="-400050" lvl="0" marL="400050" marR="0" rtl="0" algn="l">
              <a:lnSpc>
                <a:spcPct val="92857"/>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endParaRPr b="0" i="0" sz="1400" u="none" cap="none" strike="noStrike">
              <a:solidFill>
                <a:srgbClr val="000000"/>
              </a:solidFill>
              <a:latin typeface="Arial"/>
              <a:ea typeface="Arial"/>
              <a:cs typeface="Arial"/>
              <a:sym typeface="Arial"/>
            </a:endParaRPr>
          </a:p>
          <a:p>
            <a:pPr indent="-400050" lvl="0" marL="400050" marR="0" rtl="0" algn="l">
              <a:lnSpc>
                <a:spcPct val="108333"/>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	Berkeley CA </a:t>
            </a:r>
            <a:r>
              <a:rPr b="0" i="0" lang="en-US" sz="2000" u="none" cap="none" strike="noStrike">
                <a:solidFill>
                  <a:schemeClr val="lt1"/>
                </a:solidFill>
                <a:latin typeface="Calibri"/>
                <a:ea typeface="Calibri"/>
                <a:cs typeface="Calibri"/>
                <a:sym typeface="Calibri"/>
              </a:rPr>
              <a:t>94710</a:t>
            </a:r>
            <a:endParaRPr b="0" i="0" sz="2400" u="none" cap="none" strike="noStrike">
              <a:solidFill>
                <a:schemeClr val="lt1"/>
              </a:solidFill>
              <a:latin typeface="Calibri"/>
              <a:ea typeface="Calibri"/>
              <a:cs typeface="Calibri"/>
              <a:sym typeface="Calibri"/>
            </a:endParaRPr>
          </a:p>
          <a:p>
            <a:pPr indent="-400050" lvl="0" marL="400050" marR="0" rtl="0" algn="l">
              <a:lnSpc>
                <a:spcPct val="108333"/>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	posterpresenter@gmail.com</a:t>
            </a:r>
            <a:endParaRPr b="1" i="0" sz="2800" u="none" cap="none" strike="noStrike">
              <a:solidFill>
                <a:srgbClr val="FFFF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5"/>
          <p:cNvSpPr txBox="1"/>
          <p:nvPr/>
        </p:nvSpPr>
        <p:spPr>
          <a:xfrm>
            <a:off x="1484177" y="32232600"/>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2012</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grpSp>
        <p:nvGrpSpPr>
          <p:cNvPr id="125" name="Google Shape;125;p5"/>
          <p:cNvGrpSpPr/>
          <p:nvPr/>
        </p:nvGrpSpPr>
        <p:grpSpPr>
          <a:xfrm>
            <a:off x="44157838" y="-55065"/>
            <a:ext cx="11062139" cy="32973464"/>
            <a:chOff x="44157838" y="-55065"/>
            <a:chExt cx="11062139" cy="32973464"/>
          </a:xfrm>
        </p:grpSpPr>
        <p:sp>
          <p:nvSpPr>
            <p:cNvPr id="126" name="Google Shape;126;p5"/>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 (cont.)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Text</a:t>
              </a:r>
              <a:endParaRPr b="0" i="0" sz="1400" u="none" cap="none" strike="noStrike">
                <a:solidFill>
                  <a:srgbClr val="000000"/>
                </a:solidFill>
                <a:latin typeface="Arial"/>
                <a:ea typeface="Arial"/>
                <a:cs typeface="Arial"/>
                <a:sym typeface="Arial"/>
              </a:endParaRPr>
            </a:p>
            <a:p>
              <a:pPr indent="0" lvl="2" marL="3265488"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b="0" i="0" sz="1400" u="none" cap="none" strike="noStrike">
                <a:solidFill>
                  <a:srgbClr val="000000"/>
                </a:solidFill>
                <a:latin typeface="Arial"/>
                <a:ea typeface="Arial"/>
                <a:cs typeface="Arial"/>
                <a:sym typeface="Arial"/>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How to add Tables</a:t>
              </a:r>
              <a:endParaRPr b="0" i="0" sz="1400" u="none" cap="none" strike="noStrike">
                <a:solidFill>
                  <a:srgbClr val="000000"/>
                </a:solidFill>
                <a:latin typeface="Arial"/>
                <a:ea typeface="Arial"/>
                <a:cs typeface="Arial"/>
                <a:sym typeface="Arial"/>
              </a:endParaRPr>
            </a:p>
            <a:p>
              <a:pPr indent="0" lvl="1" marL="1730375"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27" name="Google Shape;127;p5"/>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28" name="Google Shape;128;p5"/>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29" name="Google Shape;129;p5"/>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30" name="Google Shape;130;p5"/>
            <p:cNvGrpSpPr/>
            <p:nvPr/>
          </p:nvGrpSpPr>
          <p:grpSpPr>
            <a:xfrm>
              <a:off x="44487207" y="29414562"/>
              <a:ext cx="10354213" cy="1265612"/>
              <a:chOff x="44200453" y="28362388"/>
              <a:chExt cx="9771398" cy="1090622"/>
            </a:xfrm>
          </p:grpSpPr>
          <p:sp>
            <p:nvSpPr>
              <p:cNvPr id="131" name="Google Shape;131;p5"/>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132" name="Google Shape;132;p5">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33" name="Google Shape;133;p5"/>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b="0" i="0" sz="2400" u="none" cap="none" strike="noStrike">
                  <a:solidFill>
                    <a:schemeClr val="dk2"/>
                  </a:solidFill>
                  <a:latin typeface="Trebuchet MS"/>
                  <a:ea typeface="Trebuchet MS"/>
                  <a:cs typeface="Trebuchet MS"/>
                  <a:sym typeface="Trebuchet MS"/>
                </a:endParaRPr>
              </a:p>
            </p:txBody>
          </p:sp>
        </p:grpSp>
      </p:grpSp>
      <p:grpSp>
        <p:nvGrpSpPr>
          <p:cNvPr id="134" name="Google Shape;134;p5"/>
          <p:cNvGrpSpPr/>
          <p:nvPr/>
        </p:nvGrpSpPr>
        <p:grpSpPr>
          <a:xfrm>
            <a:off x="-11225189" y="-1"/>
            <a:ext cx="11018865" cy="32918401"/>
            <a:chOff x="-11225189" y="-1"/>
            <a:chExt cx="11018865" cy="32918401"/>
          </a:xfrm>
        </p:grpSpPr>
        <p:sp>
          <p:nvSpPr>
            <p:cNvPr id="135" name="Google Shape;135;p5"/>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DESIGN GUIDE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rebuchet MS"/>
                  <a:ea typeface="Trebuchet MS"/>
                  <a:cs typeface="Trebuchet MS"/>
                  <a:sym typeface="Trebuchet MS"/>
                </a:rPr>
                <a:t>QUICK START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Zoom in and out</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b="0" i="0" sz="1400" u="none" cap="none" strike="noStrike">
                <a:solidFill>
                  <a:srgbClr val="000000"/>
                </a:solidFill>
                <a:latin typeface="Arial"/>
                <a:ea typeface="Arial"/>
                <a:cs typeface="Arial"/>
                <a:sym typeface="Arial"/>
              </a:endParaRPr>
            </a:p>
            <a:p>
              <a:pPr indent="-1892300" lvl="0" marL="1892300" marR="0" rtl="0" algn="l">
                <a:lnSpc>
                  <a:spcPct val="100000"/>
                </a:lnSpc>
                <a:spcBef>
                  <a:spcPts val="0"/>
                </a:spcBef>
                <a:spcAft>
                  <a:spcPts val="0"/>
                </a:spcAft>
                <a:buClr>
                  <a:srgbClr val="000000"/>
                </a:buClr>
                <a:buSzPts val="2400"/>
                <a:buFont typeface="Arial"/>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Title, Authors, and Affiliations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Adding Logos / Seals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Photographs /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C000"/>
                  </a:solidFill>
                  <a:latin typeface="Trebuchet MS"/>
                  <a:ea typeface="Trebuchet MS"/>
                  <a:cs typeface="Trebuchet MS"/>
                  <a:sym typeface="Trebuchet MS"/>
                </a:rPr>
                <a:t>Image Quality Check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36" name="Google Shape;136;p5"/>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37" name="Google Shape;137;p5"/>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138" name="Google Shape;138;p5"/>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139" name="Google Shape;139;p5"/>
            <p:cNvGrpSpPr/>
            <p:nvPr/>
          </p:nvGrpSpPr>
          <p:grpSpPr>
            <a:xfrm>
              <a:off x="-9744992" y="23540956"/>
              <a:ext cx="7531182" cy="2120441"/>
              <a:chOff x="-4470427" y="11016658"/>
              <a:chExt cx="3470785" cy="974220"/>
            </a:xfrm>
          </p:grpSpPr>
          <p:grpSp>
            <p:nvGrpSpPr>
              <p:cNvPr id="140" name="Google Shape;140;p5"/>
              <p:cNvGrpSpPr/>
              <p:nvPr/>
            </p:nvGrpSpPr>
            <p:grpSpPr>
              <a:xfrm>
                <a:off x="-2783495" y="11060886"/>
                <a:ext cx="624431" cy="893535"/>
                <a:chOff x="-3958697" y="11117435"/>
                <a:chExt cx="779338" cy="1280430"/>
              </a:xfrm>
            </p:grpSpPr>
            <p:pic>
              <p:nvPicPr>
                <p:cNvPr id="141" name="Google Shape;141;p5"/>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142" name="Google Shape;142;p5"/>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ORIGINAL</a:t>
                  </a:r>
                  <a:endParaRPr b="0" i="0" sz="1400" u="none" cap="none" strike="noStrike">
                    <a:solidFill>
                      <a:srgbClr val="000000"/>
                    </a:solidFill>
                    <a:latin typeface="Arial"/>
                    <a:ea typeface="Arial"/>
                    <a:cs typeface="Arial"/>
                    <a:sym typeface="Arial"/>
                  </a:endParaRPr>
                </a:p>
              </p:txBody>
            </p:sp>
          </p:grpSp>
          <p:grpSp>
            <p:nvGrpSpPr>
              <p:cNvPr id="143" name="Google Shape;143;p5"/>
              <p:cNvGrpSpPr/>
              <p:nvPr/>
            </p:nvGrpSpPr>
            <p:grpSpPr>
              <a:xfrm>
                <a:off x="-2033159" y="11060889"/>
                <a:ext cx="1033517" cy="893529"/>
                <a:chOff x="-2921738" y="11200127"/>
                <a:chExt cx="1420279" cy="1227904"/>
              </a:xfrm>
            </p:grpSpPr>
            <p:pic>
              <p:nvPicPr>
                <p:cNvPr id="144" name="Google Shape;144;p5"/>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145" name="Google Shape;145;p5"/>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146" name="Google Shape;146;p5"/>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147" name="Google Shape;147;p5"/>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148" name="Google Shape;148;p5"/>
            <p:cNvGrpSpPr/>
            <p:nvPr/>
          </p:nvGrpSpPr>
          <p:grpSpPr>
            <a:xfrm>
              <a:off x="-10398795" y="27751412"/>
              <a:ext cx="9323012" cy="2453249"/>
              <a:chOff x="-4754996" y="12734136"/>
              <a:chExt cx="4296559" cy="1127128"/>
            </a:xfrm>
          </p:grpSpPr>
          <p:pic>
            <p:nvPicPr>
              <p:cNvPr id="149" name="Google Shape;149;p5"/>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150" name="Google Shape;150;p5"/>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151" name="Google Shape;151;p5"/>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152" name="Google Shape;152;p5"/>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400" u="none" cap="none" strike="noStrike">
                  <a:solidFill>
                    <a:srgbClr val="000000"/>
                  </a:solidFill>
                  <a:latin typeface="Arial"/>
                  <a:ea typeface="Arial"/>
                  <a:cs typeface="Arial"/>
                  <a:sym typeface="Arial"/>
                </a:endParaRPr>
              </a:p>
            </p:txBody>
          </p:sp>
        </p:grpSp>
      </p:grpSp>
      <p:sp>
        <p:nvSpPr>
          <p:cNvPr id="153" name="Google Shape;153;p5"/>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54" name="Google Shape;154;p5"/>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55" name="Google Shape;155;p5"/>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56" name="Google Shape;156;p5"/>
          <p:cNvSpPr txBox="1"/>
          <p:nvPr/>
        </p:nvSpPr>
        <p:spPr>
          <a:xfrm>
            <a:off x="44487206" y="31298534"/>
            <a:ext cx="7629577" cy="1399638"/>
          </a:xfrm>
          <a:prstGeom prst="rect">
            <a:avLst/>
          </a:prstGeom>
          <a:noFill/>
          <a:ln>
            <a:noFill/>
          </a:ln>
        </p:spPr>
        <p:txBody>
          <a:bodyPr anchorCtr="0" anchor="t" bIns="32650" lIns="65300" spcFirstLastPara="1" rIns="65300" wrap="square" tIns="32650">
            <a:noAutofit/>
          </a:bodyPr>
          <a:lstStyle/>
          <a:p>
            <a:pPr indent="-400050" lvl="0" marL="400050" marR="0" rtl="0" algn="l">
              <a:lnSpc>
                <a:spcPct val="92857"/>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endParaRPr b="0" i="0" sz="1400" u="none" cap="none" strike="noStrike">
              <a:solidFill>
                <a:srgbClr val="000000"/>
              </a:solidFill>
              <a:latin typeface="Arial"/>
              <a:ea typeface="Arial"/>
              <a:cs typeface="Arial"/>
              <a:sym typeface="Arial"/>
            </a:endParaRPr>
          </a:p>
          <a:p>
            <a:pPr indent="-400050" lvl="0" marL="400050" marR="0" rtl="0" algn="l">
              <a:lnSpc>
                <a:spcPct val="108333"/>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	Berkeley CA </a:t>
            </a:r>
            <a:r>
              <a:rPr b="0" i="0" lang="en-US" sz="2000" u="none" cap="none" strike="noStrike">
                <a:solidFill>
                  <a:schemeClr val="lt1"/>
                </a:solidFill>
                <a:latin typeface="Calibri"/>
                <a:ea typeface="Calibri"/>
                <a:cs typeface="Calibri"/>
                <a:sym typeface="Calibri"/>
              </a:rPr>
              <a:t>94710</a:t>
            </a:r>
            <a:endParaRPr b="0" i="0" sz="2400" u="none" cap="none" strike="noStrike">
              <a:solidFill>
                <a:schemeClr val="lt1"/>
              </a:solidFill>
              <a:latin typeface="Calibri"/>
              <a:ea typeface="Calibri"/>
              <a:cs typeface="Calibri"/>
              <a:sym typeface="Calibri"/>
            </a:endParaRPr>
          </a:p>
          <a:p>
            <a:pPr indent="-400050" lvl="0" marL="400050" marR="0" rtl="0" algn="l">
              <a:lnSpc>
                <a:spcPct val="108333"/>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	posterpresenter@gmail.com</a:t>
            </a:r>
            <a:endParaRPr b="1" i="0" sz="2800" u="none" cap="none" strike="noStrike">
              <a:solidFill>
                <a:srgbClr val="FFFF00"/>
              </a:solidFill>
              <a:latin typeface="Calibri"/>
              <a:ea typeface="Calibri"/>
              <a:cs typeface="Calibri"/>
              <a:sym typeface="Calibri"/>
            </a:endParaRPr>
          </a:p>
        </p:txBody>
      </p:sp>
      <p:sp>
        <p:nvSpPr>
          <p:cNvPr id="157" name="Google Shape;157;p5"/>
          <p:cNvSpPr txBox="1"/>
          <p:nvPr/>
        </p:nvSpPr>
        <p:spPr>
          <a:xfrm>
            <a:off x="1484177" y="32306272"/>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2015</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0.png"/><Relationship Id="rId11" Type="http://schemas.openxmlformats.org/officeDocument/2006/relationships/image" Target="../media/image27.png"/><Relationship Id="rId22" Type="http://schemas.openxmlformats.org/officeDocument/2006/relationships/image" Target="../media/image22.png"/><Relationship Id="rId10" Type="http://schemas.openxmlformats.org/officeDocument/2006/relationships/image" Target="../media/image15.png"/><Relationship Id="rId21" Type="http://schemas.openxmlformats.org/officeDocument/2006/relationships/image" Target="../media/image18.png"/><Relationship Id="rId13" Type="http://schemas.openxmlformats.org/officeDocument/2006/relationships/image" Target="../media/image12.png"/><Relationship Id="rId12" Type="http://schemas.openxmlformats.org/officeDocument/2006/relationships/image" Target="../media/image16.png"/><Relationship Id="rId23"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log.openai.com/better-exploration-with-parameter-noise/" TargetMode="External"/><Relationship Id="rId4" Type="http://schemas.openxmlformats.org/officeDocument/2006/relationships/hyperlink" Target="https://github.com/openai/baselines/tree/master/baselines/ddpg" TargetMode="External"/><Relationship Id="rId9" Type="http://schemas.openxmlformats.org/officeDocument/2006/relationships/image" Target="../media/image23.png"/><Relationship Id="rId15" Type="http://schemas.openxmlformats.org/officeDocument/2006/relationships/image" Target="../media/image14.png"/><Relationship Id="rId14" Type="http://schemas.openxmlformats.org/officeDocument/2006/relationships/image" Target="../media/image26.png"/><Relationship Id="rId17" Type="http://schemas.openxmlformats.org/officeDocument/2006/relationships/image" Target="../media/image11.png"/><Relationship Id="rId16" Type="http://schemas.openxmlformats.org/officeDocument/2006/relationships/image" Target="../media/image25.png"/><Relationship Id="rId5" Type="http://schemas.openxmlformats.org/officeDocument/2006/relationships/hyperlink" Target="https://arxiv.org/pdf/1706.01905.pdf" TargetMode="External"/><Relationship Id="rId19" Type="http://schemas.openxmlformats.org/officeDocument/2006/relationships/image" Target="../media/image17.png"/><Relationship Id="rId6" Type="http://schemas.openxmlformats.org/officeDocument/2006/relationships/hyperlink" Target="https://arxiv.org/abs/1509.02971" TargetMode="External"/><Relationship Id="rId18" Type="http://schemas.openxmlformats.org/officeDocument/2006/relationships/image" Target="../media/image21.png"/><Relationship Id="rId7" Type="http://schemas.openxmlformats.org/officeDocument/2006/relationships/image" Target="../media/image13.png"/><Relationship Id="rId8"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7"/>
          <p:cNvSpPr txBox="1"/>
          <p:nvPr>
            <p:ph idx="1" type="body"/>
          </p:nvPr>
        </p:nvSpPr>
        <p:spPr>
          <a:xfrm>
            <a:off x="942080" y="6273582"/>
            <a:ext cx="13544300" cy="6075487"/>
          </a:xfrm>
          <a:prstGeom prst="rect">
            <a:avLst/>
          </a:prstGeom>
          <a:noFill/>
          <a:ln>
            <a:noFill/>
          </a:ln>
        </p:spPr>
        <p:txBody>
          <a:bodyPr anchorCtr="0" anchor="ctr" bIns="228575" lIns="228575" spcFirstLastPara="1" rIns="228575" wrap="square" tIns="228575">
            <a:noAutofit/>
          </a:bodyPr>
          <a:lstStyle/>
          <a:p>
            <a:pPr indent="0" lvl="0" marL="0" marR="0" rtl="0" algn="just">
              <a:lnSpc>
                <a:spcPct val="100000"/>
              </a:lnSpc>
              <a:spcBef>
                <a:spcPts val="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In this project, we want to solve some deficiencies of traditional reinforcement learning algorithm, such as data inefficiency, computation inefficiency on single computer, unintelligent exploration problem, and not leveraging previous trained data. </a:t>
            </a:r>
            <a:endParaRPr b="0" i="0" sz="2500" u="none" cap="none" strike="noStrike">
              <a:solidFill>
                <a:srgbClr val="1F3864"/>
              </a:solidFill>
              <a:latin typeface="Times New Roman"/>
              <a:ea typeface="Times New Roman"/>
              <a:cs typeface="Times New Roman"/>
              <a:sym typeface="Times New Roman"/>
            </a:endParaRPr>
          </a:p>
          <a:p>
            <a:pPr indent="0" lvl="0" marL="0" marR="0" rtl="0" algn="just">
              <a:lnSpc>
                <a:spcPct val="100000"/>
              </a:lnSpc>
              <a:spcBef>
                <a:spcPts val="64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With the baseline algorithm, parameter space noise for exploration, we can have a more intelligent way to do consistent exploration, and obtain a richer set of behavior. </a:t>
            </a:r>
            <a:endParaRPr b="0" i="0" sz="2500" u="none" cap="none" strike="noStrike">
              <a:solidFill>
                <a:srgbClr val="1F3864"/>
              </a:solidFill>
              <a:latin typeface="Times New Roman"/>
              <a:ea typeface="Times New Roman"/>
              <a:cs typeface="Times New Roman"/>
              <a:sym typeface="Times New Roman"/>
            </a:endParaRPr>
          </a:p>
          <a:p>
            <a:pPr indent="0" lvl="0" marL="0" marR="0" rtl="0" algn="just">
              <a:lnSpc>
                <a:spcPct val="100000"/>
              </a:lnSpc>
              <a:spcBef>
                <a:spcPts val="64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However, this baseline algorithm with DDPG is not stable enough to solve continuous problems, and converge very slow.  Therefore, we implement a so called Multi-DDPG structure to choose best agent among agents in current episode as a distributor for next episode is a way to reduce the chaos. </a:t>
            </a:r>
            <a:endParaRPr b="0" i="0" sz="2500" u="none" cap="none" strike="noStrike">
              <a:solidFill>
                <a:srgbClr val="1F3864"/>
              </a:solidFill>
              <a:latin typeface="Times New Roman"/>
              <a:ea typeface="Times New Roman"/>
              <a:cs typeface="Times New Roman"/>
              <a:sym typeface="Times New Roman"/>
            </a:endParaRPr>
          </a:p>
        </p:txBody>
      </p:sp>
      <p:sp>
        <p:nvSpPr>
          <p:cNvPr id="182" name="Google Shape;182;p7"/>
          <p:cNvSpPr txBox="1"/>
          <p:nvPr>
            <p:ph idx="2" type="body"/>
          </p:nvPr>
        </p:nvSpPr>
        <p:spPr>
          <a:xfrm>
            <a:off x="922338" y="5378135"/>
            <a:ext cx="13573126"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INTRODUCTION</a:t>
            </a:r>
            <a:endParaRPr b="1" i="0" sz="3700" u="sng" cap="none" strike="noStrike">
              <a:solidFill>
                <a:srgbClr val="1F3864"/>
              </a:solidFill>
              <a:latin typeface="Calibri"/>
              <a:ea typeface="Calibri"/>
              <a:cs typeface="Calibri"/>
              <a:sym typeface="Calibri"/>
            </a:endParaRPr>
          </a:p>
        </p:txBody>
      </p:sp>
      <p:sp>
        <p:nvSpPr>
          <p:cNvPr id="183" name="Google Shape;183;p7"/>
          <p:cNvSpPr txBox="1"/>
          <p:nvPr>
            <p:ph idx="3" type="body"/>
          </p:nvPr>
        </p:nvSpPr>
        <p:spPr>
          <a:xfrm>
            <a:off x="942080" y="13308422"/>
            <a:ext cx="13533641" cy="17241621"/>
          </a:xfrm>
          <a:prstGeom prst="rect">
            <a:avLst/>
          </a:prstGeom>
          <a:noFill/>
          <a:ln>
            <a:noFill/>
          </a:ln>
        </p:spPr>
        <p:txBody>
          <a:bodyPr anchorCtr="0" anchor="t" bIns="228575" lIns="228575" spcFirstLastPara="1" rIns="228575" wrap="square" tIns="228575">
            <a:noAutofit/>
          </a:bodyPr>
          <a:lstStyle/>
          <a:p>
            <a:pPr indent="0" lvl="0" marL="0" marR="0" rtl="0" algn="l">
              <a:lnSpc>
                <a:spcPct val="100000"/>
              </a:lnSpc>
              <a:spcBef>
                <a:spcPts val="0"/>
              </a:spcBef>
              <a:spcAft>
                <a:spcPts val="0"/>
              </a:spcAft>
              <a:buClr>
                <a:srgbClr val="1F3864"/>
              </a:buClr>
              <a:buSzPts val="3600"/>
              <a:buFont typeface="Arial"/>
              <a:buNone/>
            </a:pPr>
            <a:r>
              <a:rPr b="1" i="0" lang="en-US" sz="3600" u="none" cap="none" strike="noStrike">
                <a:solidFill>
                  <a:srgbClr val="1F3864"/>
                </a:solidFill>
                <a:latin typeface="Times New Roman"/>
                <a:ea typeface="Times New Roman"/>
                <a:cs typeface="Times New Roman"/>
                <a:sym typeface="Times New Roman"/>
              </a:rPr>
              <a:t>Parameter Space Noise for Exploration</a:t>
            </a:r>
            <a:endParaRPr b="0" i="0" sz="2500" u="none" cap="none" strike="noStrike">
              <a:solidFill>
                <a:srgbClr val="1F3864"/>
              </a:solidFill>
              <a:latin typeface="Times New Roman"/>
              <a:ea typeface="Times New Roman"/>
              <a:cs typeface="Times New Roman"/>
              <a:sym typeface="Times New Roman"/>
            </a:endParaRPr>
          </a:p>
          <a:p>
            <a:pPr indent="0" lvl="0" marL="0" marR="0" rtl="0" algn="just">
              <a:lnSpc>
                <a:spcPct val="100000"/>
              </a:lnSpc>
              <a:spcBef>
                <a:spcPts val="64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Parameter noise adds adaptive noise to the parameters of the neural network policy, rather than to its action space. Traditional RL uses action space noise to change the likelihoods associated with each action the agent might take from one moment to the next. Parameter space noise injects randomness directly into the parameters of the agent, altering the types of decisions it makes such that they always fully depend on what the agent currently senses. </a:t>
            </a:r>
            <a:endParaRPr b="0" i="0" sz="25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rgbClr val="1F3864"/>
              </a:buClr>
              <a:buSzPts val="2800"/>
              <a:buFont typeface="Arial"/>
              <a:buNone/>
            </a:pPr>
            <a:r>
              <a:t/>
            </a:r>
            <a:endParaRPr b="0" i="1" sz="28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rgbClr val="1F3864"/>
              </a:buClr>
              <a:buSzPts val="2800"/>
              <a:buFont typeface="Arial"/>
              <a:buNone/>
            </a:pPr>
            <a:r>
              <a:t/>
            </a:r>
            <a:endParaRPr b="0" i="1" sz="28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rgbClr val="1F3864"/>
              </a:buClr>
              <a:buSzPts val="2800"/>
              <a:buFont typeface="Arial"/>
              <a:buNone/>
            </a:pPr>
            <a:r>
              <a:rPr b="0" i="1" lang="en-US" sz="2800" u="none" cap="none" strike="noStrike">
                <a:solidFill>
                  <a:srgbClr val="1F3864"/>
                </a:solidFill>
                <a:latin typeface="Times New Roman"/>
                <a:ea typeface="Times New Roman"/>
                <a:cs typeface="Times New Roman"/>
                <a:sym typeface="Times New Roman"/>
              </a:rPr>
              <a:t>Action space noise (left), compared to parameter space noise (right)</a:t>
            </a:r>
            <a:endParaRPr b="0" i="0" sz="25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720"/>
              </a:spcBef>
              <a:spcAft>
                <a:spcPts val="0"/>
              </a:spcAft>
              <a:buClr>
                <a:srgbClr val="1F3864"/>
              </a:buClr>
              <a:buSzPts val="3600"/>
              <a:buFont typeface="Arial"/>
              <a:buNone/>
            </a:pPr>
            <a:r>
              <a:rPr b="1" i="0" lang="en-US" sz="3600" u="none" cap="none" strike="noStrike">
                <a:solidFill>
                  <a:srgbClr val="1F3864"/>
                </a:solidFill>
                <a:latin typeface="Times New Roman"/>
                <a:ea typeface="Times New Roman"/>
                <a:cs typeface="Times New Roman"/>
                <a:sym typeface="Times New Roman"/>
              </a:rPr>
              <a:t>DDPG</a:t>
            </a:r>
            <a:endParaRPr b="0" i="0" sz="2500" u="none" cap="none" strike="noStrike">
              <a:solidFill>
                <a:srgbClr val="1F3864"/>
              </a:solidFill>
              <a:latin typeface="Times New Roman"/>
              <a:ea typeface="Times New Roman"/>
              <a:cs typeface="Times New Roman"/>
              <a:sym typeface="Times New Roman"/>
            </a:endParaRPr>
          </a:p>
          <a:p>
            <a:pPr indent="0" lvl="0" marL="0" marR="0" rtl="0" algn="just">
              <a:lnSpc>
                <a:spcPct val="100000"/>
              </a:lnSpc>
              <a:spcBef>
                <a:spcPts val="64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DDPG adapts the ideas underlying the success of Deep Q-Learning to the continuous action domain. It is an actor-critic, model-free algorithm based on the deterministic policy gradient that can operate over continuous action spaces.</a:t>
            </a:r>
            <a:endParaRPr b="0" i="0" sz="25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p:txBody>
      </p:sp>
      <p:sp>
        <p:nvSpPr>
          <p:cNvPr id="184" name="Google Shape;184;p7"/>
          <p:cNvSpPr txBox="1"/>
          <p:nvPr>
            <p:ph idx="4" type="body"/>
          </p:nvPr>
        </p:nvSpPr>
        <p:spPr>
          <a:xfrm>
            <a:off x="942080" y="12349069"/>
            <a:ext cx="13535223"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BACKGROUND</a:t>
            </a:r>
            <a:endParaRPr b="1" i="0" sz="3700" u="sng" cap="none" strike="noStrike">
              <a:solidFill>
                <a:srgbClr val="1F3864"/>
              </a:solidFill>
              <a:latin typeface="Calibri"/>
              <a:ea typeface="Calibri"/>
              <a:cs typeface="Calibri"/>
              <a:sym typeface="Calibri"/>
            </a:endParaRPr>
          </a:p>
        </p:txBody>
      </p:sp>
      <p:sp>
        <p:nvSpPr>
          <p:cNvPr id="185" name="Google Shape;185;p7"/>
          <p:cNvSpPr txBox="1"/>
          <p:nvPr>
            <p:ph idx="6" type="body"/>
          </p:nvPr>
        </p:nvSpPr>
        <p:spPr>
          <a:xfrm>
            <a:off x="15138019" y="19802569"/>
            <a:ext cx="13571534"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RESULTS</a:t>
            </a:r>
            <a:endParaRPr b="1" i="0" sz="3700" u="sng" cap="none" strike="noStrike">
              <a:solidFill>
                <a:srgbClr val="1F3864"/>
              </a:solidFill>
              <a:latin typeface="Calibri"/>
              <a:ea typeface="Calibri"/>
              <a:cs typeface="Calibri"/>
              <a:sym typeface="Calibri"/>
            </a:endParaRPr>
          </a:p>
        </p:txBody>
      </p:sp>
      <p:sp>
        <p:nvSpPr>
          <p:cNvPr id="186" name="Google Shape;186;p7"/>
          <p:cNvSpPr txBox="1"/>
          <p:nvPr>
            <p:ph idx="7" type="body"/>
          </p:nvPr>
        </p:nvSpPr>
        <p:spPr>
          <a:xfrm>
            <a:off x="15162216" y="6295353"/>
            <a:ext cx="13563595" cy="9508466"/>
          </a:xfrm>
          <a:prstGeom prst="rect">
            <a:avLst/>
          </a:prstGeom>
          <a:noFill/>
          <a:ln>
            <a:noFill/>
          </a:ln>
        </p:spPr>
        <p:txBody>
          <a:bodyPr anchorCtr="0" anchor="t" bIns="228575" lIns="228575" spcFirstLastPara="1" rIns="228575" wrap="square" tIns="228575">
            <a:noAutofit/>
          </a:bodyPr>
          <a:lstStyle/>
          <a:p>
            <a:pPr indent="0" lvl="0" marL="0" marR="0" rtl="0" algn="l">
              <a:lnSpc>
                <a:spcPct val="100000"/>
              </a:lnSpc>
              <a:spcBef>
                <a:spcPts val="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1F3864"/>
              </a:buClr>
              <a:buSzPts val="3200"/>
              <a:buFont typeface="Arial"/>
              <a:buNone/>
            </a:pPr>
            <a:r>
              <a:t/>
            </a:r>
            <a:endParaRPr b="0" i="0" sz="3200" u="none" cap="none" strike="noStrike">
              <a:solidFill>
                <a:srgbClr val="1F3864"/>
              </a:solidFill>
              <a:latin typeface="Times New Roman"/>
              <a:ea typeface="Times New Roman"/>
              <a:cs typeface="Times New Roman"/>
              <a:sym typeface="Times New Roman"/>
            </a:endParaRPr>
          </a:p>
        </p:txBody>
      </p:sp>
      <p:sp>
        <p:nvSpPr>
          <p:cNvPr id="187" name="Google Shape;187;p7"/>
          <p:cNvSpPr txBox="1"/>
          <p:nvPr>
            <p:ph idx="8" type="body"/>
          </p:nvPr>
        </p:nvSpPr>
        <p:spPr>
          <a:xfrm>
            <a:off x="15154277" y="5378135"/>
            <a:ext cx="13579475"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MATERIALS &amp; METHODS</a:t>
            </a:r>
            <a:endParaRPr b="1" i="0" sz="3700" u="sng" cap="none" strike="noStrike">
              <a:solidFill>
                <a:srgbClr val="1F3864"/>
              </a:solidFill>
              <a:latin typeface="Calibri"/>
              <a:ea typeface="Calibri"/>
              <a:cs typeface="Calibri"/>
              <a:sym typeface="Calibri"/>
            </a:endParaRPr>
          </a:p>
        </p:txBody>
      </p:sp>
      <p:sp>
        <p:nvSpPr>
          <p:cNvPr id="188" name="Google Shape;188;p7"/>
          <p:cNvSpPr txBox="1"/>
          <p:nvPr>
            <p:ph idx="9" type="body"/>
          </p:nvPr>
        </p:nvSpPr>
        <p:spPr>
          <a:xfrm>
            <a:off x="29390706" y="17693252"/>
            <a:ext cx="13576029"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CONCLUSION</a:t>
            </a:r>
            <a:endParaRPr b="1" i="0" sz="3700" u="sng" cap="none" strike="noStrike">
              <a:solidFill>
                <a:srgbClr val="1F3864"/>
              </a:solidFill>
              <a:latin typeface="Calibri"/>
              <a:ea typeface="Calibri"/>
              <a:cs typeface="Calibri"/>
              <a:sym typeface="Calibri"/>
            </a:endParaRPr>
          </a:p>
        </p:txBody>
      </p:sp>
      <p:sp>
        <p:nvSpPr>
          <p:cNvPr id="189" name="Google Shape;189;p7"/>
          <p:cNvSpPr txBox="1"/>
          <p:nvPr>
            <p:ph idx="13" type="body"/>
          </p:nvPr>
        </p:nvSpPr>
        <p:spPr>
          <a:xfrm>
            <a:off x="29380984" y="15711734"/>
            <a:ext cx="13576029" cy="1446528"/>
          </a:xfrm>
          <a:prstGeom prst="rect">
            <a:avLst/>
          </a:prstGeom>
          <a:noFill/>
          <a:ln>
            <a:noFill/>
          </a:ln>
        </p:spPr>
        <p:txBody>
          <a:bodyPr anchorCtr="0" anchor="t" bIns="228575" lIns="228575" spcFirstLastPara="1" rIns="228575" wrap="square" tIns="228575">
            <a:noAutofit/>
          </a:bodyPr>
          <a:lstStyle/>
          <a:p>
            <a:pPr indent="0" lvl="0" marL="0" marR="0" rtl="0" algn="just">
              <a:lnSpc>
                <a:spcPct val="100000"/>
              </a:lnSpc>
              <a:spcBef>
                <a:spcPts val="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Multi-DDPG with parameter noise scales robust and outperform other methods with increasing action dimensionality and less iteration to converge.</a:t>
            </a:r>
            <a:endParaRPr b="0" i="0" sz="2500" u="none" cap="none" strike="noStrike">
              <a:solidFill>
                <a:srgbClr val="1F3864"/>
              </a:solidFill>
              <a:latin typeface="Times New Roman"/>
              <a:ea typeface="Times New Roman"/>
              <a:cs typeface="Times New Roman"/>
              <a:sym typeface="Times New Roman"/>
            </a:endParaRPr>
          </a:p>
        </p:txBody>
      </p:sp>
      <p:sp>
        <p:nvSpPr>
          <p:cNvPr id="190" name="Google Shape;190;p7"/>
          <p:cNvSpPr txBox="1"/>
          <p:nvPr>
            <p:ph idx="14" type="body"/>
          </p:nvPr>
        </p:nvSpPr>
        <p:spPr>
          <a:xfrm>
            <a:off x="29394963" y="26349431"/>
            <a:ext cx="13562050" cy="2040436"/>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1F3864"/>
              </a:buClr>
              <a:buSzPts val="2400"/>
              <a:buFont typeface="Arial"/>
              <a:buAutoNum type="arabicPeriod"/>
            </a:pPr>
            <a:r>
              <a:rPr b="0" i="0" lang="en-US" sz="2400" u="sng" cap="none" strike="noStrike">
                <a:solidFill>
                  <a:schemeClr val="hlink"/>
                </a:solidFill>
                <a:latin typeface="Calibri"/>
                <a:ea typeface="Calibri"/>
                <a:cs typeface="Calibri"/>
                <a:sym typeface="Calibri"/>
                <a:hlinkClick r:id="rId3"/>
              </a:rPr>
              <a:t>https://blog.openai.com/better-exploration-with-parameter-noise/</a:t>
            </a:r>
            <a:endParaRPr b="0" i="0" sz="2400" u="none" cap="none" strike="noStrike">
              <a:solidFill>
                <a:srgbClr val="1F3864"/>
              </a:solidFill>
              <a:latin typeface="Calibri"/>
              <a:ea typeface="Calibri"/>
              <a:cs typeface="Calibri"/>
              <a:sym typeface="Calibri"/>
            </a:endParaRPr>
          </a:p>
          <a:p>
            <a:pPr indent="-457200" lvl="0" marL="457200" marR="0" rtl="0" algn="l">
              <a:lnSpc>
                <a:spcPct val="100000"/>
              </a:lnSpc>
              <a:spcBef>
                <a:spcPts val="480"/>
              </a:spcBef>
              <a:spcAft>
                <a:spcPts val="0"/>
              </a:spcAft>
              <a:buClr>
                <a:srgbClr val="1F3864"/>
              </a:buClr>
              <a:buSzPts val="2400"/>
              <a:buFont typeface="Arial"/>
              <a:buAutoNum type="arabicPeriod"/>
            </a:pPr>
            <a:r>
              <a:rPr b="0" i="0" lang="en-US" sz="2400" u="sng" cap="none" strike="noStrike">
                <a:solidFill>
                  <a:schemeClr val="hlink"/>
                </a:solidFill>
                <a:latin typeface="Calibri"/>
                <a:ea typeface="Calibri"/>
                <a:cs typeface="Calibri"/>
                <a:sym typeface="Calibri"/>
                <a:hlinkClick r:id="rId4"/>
              </a:rPr>
              <a:t>https://github.com/openai/baselines/tree/master/baselines/ddpg</a:t>
            </a:r>
            <a:endParaRPr b="0" i="0" sz="2400" u="none" cap="none" strike="noStrike">
              <a:solidFill>
                <a:srgbClr val="1F3864"/>
              </a:solidFill>
              <a:latin typeface="Calibri"/>
              <a:ea typeface="Calibri"/>
              <a:cs typeface="Calibri"/>
              <a:sym typeface="Calibri"/>
            </a:endParaRPr>
          </a:p>
          <a:p>
            <a:pPr indent="-457200" lvl="0" marL="457200" marR="0" rtl="0" algn="l">
              <a:lnSpc>
                <a:spcPct val="100000"/>
              </a:lnSpc>
              <a:spcBef>
                <a:spcPts val="480"/>
              </a:spcBef>
              <a:spcAft>
                <a:spcPts val="0"/>
              </a:spcAft>
              <a:buClr>
                <a:srgbClr val="1F3864"/>
              </a:buClr>
              <a:buSzPts val="2400"/>
              <a:buFont typeface="Arial"/>
              <a:buAutoNum type="arabicPeriod"/>
            </a:pPr>
            <a:r>
              <a:rPr b="0" i="0" lang="en-US" sz="2400" u="sng" cap="none" strike="noStrike">
                <a:solidFill>
                  <a:schemeClr val="hlink"/>
                </a:solidFill>
                <a:latin typeface="Calibri"/>
                <a:ea typeface="Calibri"/>
                <a:cs typeface="Calibri"/>
                <a:sym typeface="Calibri"/>
                <a:hlinkClick r:id="rId5"/>
              </a:rPr>
              <a:t>https://arxiv.org/pdf/1706.01905.pdf</a:t>
            </a:r>
            <a:endParaRPr b="0" i="0" sz="2400" u="none" cap="none" strike="noStrike">
              <a:solidFill>
                <a:srgbClr val="1F3864"/>
              </a:solidFill>
              <a:latin typeface="Calibri"/>
              <a:ea typeface="Calibri"/>
              <a:cs typeface="Calibri"/>
              <a:sym typeface="Calibri"/>
            </a:endParaRPr>
          </a:p>
          <a:p>
            <a:pPr indent="-457200" lvl="0" marL="457200" marR="0" rtl="0" algn="l">
              <a:lnSpc>
                <a:spcPct val="100000"/>
              </a:lnSpc>
              <a:spcBef>
                <a:spcPts val="480"/>
              </a:spcBef>
              <a:spcAft>
                <a:spcPts val="0"/>
              </a:spcAft>
              <a:buClr>
                <a:srgbClr val="1F3864"/>
              </a:buClr>
              <a:buSzPts val="2400"/>
              <a:buFont typeface="Arial"/>
              <a:buAutoNum type="arabicPeriod"/>
            </a:pPr>
            <a:r>
              <a:rPr b="0" i="0" lang="en-US" sz="2400" u="sng" cap="none" strike="noStrike">
                <a:solidFill>
                  <a:schemeClr val="hlink"/>
                </a:solidFill>
                <a:latin typeface="Calibri"/>
                <a:ea typeface="Calibri"/>
                <a:cs typeface="Calibri"/>
                <a:sym typeface="Calibri"/>
                <a:hlinkClick r:id="rId6"/>
              </a:rPr>
              <a:t>https://arxiv.org/abs/1509.02971</a:t>
            </a:r>
            <a:endParaRPr b="1" i="0" sz="2400" u="sng" cap="none" strike="noStrike">
              <a:solidFill>
                <a:srgbClr val="1F3864"/>
              </a:solidFill>
              <a:latin typeface="Calibri"/>
              <a:ea typeface="Calibri"/>
              <a:cs typeface="Calibri"/>
              <a:sym typeface="Calibri"/>
            </a:endParaRPr>
          </a:p>
          <a:p>
            <a:pPr indent="-304800" lvl="0" marL="457200" marR="0" rtl="0" algn="l">
              <a:lnSpc>
                <a:spcPct val="100000"/>
              </a:lnSpc>
              <a:spcBef>
                <a:spcPts val="480"/>
              </a:spcBef>
              <a:spcAft>
                <a:spcPts val="0"/>
              </a:spcAft>
              <a:buClr>
                <a:srgbClr val="1F3864"/>
              </a:buClr>
              <a:buSzPts val="2400"/>
              <a:buFont typeface="Arial"/>
              <a:buNone/>
            </a:pPr>
            <a:r>
              <a:t/>
            </a:r>
            <a:endParaRPr b="1" i="0" sz="2400" u="sng" cap="none" strike="noStrike">
              <a:solidFill>
                <a:srgbClr val="1F3864"/>
              </a:solidFill>
              <a:latin typeface="Calibri"/>
              <a:ea typeface="Calibri"/>
              <a:cs typeface="Calibri"/>
              <a:sym typeface="Calibri"/>
            </a:endParaRPr>
          </a:p>
          <a:p>
            <a:pPr indent="-304800" lvl="0" marL="457200" marR="0" rtl="0" algn="l">
              <a:lnSpc>
                <a:spcPct val="100000"/>
              </a:lnSpc>
              <a:spcBef>
                <a:spcPts val="480"/>
              </a:spcBef>
              <a:spcAft>
                <a:spcPts val="0"/>
              </a:spcAft>
              <a:buClr>
                <a:srgbClr val="1F3864"/>
              </a:buClr>
              <a:buSzPts val="2400"/>
              <a:buFont typeface="Arial"/>
              <a:buNone/>
            </a:pPr>
            <a:r>
              <a:t/>
            </a:r>
            <a:endParaRPr b="1" i="0" sz="2400" u="sng" cap="none" strike="noStrike">
              <a:solidFill>
                <a:srgbClr val="1F3864"/>
              </a:solidFill>
              <a:latin typeface="Calibri"/>
              <a:ea typeface="Calibri"/>
              <a:cs typeface="Calibri"/>
              <a:sym typeface="Calibri"/>
            </a:endParaRPr>
          </a:p>
          <a:p>
            <a:pPr indent="0" lvl="0" marL="0" marR="0" rtl="0" algn="ctr">
              <a:lnSpc>
                <a:spcPct val="100000"/>
              </a:lnSpc>
              <a:spcBef>
                <a:spcPts val="640"/>
              </a:spcBef>
              <a:spcAft>
                <a:spcPts val="0"/>
              </a:spcAft>
              <a:buClr>
                <a:srgbClr val="1F3864"/>
              </a:buClr>
              <a:buSzPts val="3200"/>
              <a:buFont typeface="Arial"/>
              <a:buNone/>
            </a:pPr>
            <a:r>
              <a:t/>
            </a:r>
            <a:endParaRPr b="1" i="0" sz="3200" u="sng" cap="none" strike="noStrike">
              <a:solidFill>
                <a:srgbClr val="1F3864"/>
              </a:solidFill>
              <a:latin typeface="Calibri"/>
              <a:ea typeface="Calibri"/>
              <a:cs typeface="Calibri"/>
              <a:sym typeface="Calibri"/>
            </a:endParaRPr>
          </a:p>
        </p:txBody>
      </p:sp>
      <p:sp>
        <p:nvSpPr>
          <p:cNvPr id="191" name="Google Shape;191;p7"/>
          <p:cNvSpPr txBox="1"/>
          <p:nvPr>
            <p:ph idx="15" type="body"/>
          </p:nvPr>
        </p:nvSpPr>
        <p:spPr>
          <a:xfrm>
            <a:off x="29385675" y="18604531"/>
            <a:ext cx="13581061" cy="6298628"/>
          </a:xfrm>
          <a:prstGeom prst="rect">
            <a:avLst/>
          </a:prstGeom>
          <a:noFill/>
          <a:ln>
            <a:noFill/>
          </a:ln>
        </p:spPr>
        <p:txBody>
          <a:bodyPr anchorCtr="0" anchor="t" bIns="228575" lIns="228575" spcFirstLastPara="1" rIns="228575" wrap="square" tIns="228575">
            <a:noAutofit/>
          </a:bodyPr>
          <a:lstStyle/>
          <a:p>
            <a:pPr indent="0" lvl="0" marL="0" marR="0" rtl="0" algn="just">
              <a:lnSpc>
                <a:spcPct val="100000"/>
              </a:lnSpc>
              <a:spcBef>
                <a:spcPts val="0"/>
              </a:spcBef>
              <a:spcAft>
                <a:spcPts val="0"/>
              </a:spcAft>
              <a:buClr>
                <a:srgbClr val="1F3864"/>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In this work, we propose parameter space noise as a conceptually simple yet effective replacement for traditional action space noise like ɛ -greedy and additive Gaussian noise. This work shows that parameter perturbations can successfully be combined with contemporary off-policy deep RL algorithms DDPG and often results in improved performance compared to action noise. Also, by implementing Multi-DDPG structure, we can stabilize the variance of the vanilla DDPG parameter noise method. Experimental results further demonstrate that using parameter noise with Multi-DDPG allows solving environments with very sparse rewards quickly, in which action noise is unlikely to succeed.  Our results indicate that parameter space noise is a viable and interesting alternative to action space noise, which is still the de facto standard in most reinforcement learning applications.</a:t>
            </a:r>
            <a:endParaRPr b="0" i="0" sz="2500" u="none" cap="none" strike="noStrike">
              <a:solidFill>
                <a:srgbClr val="1F3864"/>
              </a:solidFill>
              <a:latin typeface="Times New Roman"/>
              <a:ea typeface="Times New Roman"/>
              <a:cs typeface="Times New Roman"/>
              <a:sym typeface="Times New Roman"/>
            </a:endParaRPr>
          </a:p>
          <a:p>
            <a:pPr indent="0" lvl="0" marL="0" marR="0" rtl="0" algn="l">
              <a:lnSpc>
                <a:spcPct val="100000"/>
              </a:lnSpc>
              <a:spcBef>
                <a:spcPts val="500"/>
              </a:spcBef>
              <a:spcAft>
                <a:spcPts val="0"/>
              </a:spcAft>
              <a:buClr>
                <a:srgbClr val="1F3864"/>
              </a:buClr>
              <a:buSzPts val="2500"/>
              <a:buFont typeface="Arial"/>
              <a:buNone/>
            </a:pPr>
            <a:r>
              <a:t/>
            </a:r>
            <a:endParaRPr b="0" i="0" sz="2500" u="none" cap="none" strike="noStrike">
              <a:solidFill>
                <a:srgbClr val="1F3864"/>
              </a:solidFill>
              <a:latin typeface="Times New Roman"/>
              <a:ea typeface="Times New Roman"/>
              <a:cs typeface="Times New Roman"/>
              <a:sym typeface="Times New Roman"/>
            </a:endParaRPr>
          </a:p>
        </p:txBody>
      </p:sp>
      <p:sp>
        <p:nvSpPr>
          <p:cNvPr id="192" name="Google Shape;192;p7"/>
          <p:cNvSpPr txBox="1"/>
          <p:nvPr>
            <p:ph idx="18" type="body"/>
          </p:nvPr>
        </p:nvSpPr>
        <p:spPr>
          <a:xfrm>
            <a:off x="5932593" y="3383947"/>
            <a:ext cx="31998968" cy="12801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F3864"/>
              </a:buClr>
              <a:buSzPts val="4000"/>
              <a:buFont typeface="Arial"/>
              <a:buNone/>
            </a:pPr>
            <a:r>
              <a:rPr b="0" i="0" lang="en-US" sz="4000" u="none" cap="none" strike="noStrike">
                <a:solidFill>
                  <a:srgbClr val="1F3864"/>
                </a:solidFill>
                <a:latin typeface="Calibri"/>
                <a:ea typeface="Calibri"/>
                <a:cs typeface="Calibri"/>
                <a:sym typeface="Calibri"/>
              </a:rPr>
              <a:t>Department of Electrical and Computer Engineering, University of California, San Diego</a:t>
            </a:r>
            <a:endParaRPr b="0" i="0" sz="6000" u="none" cap="none" strike="noStrike">
              <a:solidFill>
                <a:srgbClr val="1F3864"/>
              </a:solidFill>
              <a:latin typeface="Calibri"/>
              <a:ea typeface="Calibri"/>
              <a:cs typeface="Calibri"/>
              <a:sym typeface="Calibri"/>
            </a:endParaRPr>
          </a:p>
        </p:txBody>
      </p:sp>
      <p:sp>
        <p:nvSpPr>
          <p:cNvPr id="193" name="Google Shape;193;p7"/>
          <p:cNvSpPr txBox="1"/>
          <p:nvPr>
            <p:ph idx="19" type="body"/>
          </p:nvPr>
        </p:nvSpPr>
        <p:spPr>
          <a:xfrm>
            <a:off x="5932593" y="2103787"/>
            <a:ext cx="31998968" cy="1280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F3864"/>
              </a:buClr>
              <a:buSzPts val="6000"/>
              <a:buFont typeface="Arial"/>
              <a:buNone/>
            </a:pPr>
            <a:r>
              <a:rPr b="0" i="0" lang="en-US" sz="6000" u="none" cap="none" strike="noStrike">
                <a:solidFill>
                  <a:srgbClr val="1F3864"/>
                </a:solidFill>
                <a:latin typeface="Calibri"/>
                <a:ea typeface="Calibri"/>
                <a:cs typeface="Calibri"/>
                <a:sym typeface="Calibri"/>
              </a:rPr>
              <a:t>Yuxin Han, Chuqiao Song, Lianming Shi</a:t>
            </a:r>
            <a:endParaRPr b="0" i="0" sz="8800" u="none" cap="none" strike="noStrike">
              <a:solidFill>
                <a:srgbClr val="1F3864"/>
              </a:solidFill>
              <a:latin typeface="Calibri"/>
              <a:ea typeface="Calibri"/>
              <a:cs typeface="Calibri"/>
              <a:sym typeface="Calibri"/>
            </a:endParaRPr>
          </a:p>
        </p:txBody>
      </p:sp>
      <p:sp>
        <p:nvSpPr>
          <p:cNvPr id="194" name="Google Shape;194;p7"/>
          <p:cNvSpPr txBox="1"/>
          <p:nvPr>
            <p:ph idx="20" type="body"/>
          </p:nvPr>
        </p:nvSpPr>
        <p:spPr>
          <a:xfrm>
            <a:off x="5932593" y="465813"/>
            <a:ext cx="31998968" cy="1637973"/>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F3864"/>
              </a:buClr>
              <a:buSzPts val="8000"/>
              <a:buFont typeface="Arial"/>
              <a:buNone/>
            </a:pPr>
            <a:r>
              <a:rPr b="1" i="0" lang="en-US" sz="8000" u="none" cap="none" strike="noStrike">
                <a:solidFill>
                  <a:srgbClr val="1F3864"/>
                </a:solidFill>
                <a:latin typeface="Calibri"/>
                <a:ea typeface="Calibri"/>
                <a:cs typeface="Calibri"/>
                <a:sym typeface="Calibri"/>
              </a:rPr>
              <a:t>Multi-DDPG with Parameter Noise Exploration</a:t>
            </a:r>
            <a:endParaRPr b="1" i="0" sz="11500" u="none" cap="none" strike="noStrike">
              <a:solidFill>
                <a:srgbClr val="1F3864"/>
              </a:solidFill>
              <a:latin typeface="Calibri"/>
              <a:ea typeface="Calibri"/>
              <a:cs typeface="Calibri"/>
              <a:sym typeface="Calibri"/>
            </a:endParaRPr>
          </a:p>
        </p:txBody>
      </p:sp>
      <p:pic>
        <p:nvPicPr>
          <p:cNvPr id="195" name="Google Shape;195;p7"/>
          <p:cNvPicPr preferRelativeResize="0"/>
          <p:nvPr/>
        </p:nvPicPr>
        <p:blipFill rotWithShape="1">
          <a:blip r:embed="rId7">
            <a:alphaModFix/>
          </a:blip>
          <a:srcRect b="0" l="0" r="0" t="0"/>
          <a:stretch/>
        </p:blipFill>
        <p:spPr>
          <a:xfrm>
            <a:off x="942080" y="974561"/>
            <a:ext cx="3231680" cy="3231680"/>
          </a:xfrm>
          <a:prstGeom prst="rect">
            <a:avLst/>
          </a:prstGeom>
          <a:noFill/>
          <a:ln>
            <a:noFill/>
          </a:ln>
        </p:spPr>
      </p:pic>
      <p:pic>
        <p:nvPicPr>
          <p:cNvPr id="196" name="Google Shape;196;p7"/>
          <p:cNvPicPr preferRelativeResize="0"/>
          <p:nvPr/>
        </p:nvPicPr>
        <p:blipFill rotWithShape="1">
          <a:blip r:embed="rId8">
            <a:alphaModFix/>
          </a:blip>
          <a:srcRect b="0" l="0" r="0" t="0"/>
          <a:stretch/>
        </p:blipFill>
        <p:spPr>
          <a:xfrm>
            <a:off x="37682906" y="1727514"/>
            <a:ext cx="4566970" cy="1429781"/>
          </a:xfrm>
          <a:prstGeom prst="rect">
            <a:avLst/>
          </a:prstGeom>
          <a:noFill/>
          <a:ln>
            <a:noFill/>
          </a:ln>
        </p:spPr>
      </p:pic>
      <p:pic>
        <p:nvPicPr>
          <p:cNvPr id="197" name="Google Shape;197;p7"/>
          <p:cNvPicPr preferRelativeResize="0"/>
          <p:nvPr/>
        </p:nvPicPr>
        <p:blipFill rotWithShape="1">
          <a:blip r:embed="rId9">
            <a:alphaModFix/>
          </a:blip>
          <a:srcRect b="0" l="0" r="0" t="0"/>
          <a:stretch/>
        </p:blipFill>
        <p:spPr>
          <a:xfrm>
            <a:off x="3916460" y="17271177"/>
            <a:ext cx="7584880" cy="5565611"/>
          </a:xfrm>
          <a:prstGeom prst="rect">
            <a:avLst/>
          </a:prstGeom>
          <a:noFill/>
          <a:ln>
            <a:noFill/>
          </a:ln>
        </p:spPr>
      </p:pic>
      <p:pic>
        <p:nvPicPr>
          <p:cNvPr id="198" name="Google Shape;198;p7"/>
          <p:cNvPicPr preferRelativeResize="0"/>
          <p:nvPr/>
        </p:nvPicPr>
        <p:blipFill rotWithShape="1">
          <a:blip r:embed="rId10">
            <a:alphaModFix/>
          </a:blip>
          <a:srcRect b="0" l="0" r="0" t="0"/>
          <a:stretch/>
        </p:blipFill>
        <p:spPr>
          <a:xfrm>
            <a:off x="3278418" y="26222678"/>
            <a:ext cx="8860965" cy="5402158"/>
          </a:xfrm>
          <a:prstGeom prst="rect">
            <a:avLst/>
          </a:prstGeom>
          <a:noFill/>
          <a:ln>
            <a:noFill/>
          </a:ln>
        </p:spPr>
      </p:pic>
      <p:pic>
        <p:nvPicPr>
          <p:cNvPr id="199" name="Google Shape;199;p7"/>
          <p:cNvPicPr preferRelativeResize="0"/>
          <p:nvPr/>
        </p:nvPicPr>
        <p:blipFill rotWithShape="1">
          <a:blip r:embed="rId11">
            <a:alphaModFix/>
          </a:blip>
          <a:srcRect b="0" l="0" r="0" t="0"/>
          <a:stretch/>
        </p:blipFill>
        <p:spPr>
          <a:xfrm>
            <a:off x="16438066" y="6341379"/>
            <a:ext cx="11011891" cy="6828335"/>
          </a:xfrm>
          <a:prstGeom prst="rect">
            <a:avLst/>
          </a:prstGeom>
          <a:noFill/>
          <a:ln>
            <a:noFill/>
          </a:ln>
        </p:spPr>
      </p:pic>
      <p:pic>
        <p:nvPicPr>
          <p:cNvPr id="200" name="Google Shape;200;p7"/>
          <p:cNvPicPr preferRelativeResize="0"/>
          <p:nvPr/>
        </p:nvPicPr>
        <p:blipFill rotWithShape="1">
          <a:blip r:embed="rId12">
            <a:alphaModFix/>
          </a:blip>
          <a:srcRect b="0" l="0" r="0" t="0"/>
          <a:stretch/>
        </p:blipFill>
        <p:spPr>
          <a:xfrm>
            <a:off x="15728631" y="27539350"/>
            <a:ext cx="5958766" cy="4070116"/>
          </a:xfrm>
          <a:prstGeom prst="rect">
            <a:avLst/>
          </a:prstGeom>
          <a:noFill/>
          <a:ln>
            <a:noFill/>
          </a:ln>
        </p:spPr>
      </p:pic>
      <p:pic>
        <p:nvPicPr>
          <p:cNvPr id="201" name="Google Shape;201;p7"/>
          <p:cNvPicPr preferRelativeResize="0"/>
          <p:nvPr/>
        </p:nvPicPr>
        <p:blipFill rotWithShape="1">
          <a:blip r:embed="rId13">
            <a:alphaModFix/>
          </a:blip>
          <a:srcRect b="0" l="0" r="0" t="0"/>
          <a:stretch/>
        </p:blipFill>
        <p:spPr>
          <a:xfrm>
            <a:off x="22574714" y="27539350"/>
            <a:ext cx="5739157" cy="4070116"/>
          </a:xfrm>
          <a:prstGeom prst="rect">
            <a:avLst/>
          </a:prstGeom>
          <a:noFill/>
          <a:ln>
            <a:noFill/>
          </a:ln>
        </p:spPr>
      </p:pic>
      <p:pic>
        <p:nvPicPr>
          <p:cNvPr id="202" name="Google Shape;202;p7"/>
          <p:cNvPicPr preferRelativeResize="0"/>
          <p:nvPr/>
        </p:nvPicPr>
        <p:blipFill rotWithShape="1">
          <a:blip r:embed="rId14">
            <a:alphaModFix/>
          </a:blip>
          <a:srcRect b="0" l="0" r="0" t="0"/>
          <a:stretch/>
        </p:blipFill>
        <p:spPr>
          <a:xfrm>
            <a:off x="29802456" y="11101875"/>
            <a:ext cx="6160666" cy="4270986"/>
          </a:xfrm>
          <a:prstGeom prst="rect">
            <a:avLst/>
          </a:prstGeom>
          <a:noFill/>
          <a:ln>
            <a:noFill/>
          </a:ln>
        </p:spPr>
      </p:pic>
      <p:pic>
        <p:nvPicPr>
          <p:cNvPr id="203" name="Google Shape;203;p7"/>
          <p:cNvPicPr preferRelativeResize="0"/>
          <p:nvPr/>
        </p:nvPicPr>
        <p:blipFill rotWithShape="1">
          <a:blip r:embed="rId15">
            <a:alphaModFix/>
          </a:blip>
          <a:srcRect b="0" l="0" r="0" t="0"/>
          <a:stretch/>
        </p:blipFill>
        <p:spPr>
          <a:xfrm>
            <a:off x="31136741" y="6715594"/>
            <a:ext cx="3887920" cy="3887920"/>
          </a:xfrm>
          <a:prstGeom prst="rect">
            <a:avLst/>
          </a:prstGeom>
          <a:noFill/>
          <a:ln cap="flat" cmpd="sng" w="63500">
            <a:solidFill>
              <a:schemeClr val="dk1"/>
            </a:solidFill>
            <a:prstDash val="solid"/>
            <a:round/>
            <a:headEnd len="sm" w="sm" type="none"/>
            <a:tailEnd len="sm" w="sm" type="none"/>
          </a:ln>
        </p:spPr>
      </p:pic>
      <p:pic>
        <p:nvPicPr>
          <p:cNvPr id="204" name="Google Shape;204;p7"/>
          <p:cNvPicPr preferRelativeResize="0"/>
          <p:nvPr/>
        </p:nvPicPr>
        <p:blipFill rotWithShape="1">
          <a:blip r:embed="rId16">
            <a:alphaModFix/>
          </a:blip>
          <a:srcRect b="0" l="0" r="0" t="0"/>
          <a:stretch/>
        </p:blipFill>
        <p:spPr>
          <a:xfrm>
            <a:off x="23608691" y="22939880"/>
            <a:ext cx="3993613" cy="3975941"/>
          </a:xfrm>
          <a:prstGeom prst="rect">
            <a:avLst/>
          </a:prstGeom>
          <a:noFill/>
          <a:ln cap="flat" cmpd="sng" w="63500">
            <a:solidFill>
              <a:schemeClr val="dk1"/>
            </a:solidFill>
            <a:prstDash val="solid"/>
            <a:round/>
            <a:headEnd len="sm" w="sm" type="none"/>
            <a:tailEnd len="sm" w="sm" type="none"/>
          </a:ln>
        </p:spPr>
      </p:pic>
      <p:pic>
        <p:nvPicPr>
          <p:cNvPr id="205" name="Google Shape;205;p7"/>
          <p:cNvPicPr preferRelativeResize="0"/>
          <p:nvPr/>
        </p:nvPicPr>
        <p:blipFill rotWithShape="1">
          <a:blip r:embed="rId17">
            <a:alphaModFix/>
          </a:blip>
          <a:srcRect b="0" l="0" r="0" t="0"/>
          <a:stretch/>
        </p:blipFill>
        <p:spPr>
          <a:xfrm>
            <a:off x="16812059" y="22939880"/>
            <a:ext cx="3874208" cy="3926563"/>
          </a:xfrm>
          <a:prstGeom prst="rect">
            <a:avLst/>
          </a:prstGeom>
          <a:noFill/>
          <a:ln cap="flat" cmpd="sng" w="63500">
            <a:solidFill>
              <a:schemeClr val="dk1"/>
            </a:solidFill>
            <a:prstDash val="solid"/>
            <a:round/>
            <a:headEnd len="sm" w="sm" type="none"/>
            <a:tailEnd len="sm" w="sm" type="none"/>
          </a:ln>
        </p:spPr>
      </p:pic>
      <p:pic>
        <p:nvPicPr>
          <p:cNvPr id="206" name="Google Shape;206;p7"/>
          <p:cNvPicPr preferRelativeResize="0"/>
          <p:nvPr/>
        </p:nvPicPr>
        <p:blipFill rotWithShape="1">
          <a:blip r:embed="rId18">
            <a:alphaModFix/>
          </a:blip>
          <a:srcRect b="0" l="0" r="0" t="0"/>
          <a:stretch/>
        </p:blipFill>
        <p:spPr>
          <a:xfrm>
            <a:off x="22537803" y="13425414"/>
            <a:ext cx="5992861" cy="1390609"/>
          </a:xfrm>
          <a:prstGeom prst="rect">
            <a:avLst/>
          </a:prstGeom>
          <a:noFill/>
          <a:ln>
            <a:noFill/>
          </a:ln>
        </p:spPr>
      </p:pic>
      <p:pic>
        <p:nvPicPr>
          <p:cNvPr id="207" name="Google Shape;207;p7"/>
          <p:cNvPicPr preferRelativeResize="0"/>
          <p:nvPr/>
        </p:nvPicPr>
        <p:blipFill rotWithShape="1">
          <a:blip r:embed="rId19">
            <a:alphaModFix/>
          </a:blip>
          <a:srcRect b="0" l="0" r="0" t="0"/>
          <a:stretch/>
        </p:blipFill>
        <p:spPr>
          <a:xfrm>
            <a:off x="22553706" y="15277127"/>
            <a:ext cx="5976957" cy="1275714"/>
          </a:xfrm>
          <a:prstGeom prst="rect">
            <a:avLst/>
          </a:prstGeom>
          <a:noFill/>
          <a:ln>
            <a:noFill/>
          </a:ln>
        </p:spPr>
      </p:pic>
      <p:sp>
        <p:nvSpPr>
          <p:cNvPr id="208" name="Google Shape;208;p7"/>
          <p:cNvSpPr txBox="1"/>
          <p:nvPr/>
        </p:nvSpPr>
        <p:spPr>
          <a:xfrm>
            <a:off x="22717448" y="18316353"/>
            <a:ext cx="3110845"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4. Update for critic </a:t>
            </a:r>
            <a:endParaRPr b="0" i="0" sz="1400" u="none" cap="none" strike="noStrike">
              <a:solidFill>
                <a:srgbClr val="000000"/>
              </a:solidFill>
              <a:latin typeface="Arial"/>
              <a:ea typeface="Arial"/>
              <a:cs typeface="Arial"/>
              <a:sym typeface="Arial"/>
            </a:endParaRPr>
          </a:p>
        </p:txBody>
      </p:sp>
      <p:sp>
        <p:nvSpPr>
          <p:cNvPr id="209" name="Google Shape;209;p7"/>
          <p:cNvSpPr txBox="1"/>
          <p:nvPr/>
        </p:nvSpPr>
        <p:spPr>
          <a:xfrm>
            <a:off x="22736919" y="13128583"/>
            <a:ext cx="467820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1. A distance measure for DDPG</a:t>
            </a:r>
            <a:endParaRPr b="0" i="0" sz="1400" u="none" cap="none" strike="noStrike">
              <a:solidFill>
                <a:srgbClr val="000000"/>
              </a:solidFill>
              <a:latin typeface="Arial"/>
              <a:ea typeface="Arial"/>
              <a:cs typeface="Arial"/>
              <a:sym typeface="Arial"/>
            </a:endParaRPr>
          </a:p>
        </p:txBody>
      </p:sp>
      <p:pic>
        <p:nvPicPr>
          <p:cNvPr id="210" name="Google Shape;210;p7"/>
          <p:cNvPicPr preferRelativeResize="0"/>
          <p:nvPr/>
        </p:nvPicPr>
        <p:blipFill rotWithShape="1">
          <a:blip r:embed="rId20">
            <a:alphaModFix/>
          </a:blip>
          <a:srcRect b="0" l="0" r="0" t="0"/>
          <a:stretch/>
        </p:blipFill>
        <p:spPr>
          <a:xfrm>
            <a:off x="22817616" y="17271847"/>
            <a:ext cx="5410200" cy="762000"/>
          </a:xfrm>
          <a:prstGeom prst="rect">
            <a:avLst/>
          </a:prstGeom>
          <a:noFill/>
          <a:ln>
            <a:noFill/>
          </a:ln>
        </p:spPr>
      </p:pic>
      <p:sp>
        <p:nvSpPr>
          <p:cNvPr id="211" name="Google Shape;211;p7"/>
          <p:cNvSpPr txBox="1"/>
          <p:nvPr/>
        </p:nvSpPr>
        <p:spPr>
          <a:xfrm>
            <a:off x="22717448" y="16725134"/>
            <a:ext cx="3834135"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3. Policy gradient for actor </a:t>
            </a:r>
            <a:endParaRPr b="0" i="0" sz="1400" u="none" cap="none" strike="noStrike">
              <a:solidFill>
                <a:srgbClr val="000000"/>
              </a:solidFill>
              <a:latin typeface="Arial"/>
              <a:ea typeface="Arial"/>
              <a:cs typeface="Arial"/>
              <a:sym typeface="Arial"/>
            </a:endParaRPr>
          </a:p>
        </p:txBody>
      </p:sp>
      <p:pic>
        <p:nvPicPr>
          <p:cNvPr id="212" name="Google Shape;212;p7"/>
          <p:cNvPicPr preferRelativeResize="0"/>
          <p:nvPr/>
        </p:nvPicPr>
        <p:blipFill rotWithShape="1">
          <a:blip r:embed="rId21">
            <a:alphaModFix/>
          </a:blip>
          <a:srcRect b="0" l="0" r="0" t="0"/>
          <a:stretch/>
        </p:blipFill>
        <p:spPr>
          <a:xfrm>
            <a:off x="22817616" y="18957234"/>
            <a:ext cx="5713048" cy="557081"/>
          </a:xfrm>
          <a:prstGeom prst="rect">
            <a:avLst/>
          </a:prstGeom>
          <a:noFill/>
          <a:ln>
            <a:noFill/>
          </a:ln>
        </p:spPr>
      </p:pic>
      <p:sp>
        <p:nvSpPr>
          <p:cNvPr id="213" name="Google Shape;213;p7"/>
          <p:cNvSpPr txBox="1"/>
          <p:nvPr/>
        </p:nvSpPr>
        <p:spPr>
          <a:xfrm>
            <a:off x="22736919" y="14925336"/>
            <a:ext cx="3110845"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2. Adaptive scaling </a:t>
            </a:r>
            <a:endParaRPr b="0" i="0" sz="1400" u="none" cap="none" strike="noStrike">
              <a:solidFill>
                <a:srgbClr val="000000"/>
              </a:solidFill>
              <a:latin typeface="Arial"/>
              <a:ea typeface="Arial"/>
              <a:cs typeface="Arial"/>
              <a:sym typeface="Arial"/>
            </a:endParaRPr>
          </a:p>
        </p:txBody>
      </p:sp>
      <p:sp>
        <p:nvSpPr>
          <p:cNvPr id="214" name="Google Shape;214;p7"/>
          <p:cNvSpPr txBox="1"/>
          <p:nvPr/>
        </p:nvSpPr>
        <p:spPr>
          <a:xfrm>
            <a:off x="16438066" y="13308422"/>
            <a:ext cx="5405913" cy="600164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By implementing this Multi-DDPG structure with parameter noise exploration, we are able to generate the independent experiences into the replay buffer, and to accelerate replay buffer refreshing to make data efficient. Finally, choosing a best agent among agents in current episode as a distributor for next episode is a way to reduce the chaos. </a:t>
            </a:r>
            <a:endParaRPr b="0" i="0" sz="1400" u="none" cap="none" strike="noStrike">
              <a:solidFill>
                <a:srgbClr val="000000"/>
              </a:solidFill>
              <a:latin typeface="Arial"/>
              <a:ea typeface="Arial"/>
              <a:cs typeface="Arial"/>
              <a:sym typeface="Arial"/>
            </a:endParaRPr>
          </a:p>
        </p:txBody>
      </p:sp>
      <p:pic>
        <p:nvPicPr>
          <p:cNvPr id="215" name="Google Shape;215;p7"/>
          <p:cNvPicPr preferRelativeResize="0"/>
          <p:nvPr/>
        </p:nvPicPr>
        <p:blipFill rotWithShape="1">
          <a:blip r:embed="rId22">
            <a:alphaModFix/>
          </a:blip>
          <a:srcRect b="0" l="-51662" r="0" t="0"/>
          <a:stretch/>
        </p:blipFill>
        <p:spPr>
          <a:xfrm>
            <a:off x="35326709" y="6678831"/>
            <a:ext cx="6368794" cy="4109631"/>
          </a:xfrm>
          <a:prstGeom prst="rect">
            <a:avLst/>
          </a:prstGeom>
          <a:noFill/>
          <a:ln>
            <a:noFill/>
          </a:ln>
        </p:spPr>
      </p:pic>
      <p:pic>
        <p:nvPicPr>
          <p:cNvPr id="216" name="Google Shape;216;p7"/>
          <p:cNvPicPr preferRelativeResize="0"/>
          <p:nvPr/>
        </p:nvPicPr>
        <p:blipFill rotWithShape="1">
          <a:blip r:embed="rId23">
            <a:alphaModFix/>
          </a:blip>
          <a:srcRect b="0" l="0" r="0" t="0"/>
          <a:stretch/>
        </p:blipFill>
        <p:spPr>
          <a:xfrm>
            <a:off x="36094069" y="11101875"/>
            <a:ext cx="6243756" cy="4296446"/>
          </a:xfrm>
          <a:prstGeom prst="rect">
            <a:avLst/>
          </a:prstGeom>
          <a:noFill/>
          <a:ln>
            <a:noFill/>
          </a:ln>
        </p:spPr>
      </p:pic>
      <p:sp>
        <p:nvSpPr>
          <p:cNvPr id="217" name="Google Shape;217;p7"/>
          <p:cNvSpPr txBox="1"/>
          <p:nvPr/>
        </p:nvSpPr>
        <p:spPr>
          <a:xfrm>
            <a:off x="15162219" y="22282798"/>
            <a:ext cx="13571534" cy="5539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F3864"/>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                                 1. Pendulum	                                                	2. InvertedPendulum</a:t>
            </a:r>
            <a:endParaRPr b="1" i="0" sz="2400" u="none" cap="none" strike="noStrike">
              <a:solidFill>
                <a:srgbClr val="1F3864"/>
              </a:solidFill>
              <a:latin typeface="Times New Roman"/>
              <a:ea typeface="Times New Roman"/>
              <a:cs typeface="Times New Roman"/>
              <a:sym typeface="Times New Roman"/>
            </a:endParaRPr>
          </a:p>
        </p:txBody>
      </p:sp>
      <p:sp>
        <p:nvSpPr>
          <p:cNvPr id="218" name="Google Shape;218;p7"/>
          <p:cNvSpPr txBox="1"/>
          <p:nvPr/>
        </p:nvSpPr>
        <p:spPr>
          <a:xfrm>
            <a:off x="29418663" y="5811139"/>
            <a:ext cx="13548072" cy="5539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F3864"/>
              </a:buClr>
              <a:buSzPts val="2400"/>
              <a:buFont typeface="Arial"/>
              <a:buNone/>
            </a:pPr>
            <a:r>
              <a:rPr b="1" i="0" lang="en-US" sz="2400" u="none" cap="none" strike="noStrike">
                <a:solidFill>
                  <a:srgbClr val="1F3864"/>
                </a:solidFill>
                <a:latin typeface="Times New Roman"/>
                <a:ea typeface="Times New Roman"/>
                <a:cs typeface="Times New Roman"/>
                <a:sym typeface="Times New Roman"/>
              </a:rPr>
              <a:t>                                 3. HalfCheetah	                                                   4. Double InvertedPendulum</a:t>
            </a:r>
            <a:endParaRPr b="1" i="0" sz="2400" u="none" cap="none" strike="noStrike">
              <a:solidFill>
                <a:srgbClr val="1F3864"/>
              </a:solidFill>
              <a:latin typeface="Times New Roman"/>
              <a:ea typeface="Times New Roman"/>
              <a:cs typeface="Times New Roman"/>
              <a:sym typeface="Times New Roman"/>
            </a:endParaRPr>
          </a:p>
        </p:txBody>
      </p:sp>
      <p:sp>
        <p:nvSpPr>
          <p:cNvPr id="219" name="Google Shape;219;p7"/>
          <p:cNvSpPr txBox="1"/>
          <p:nvPr/>
        </p:nvSpPr>
        <p:spPr>
          <a:xfrm>
            <a:off x="15162214" y="20751003"/>
            <a:ext cx="13547337" cy="158491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1F3864"/>
                </a:solidFill>
                <a:latin typeface="Times New Roman"/>
                <a:ea typeface="Times New Roman"/>
                <a:cs typeface="Times New Roman"/>
                <a:sym typeface="Times New Roman"/>
              </a:rPr>
              <a:t>We compare vanilla DDPG with parameter noise DDPG and parameter noise Multi-DDPG, under pendulum, inverted pendulum, half-cheetah, and double inverted pendulum environments.</a:t>
            </a:r>
            <a:endParaRPr b="0" i="0" sz="1400" u="none" cap="none" strike="noStrike">
              <a:solidFill>
                <a:srgbClr val="000000"/>
              </a:solidFill>
              <a:latin typeface="Arial"/>
              <a:ea typeface="Arial"/>
              <a:cs typeface="Arial"/>
              <a:sym typeface="Arial"/>
            </a:endParaRPr>
          </a:p>
        </p:txBody>
      </p:sp>
      <p:sp>
        <p:nvSpPr>
          <p:cNvPr id="220" name="Google Shape;220;p7"/>
          <p:cNvSpPr txBox="1"/>
          <p:nvPr/>
        </p:nvSpPr>
        <p:spPr>
          <a:xfrm>
            <a:off x="30899100" y="19202400"/>
            <a:ext cx="184731"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p:txBody>
      </p:sp>
      <p:sp>
        <p:nvSpPr>
          <p:cNvPr id="221" name="Google Shape;221;p7"/>
          <p:cNvSpPr txBox="1"/>
          <p:nvPr/>
        </p:nvSpPr>
        <p:spPr>
          <a:xfrm>
            <a:off x="29380984" y="25261975"/>
            <a:ext cx="13576029"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222" name="Google Shape;222;p7"/>
          <p:cNvSpPr txBox="1"/>
          <p:nvPr/>
        </p:nvSpPr>
        <p:spPr>
          <a:xfrm>
            <a:off x="29411672" y="28645266"/>
            <a:ext cx="13576029" cy="86176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F3864"/>
              </a:buClr>
              <a:buSzPts val="4400"/>
              <a:buFont typeface="Arial"/>
              <a:buNone/>
            </a:pPr>
            <a:r>
              <a:rPr b="1" i="0" lang="en-US" sz="4400" u="sng" cap="none" strike="noStrike">
                <a:solidFill>
                  <a:srgbClr val="1F3864"/>
                </a:solidFill>
                <a:latin typeface="Calibri"/>
                <a:ea typeface="Calibri"/>
                <a:cs typeface="Calibri"/>
                <a:sym typeface="Calibri"/>
              </a:rPr>
              <a:t>ACKNOWLEDGEMENTS</a:t>
            </a:r>
            <a:endParaRPr b="0" i="0" sz="1400" u="none" cap="none" strike="noStrike">
              <a:solidFill>
                <a:srgbClr val="000000"/>
              </a:solidFill>
              <a:latin typeface="Arial"/>
              <a:ea typeface="Arial"/>
              <a:cs typeface="Arial"/>
              <a:sym typeface="Arial"/>
            </a:endParaRPr>
          </a:p>
        </p:txBody>
      </p:sp>
      <p:sp>
        <p:nvSpPr>
          <p:cNvPr id="223" name="Google Shape;223;p7"/>
          <p:cNvSpPr txBox="1"/>
          <p:nvPr/>
        </p:nvSpPr>
        <p:spPr>
          <a:xfrm>
            <a:off x="29425653" y="29715244"/>
            <a:ext cx="13562050" cy="208056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3864"/>
              </a:buClr>
              <a:buSzPts val="2800"/>
              <a:buFont typeface="Arial"/>
              <a:buNone/>
            </a:pPr>
            <a:r>
              <a:rPr b="0" i="0" lang="en-US" sz="2800" u="none" cap="none" strike="noStrike">
                <a:solidFill>
                  <a:srgbClr val="1F3864"/>
                </a:solidFill>
                <a:latin typeface="Times New Roman"/>
                <a:ea typeface="Times New Roman"/>
                <a:cs typeface="Times New Roman"/>
                <a:sym typeface="Times New Roman"/>
              </a:rPr>
              <a:t>I would like to thank for our professor Michael Yip for providing technical support and answering questions.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1F3864"/>
              </a:buClr>
              <a:buSzPts val="2400"/>
              <a:buFont typeface="Arial"/>
              <a:buNone/>
            </a:pPr>
            <a:r>
              <a:t/>
            </a:r>
            <a:endParaRPr b="1" i="0" sz="2400" u="sng" cap="none" strike="noStrike">
              <a:solidFill>
                <a:srgbClr val="1F3864"/>
              </a:solidFill>
              <a:latin typeface="Calibri"/>
              <a:ea typeface="Calibri"/>
              <a:cs typeface="Calibri"/>
              <a:sym typeface="Calibri"/>
            </a:endParaRPr>
          </a:p>
          <a:p>
            <a:pPr indent="0" lvl="0" marL="0" marR="0" rtl="0" algn="ctr">
              <a:lnSpc>
                <a:spcPct val="100000"/>
              </a:lnSpc>
              <a:spcBef>
                <a:spcPts val="640"/>
              </a:spcBef>
              <a:spcAft>
                <a:spcPts val="0"/>
              </a:spcAft>
              <a:buClr>
                <a:srgbClr val="1F3864"/>
              </a:buClr>
              <a:buSzPts val="3200"/>
              <a:buFont typeface="Arial"/>
              <a:buNone/>
            </a:pPr>
            <a:r>
              <a:t/>
            </a:r>
            <a:endParaRPr b="1" i="0" sz="3200" u="sng" cap="none" strike="noStrike">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