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B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8"/>
    <p:restoredTop sz="94697"/>
  </p:normalViewPr>
  <p:slideViewPr>
    <p:cSldViewPr snapToGrid="0">
      <p:cViewPr>
        <p:scale>
          <a:sx n="123" d="100"/>
          <a:sy n="123" d="100"/>
        </p:scale>
        <p:origin x="3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3CD6B-BE00-614F-9843-4B08FDFA8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0130EC-CE37-14E6-5D58-6AC0C08A7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726D74-AF05-10CC-4D98-D85A7007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B72A78-BC60-FF87-5776-2BEB7699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7EF537-AEF3-0433-7344-596F6713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49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37AF7-27CE-57EE-E4A2-88917B79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9737B1-215D-824F-CEF4-46C6435B6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C065A9-267B-6F89-C005-62193209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E9C62D-6151-4893-1DFC-163898F9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4A978E-232B-D98A-2185-A19A792D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86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FBEB1C-386F-E819-5281-611593BD5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84A8BA-410E-DE6C-401D-581D0A382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FFD2B-CA6E-0FF2-3622-1624C2F8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8291ED-D8A3-34F1-84C0-DE282CB2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27E0F0-B3A1-2440-C677-F6E6DB0F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34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23AE2-5EC6-E6E0-C525-A4C7F50A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1BDB51-9901-6CD9-7AB6-623888D17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BFFBB-796B-D986-EE98-9E1306CA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F8FCBD-B302-A85C-5675-CF7F163F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18EA19-8887-4563-1E9E-915F197A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43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653DBF-7F4E-45DF-EA96-A4DDF5E6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B1A22F-D86E-A3B9-347E-7DB1CF9ED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7A8149-CB74-5368-5DAF-427DE04E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0A3471-1F13-6ECF-6489-A3BDCF57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90B35-3BB1-3CEC-872F-BB718BD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32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3EE97-3FC6-FDAA-A213-54F132BB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DE41E6-82B2-44BD-0919-C60BD0171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02CE31-17D3-CCF0-D591-DE76A0977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329B50-BCF0-FA06-42CA-C2F7C1B0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C71789-B366-082C-B0F9-5A23A279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AE34A9-BD11-BB3C-3CF9-05CC3670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E82B-F66E-7E70-E416-AD8DB01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3BB41F-1EB2-3A7B-A87E-FF52DF7E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2619CD-9386-668E-C55D-99AE62913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4793BA-57A5-E5BA-C746-A2011AEE8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A6C40D-56DD-D34B-A787-24458C1E1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7CAC93-F4A9-6531-07E0-CED43471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B8321B-AC23-8728-9B55-D9A21867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FE06A9-6D06-F1E0-3609-23C23E64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06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5F5F3-36EC-A137-9133-2DA232F6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724DB3-802B-B3A0-10EA-795C4CAA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9F2F66-71F7-ED4B-8CFA-BB2C650F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0C370B-FD1C-8DA2-91BB-639B45A0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51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70E708-B11D-5EB6-7FEC-95B70995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6DF9AF-89C8-4004-C067-99F6AB4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991D42-6299-1277-31F5-2346A5A4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47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EDDD1-3439-E0C9-8E68-1A12EC64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92AE8C-C2DE-E5A5-9C90-A7E84177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1086FC-F054-F844-9A5B-4547C06B5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2C3CC4-0BB7-A8CA-E4F4-AA728BC1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1BD0ED-952B-C8A1-840C-56A39B40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2B88D8-55BF-D4A1-05AA-B4843F6D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05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095E3-7F58-2766-0116-44DD0F09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1E08B26-EAB6-4DC0-812C-4CDDAC14E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656588-F433-244E-9094-CDE931FD2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4ED652-341B-B82B-398A-EF1E3B9E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247CA5-74A4-6C45-8D82-FA800B6F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282DAC-86F1-0199-C639-17C99AC7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82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7F6A4D-3743-76E0-F313-D9233970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CD4CC0-F0DC-CD15-1704-B5C66BCBC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BF0D8E-9214-AC71-DB68-BF2F5094D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586E-F190-CD48-9318-B9AABAD92EDA}" type="datetimeFigureOut"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BA13C9-828A-D81F-A709-70C15B6EB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E39CA9-7AE0-FA59-94ED-94B731FCF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5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>
            <a:extLst>
              <a:ext uri="{FF2B5EF4-FFF2-40B4-BE49-F238E27FC236}">
                <a16:creationId xmlns:a16="http://schemas.microsoft.com/office/drawing/2014/main" id="{5BAA1329-4686-B41E-E9C2-016A7B344027}"/>
              </a:ext>
            </a:extLst>
          </p:cNvPr>
          <p:cNvSpPr/>
          <p:nvPr/>
        </p:nvSpPr>
        <p:spPr>
          <a:xfrm>
            <a:off x="3809999" y="1756229"/>
            <a:ext cx="4071257" cy="2754085"/>
          </a:xfrm>
          <a:custGeom>
            <a:avLst/>
            <a:gdLst>
              <a:gd name="connsiteX0" fmla="*/ 159660 w 4071257"/>
              <a:gd name="connsiteY0" fmla="*/ 0 h 2754085"/>
              <a:gd name="connsiteX1" fmla="*/ 1168397 w 4071257"/>
              <a:gd name="connsiteY1" fmla="*/ 0 h 2754085"/>
              <a:gd name="connsiteX2" fmla="*/ 1328057 w 4071257"/>
              <a:gd name="connsiteY2" fmla="*/ 159660 h 2754085"/>
              <a:gd name="connsiteX3" fmla="*/ 1328057 w 4071257"/>
              <a:gd name="connsiteY3" fmla="*/ 261257 h 2754085"/>
              <a:gd name="connsiteX4" fmla="*/ 4071257 w 4071257"/>
              <a:gd name="connsiteY4" fmla="*/ 261257 h 2754085"/>
              <a:gd name="connsiteX5" fmla="*/ 4071257 w 4071257"/>
              <a:gd name="connsiteY5" fmla="*/ 2754085 h 2754085"/>
              <a:gd name="connsiteX6" fmla="*/ 0 w 4071257"/>
              <a:gd name="connsiteY6" fmla="*/ 2754085 h 2754085"/>
              <a:gd name="connsiteX7" fmla="*/ 0 w 4071257"/>
              <a:gd name="connsiteY7" fmla="*/ 798283 h 2754085"/>
              <a:gd name="connsiteX8" fmla="*/ 0 w 4071257"/>
              <a:gd name="connsiteY8" fmla="*/ 261257 h 2754085"/>
              <a:gd name="connsiteX9" fmla="*/ 0 w 4071257"/>
              <a:gd name="connsiteY9" fmla="*/ 159660 h 2754085"/>
              <a:gd name="connsiteX10" fmla="*/ 159660 w 4071257"/>
              <a:gd name="connsiteY10" fmla="*/ 0 h 275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71257" h="2754085">
                <a:moveTo>
                  <a:pt x="159660" y="0"/>
                </a:moveTo>
                <a:lnTo>
                  <a:pt x="1168397" y="0"/>
                </a:lnTo>
                <a:cubicBezTo>
                  <a:pt x="1256575" y="0"/>
                  <a:pt x="1328057" y="71482"/>
                  <a:pt x="1328057" y="159660"/>
                </a:cubicBezTo>
                <a:lnTo>
                  <a:pt x="1328057" y="261257"/>
                </a:lnTo>
                <a:lnTo>
                  <a:pt x="4071257" y="261257"/>
                </a:lnTo>
                <a:lnTo>
                  <a:pt x="4071257" y="2754085"/>
                </a:lnTo>
                <a:lnTo>
                  <a:pt x="0" y="2754085"/>
                </a:lnTo>
                <a:lnTo>
                  <a:pt x="0" y="798283"/>
                </a:lnTo>
                <a:lnTo>
                  <a:pt x="0" y="261257"/>
                </a:lnTo>
                <a:lnTo>
                  <a:pt x="0" y="159660"/>
                </a:lnTo>
                <a:cubicBezTo>
                  <a:pt x="0" y="71482"/>
                  <a:pt x="71482" y="0"/>
                  <a:pt x="159660" y="0"/>
                </a:cubicBezTo>
                <a:close/>
              </a:path>
            </a:pathLst>
          </a:custGeom>
          <a:solidFill>
            <a:srgbClr val="FFEEB9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メモ 7">
            <a:extLst>
              <a:ext uri="{FF2B5EF4-FFF2-40B4-BE49-F238E27FC236}">
                <a16:creationId xmlns:a16="http://schemas.microsoft.com/office/drawing/2014/main" id="{59B741AC-EA29-A425-FFB9-4989F65AC535}"/>
              </a:ext>
            </a:extLst>
          </p:cNvPr>
          <p:cNvSpPr/>
          <p:nvPr/>
        </p:nvSpPr>
        <p:spPr>
          <a:xfrm>
            <a:off x="4044041" y="2599872"/>
            <a:ext cx="1045030" cy="133350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kumimoji="1" lang="en-US" altLang="ja-JP" b="1">
                <a:solidFill>
                  <a:schemeClr val="tx1"/>
                </a:solidFill>
              </a:rPr>
              <a:t>index</a:t>
            </a:r>
            <a:br>
              <a:rPr kumimoji="1" lang="en-US" altLang="ja-JP" b="1">
                <a:solidFill>
                  <a:schemeClr val="tx1"/>
                </a:solidFill>
              </a:rPr>
            </a:br>
            <a:r>
              <a:rPr kumimoji="1" lang="en-US" altLang="ja-JP" b="1">
                <a:solidFill>
                  <a:schemeClr val="tx1"/>
                </a:solidFill>
              </a:rPr>
              <a:t>.html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11" name="メモ 10">
            <a:extLst>
              <a:ext uri="{FF2B5EF4-FFF2-40B4-BE49-F238E27FC236}">
                <a16:creationId xmlns:a16="http://schemas.microsoft.com/office/drawing/2014/main" id="{F0673E66-D367-5D7F-8F44-0C825DA060DF}"/>
              </a:ext>
            </a:extLst>
          </p:cNvPr>
          <p:cNvSpPr/>
          <p:nvPr/>
        </p:nvSpPr>
        <p:spPr>
          <a:xfrm>
            <a:off x="5323112" y="2599872"/>
            <a:ext cx="1045030" cy="133350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kumimoji="1" lang="en-US" altLang="ja-JP">
                <a:solidFill>
                  <a:schemeClr val="tx1"/>
                </a:solidFill>
              </a:rPr>
              <a:t>style</a:t>
            </a:r>
            <a:br>
              <a:rPr kumimoji="1" lang="en-US" altLang="ja-JP">
                <a:solidFill>
                  <a:schemeClr val="tx1"/>
                </a:solidFill>
              </a:rPr>
            </a:br>
            <a:r>
              <a:rPr kumimoji="1" lang="en-US" altLang="ja-JP">
                <a:solidFill>
                  <a:schemeClr val="tx1"/>
                </a:solidFill>
              </a:rPr>
              <a:t>.css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メモ 11">
            <a:extLst>
              <a:ext uri="{FF2B5EF4-FFF2-40B4-BE49-F238E27FC236}">
                <a16:creationId xmlns:a16="http://schemas.microsoft.com/office/drawing/2014/main" id="{51C77D23-5816-8046-5E62-25D6787151CF}"/>
              </a:ext>
            </a:extLst>
          </p:cNvPr>
          <p:cNvSpPr/>
          <p:nvPr/>
        </p:nvSpPr>
        <p:spPr>
          <a:xfrm>
            <a:off x="6602183" y="2599872"/>
            <a:ext cx="1045030" cy="133350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n-US" altLang="ja-JP" b="1">
                <a:solidFill>
                  <a:schemeClr val="tx1"/>
                </a:solidFill>
              </a:rPr>
              <a:t>sketch</a:t>
            </a:r>
            <a:br>
              <a:rPr lang="en-US" altLang="ja-JP" b="1">
                <a:solidFill>
                  <a:schemeClr val="tx1"/>
                </a:solidFill>
              </a:rPr>
            </a:br>
            <a:r>
              <a:rPr lang="en-US" altLang="ja-JP" b="1">
                <a:solidFill>
                  <a:schemeClr val="tx1"/>
                </a:solidFill>
              </a:rPr>
              <a:t>.js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388E250-0F61-4623-6FA6-1563CBBD5F1E}"/>
              </a:ext>
            </a:extLst>
          </p:cNvPr>
          <p:cNvGrpSpPr/>
          <p:nvPr/>
        </p:nvGrpSpPr>
        <p:grpSpPr>
          <a:xfrm>
            <a:off x="941612" y="2058308"/>
            <a:ext cx="2068286" cy="2416628"/>
            <a:chOff x="729343" y="1880508"/>
            <a:chExt cx="2068286" cy="2416628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C675DB-A5FF-97D5-3A26-ADB77195324F}"/>
                </a:ext>
              </a:extLst>
            </p:cNvPr>
            <p:cNvSpPr/>
            <p:nvPr/>
          </p:nvSpPr>
          <p:spPr>
            <a:xfrm>
              <a:off x="729343" y="1880508"/>
              <a:ext cx="2068286" cy="11974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7E411D7-8165-FA58-B240-5B493FC27605}"/>
                </a:ext>
              </a:extLst>
            </p:cNvPr>
            <p:cNvSpPr/>
            <p:nvPr/>
          </p:nvSpPr>
          <p:spPr>
            <a:xfrm>
              <a:off x="729343" y="1880508"/>
              <a:ext cx="2068286" cy="24166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10F619D-A30C-E8CD-7C2A-B56FCB997B73}"/>
              </a:ext>
            </a:extLst>
          </p:cNvPr>
          <p:cNvGrpSpPr/>
          <p:nvPr/>
        </p:nvGrpSpPr>
        <p:grpSpPr>
          <a:xfrm>
            <a:off x="8643256" y="2058307"/>
            <a:ext cx="2819401" cy="2416629"/>
            <a:chOff x="729342" y="1880507"/>
            <a:chExt cx="2819401" cy="2416629"/>
          </a:xfrm>
          <a:noFill/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38B2E45-6B4C-5BB4-C2AF-A8CBD7E3D83A}"/>
                </a:ext>
              </a:extLst>
            </p:cNvPr>
            <p:cNvSpPr/>
            <p:nvPr/>
          </p:nvSpPr>
          <p:spPr>
            <a:xfrm>
              <a:off x="729342" y="1880507"/>
              <a:ext cx="2819399" cy="19866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0ADB616-171A-3CE3-8941-234AC819F17C}"/>
                </a:ext>
              </a:extLst>
            </p:cNvPr>
            <p:cNvSpPr/>
            <p:nvPr/>
          </p:nvSpPr>
          <p:spPr>
            <a:xfrm>
              <a:off x="729343" y="1880508"/>
              <a:ext cx="2819400" cy="2416628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E2853FD-8811-5262-675A-2F89E9F0AACE}"/>
              </a:ext>
            </a:extLst>
          </p:cNvPr>
          <p:cNvSpPr txBox="1"/>
          <p:nvPr/>
        </p:nvSpPr>
        <p:spPr>
          <a:xfrm>
            <a:off x="1306341" y="31812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0070C0"/>
                </a:solidFill>
              </a:rPr>
              <a:t>ブラウザー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D774FF-346E-5B51-2158-F4565B2C5DBC}"/>
              </a:ext>
            </a:extLst>
          </p:cNvPr>
          <p:cNvSpPr txBox="1"/>
          <p:nvPr/>
        </p:nvSpPr>
        <p:spPr>
          <a:xfrm>
            <a:off x="9383541" y="31812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92D050"/>
                </a:solidFill>
              </a:rPr>
              <a:t>エディター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46E3286-E664-EF06-2102-A6B64FE4C1F7}"/>
              </a:ext>
            </a:extLst>
          </p:cNvPr>
          <p:cNvSpPr txBox="1"/>
          <p:nvPr/>
        </p:nvSpPr>
        <p:spPr>
          <a:xfrm>
            <a:off x="4566556" y="780410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同じフォルダーに置く</a:t>
            </a:r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83CBEECA-BC9D-0826-8253-D184AB96986E}"/>
              </a:ext>
            </a:extLst>
          </p:cNvPr>
          <p:cNvSpPr/>
          <p:nvPr/>
        </p:nvSpPr>
        <p:spPr>
          <a:xfrm>
            <a:off x="7531153" y="3365952"/>
            <a:ext cx="1440494" cy="240847"/>
          </a:xfrm>
          <a:prstGeom prst="rightArrow">
            <a:avLst>
              <a:gd name="adj1" fmla="val 25306"/>
              <a:gd name="adj2" fmla="val 7778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3D326B23-2789-F364-0B14-BF008079B2EF}"/>
              </a:ext>
            </a:extLst>
          </p:cNvPr>
          <p:cNvSpPr/>
          <p:nvPr/>
        </p:nvSpPr>
        <p:spPr>
          <a:xfrm flipH="1">
            <a:off x="2725023" y="3365952"/>
            <a:ext cx="1440494" cy="240847"/>
          </a:xfrm>
          <a:prstGeom prst="rightArrow">
            <a:avLst>
              <a:gd name="adj1" fmla="val 25306"/>
              <a:gd name="adj2" fmla="val 7778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C772C96-B3D3-62AC-1ACB-4ACCB3193655}"/>
              </a:ext>
            </a:extLst>
          </p:cNvPr>
          <p:cNvSpPr txBox="1"/>
          <p:nvPr/>
        </p:nvSpPr>
        <p:spPr>
          <a:xfrm>
            <a:off x="699005" y="1190171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2. </a:t>
            </a:r>
            <a:r>
              <a:rPr kumimoji="1" lang="ja-JP" altLang="en-US"/>
              <a:t>ダブルクリックで開く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793FF8E-71D3-5EED-3A71-A3002FD8777A}"/>
              </a:ext>
            </a:extLst>
          </p:cNvPr>
          <p:cNvSpPr txBox="1"/>
          <p:nvPr/>
        </p:nvSpPr>
        <p:spPr>
          <a:xfrm>
            <a:off x="9013591" y="1190171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3</a:t>
            </a:r>
            <a:r>
              <a:rPr kumimoji="1" lang="en-US" altLang="ja-JP"/>
              <a:t>. </a:t>
            </a:r>
            <a:r>
              <a:rPr kumimoji="1" lang="ja-JP" altLang="en-US"/>
              <a:t>アプリから開く</a:t>
            </a:r>
          </a:p>
        </p:txBody>
      </p:sp>
      <p:sp>
        <p:nvSpPr>
          <p:cNvPr id="37" name="フリーフォーム 36">
            <a:extLst>
              <a:ext uri="{FF2B5EF4-FFF2-40B4-BE49-F238E27FC236}">
                <a16:creationId xmlns:a16="http://schemas.microsoft.com/office/drawing/2014/main" id="{9F50C800-B147-E6B7-F0CF-809CC107EDCD}"/>
              </a:ext>
            </a:extLst>
          </p:cNvPr>
          <p:cNvSpPr/>
          <p:nvPr/>
        </p:nvSpPr>
        <p:spPr>
          <a:xfrm>
            <a:off x="4432299" y="653926"/>
            <a:ext cx="2943677" cy="1102303"/>
          </a:xfrm>
          <a:custGeom>
            <a:avLst/>
            <a:gdLst>
              <a:gd name="connsiteX0" fmla="*/ 99485 w 2943677"/>
              <a:gd name="connsiteY0" fmla="*/ 0 h 1102303"/>
              <a:gd name="connsiteX1" fmla="*/ 2844192 w 2943677"/>
              <a:gd name="connsiteY1" fmla="*/ 0 h 1102303"/>
              <a:gd name="connsiteX2" fmla="*/ 2943677 w 2943677"/>
              <a:gd name="connsiteY2" fmla="*/ 99485 h 1102303"/>
              <a:gd name="connsiteX3" fmla="*/ 2943677 w 2943677"/>
              <a:gd name="connsiteY3" fmla="*/ 497415 h 1102303"/>
              <a:gd name="connsiteX4" fmla="*/ 2844192 w 2943677"/>
              <a:gd name="connsiteY4" fmla="*/ 596900 h 1102303"/>
              <a:gd name="connsiteX5" fmla="*/ 1624983 w 2943677"/>
              <a:gd name="connsiteY5" fmla="*/ 596900 h 1102303"/>
              <a:gd name="connsiteX6" fmla="*/ 1539422 w 2943677"/>
              <a:gd name="connsiteY6" fmla="*/ 1102303 h 1102303"/>
              <a:gd name="connsiteX7" fmla="*/ 1453861 w 2943677"/>
              <a:gd name="connsiteY7" fmla="*/ 596900 h 1102303"/>
              <a:gd name="connsiteX8" fmla="*/ 99485 w 2943677"/>
              <a:gd name="connsiteY8" fmla="*/ 596900 h 1102303"/>
              <a:gd name="connsiteX9" fmla="*/ 0 w 2943677"/>
              <a:gd name="connsiteY9" fmla="*/ 497415 h 1102303"/>
              <a:gd name="connsiteX10" fmla="*/ 0 w 2943677"/>
              <a:gd name="connsiteY10" fmla="*/ 99485 h 1102303"/>
              <a:gd name="connsiteX11" fmla="*/ 99485 w 2943677"/>
              <a:gd name="connsiteY11" fmla="*/ 0 h 110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43677" h="1102303">
                <a:moveTo>
                  <a:pt x="99485" y="0"/>
                </a:moveTo>
                <a:lnTo>
                  <a:pt x="2844192" y="0"/>
                </a:lnTo>
                <a:cubicBezTo>
                  <a:pt x="2899136" y="0"/>
                  <a:pt x="2943677" y="44541"/>
                  <a:pt x="2943677" y="99485"/>
                </a:cubicBezTo>
                <a:lnTo>
                  <a:pt x="2943677" y="497415"/>
                </a:lnTo>
                <a:cubicBezTo>
                  <a:pt x="2943677" y="552359"/>
                  <a:pt x="2899136" y="596900"/>
                  <a:pt x="2844192" y="596900"/>
                </a:cubicBezTo>
                <a:lnTo>
                  <a:pt x="1624983" y="596900"/>
                </a:lnTo>
                <a:lnTo>
                  <a:pt x="1539422" y="1102303"/>
                </a:lnTo>
                <a:lnTo>
                  <a:pt x="1453861" y="596900"/>
                </a:lnTo>
                <a:lnTo>
                  <a:pt x="99485" y="596900"/>
                </a:lnTo>
                <a:cubicBezTo>
                  <a:pt x="44541" y="596900"/>
                  <a:pt x="0" y="552359"/>
                  <a:pt x="0" y="497415"/>
                </a:cubicBezTo>
                <a:lnTo>
                  <a:pt x="0" y="99485"/>
                </a:lnTo>
                <a:cubicBezTo>
                  <a:pt x="0" y="44541"/>
                  <a:pt x="44541" y="0"/>
                  <a:pt x="99485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>
            <a:extLst>
              <a:ext uri="{FF2B5EF4-FFF2-40B4-BE49-F238E27FC236}">
                <a16:creationId xmlns:a16="http://schemas.microsoft.com/office/drawing/2014/main" id="{6FB29A6A-2F02-0A30-24D2-D62970D7B55D}"/>
              </a:ext>
            </a:extLst>
          </p:cNvPr>
          <p:cNvSpPr/>
          <p:nvPr/>
        </p:nvSpPr>
        <p:spPr>
          <a:xfrm>
            <a:off x="8882747" y="1073418"/>
            <a:ext cx="2184611" cy="944131"/>
          </a:xfrm>
          <a:custGeom>
            <a:avLst/>
            <a:gdLst>
              <a:gd name="connsiteX0" fmla="*/ 99485 w 2184611"/>
              <a:gd name="connsiteY0" fmla="*/ 0 h 944131"/>
              <a:gd name="connsiteX1" fmla="*/ 2085126 w 2184611"/>
              <a:gd name="connsiteY1" fmla="*/ 0 h 944131"/>
              <a:gd name="connsiteX2" fmla="*/ 2184611 w 2184611"/>
              <a:gd name="connsiteY2" fmla="*/ 99485 h 944131"/>
              <a:gd name="connsiteX3" fmla="*/ 2184611 w 2184611"/>
              <a:gd name="connsiteY3" fmla="*/ 497415 h 944131"/>
              <a:gd name="connsiteX4" fmla="*/ 2085126 w 2184611"/>
              <a:gd name="connsiteY4" fmla="*/ 596900 h 944131"/>
              <a:gd name="connsiteX5" fmla="*/ 699123 w 2184611"/>
              <a:gd name="connsiteY5" fmla="*/ 596900 h 944131"/>
              <a:gd name="connsiteX6" fmla="*/ 640494 w 2184611"/>
              <a:gd name="connsiteY6" fmla="*/ 944131 h 944131"/>
              <a:gd name="connsiteX7" fmla="*/ 581865 w 2184611"/>
              <a:gd name="connsiteY7" fmla="*/ 596900 h 944131"/>
              <a:gd name="connsiteX8" fmla="*/ 99485 w 2184611"/>
              <a:gd name="connsiteY8" fmla="*/ 596900 h 944131"/>
              <a:gd name="connsiteX9" fmla="*/ 0 w 2184611"/>
              <a:gd name="connsiteY9" fmla="*/ 497415 h 944131"/>
              <a:gd name="connsiteX10" fmla="*/ 0 w 2184611"/>
              <a:gd name="connsiteY10" fmla="*/ 99485 h 944131"/>
              <a:gd name="connsiteX11" fmla="*/ 99485 w 2184611"/>
              <a:gd name="connsiteY11" fmla="*/ 0 h 94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4611" h="944131">
                <a:moveTo>
                  <a:pt x="99485" y="0"/>
                </a:moveTo>
                <a:lnTo>
                  <a:pt x="2085126" y="0"/>
                </a:lnTo>
                <a:cubicBezTo>
                  <a:pt x="2140070" y="0"/>
                  <a:pt x="2184611" y="44541"/>
                  <a:pt x="2184611" y="99485"/>
                </a:cubicBezTo>
                <a:lnTo>
                  <a:pt x="2184611" y="497415"/>
                </a:lnTo>
                <a:cubicBezTo>
                  <a:pt x="2184611" y="552359"/>
                  <a:pt x="2140070" y="596900"/>
                  <a:pt x="2085126" y="596900"/>
                </a:cubicBezTo>
                <a:lnTo>
                  <a:pt x="699123" y="596900"/>
                </a:lnTo>
                <a:lnTo>
                  <a:pt x="640494" y="944131"/>
                </a:lnTo>
                <a:lnTo>
                  <a:pt x="581865" y="596900"/>
                </a:lnTo>
                <a:lnTo>
                  <a:pt x="99485" y="596900"/>
                </a:lnTo>
                <a:cubicBezTo>
                  <a:pt x="44541" y="596900"/>
                  <a:pt x="0" y="552359"/>
                  <a:pt x="0" y="497415"/>
                </a:cubicBezTo>
                <a:lnTo>
                  <a:pt x="0" y="99485"/>
                </a:lnTo>
                <a:cubicBezTo>
                  <a:pt x="0" y="44541"/>
                  <a:pt x="44541" y="0"/>
                  <a:pt x="99485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フリーフォーム 41">
            <a:extLst>
              <a:ext uri="{FF2B5EF4-FFF2-40B4-BE49-F238E27FC236}">
                <a16:creationId xmlns:a16="http://schemas.microsoft.com/office/drawing/2014/main" id="{DFE0919C-A4EF-9EDF-2512-89C893332D03}"/>
              </a:ext>
            </a:extLst>
          </p:cNvPr>
          <p:cNvSpPr/>
          <p:nvPr/>
        </p:nvSpPr>
        <p:spPr>
          <a:xfrm>
            <a:off x="608695" y="1073418"/>
            <a:ext cx="2836575" cy="944130"/>
          </a:xfrm>
          <a:custGeom>
            <a:avLst/>
            <a:gdLst>
              <a:gd name="connsiteX0" fmla="*/ 99485 w 2836575"/>
              <a:gd name="connsiteY0" fmla="*/ 0 h 944130"/>
              <a:gd name="connsiteX1" fmla="*/ 2737090 w 2836575"/>
              <a:gd name="connsiteY1" fmla="*/ 0 h 944130"/>
              <a:gd name="connsiteX2" fmla="*/ 2836575 w 2836575"/>
              <a:gd name="connsiteY2" fmla="*/ 99485 h 944130"/>
              <a:gd name="connsiteX3" fmla="*/ 2836575 w 2836575"/>
              <a:gd name="connsiteY3" fmla="*/ 497415 h 944130"/>
              <a:gd name="connsiteX4" fmla="*/ 2737090 w 2836575"/>
              <a:gd name="connsiteY4" fmla="*/ 596900 h 944130"/>
              <a:gd name="connsiteX5" fmla="*/ 895975 w 2836575"/>
              <a:gd name="connsiteY5" fmla="*/ 596900 h 944130"/>
              <a:gd name="connsiteX6" fmla="*/ 837346 w 2836575"/>
              <a:gd name="connsiteY6" fmla="*/ 944130 h 944130"/>
              <a:gd name="connsiteX7" fmla="*/ 778717 w 2836575"/>
              <a:gd name="connsiteY7" fmla="*/ 596900 h 944130"/>
              <a:gd name="connsiteX8" fmla="*/ 99485 w 2836575"/>
              <a:gd name="connsiteY8" fmla="*/ 596900 h 944130"/>
              <a:gd name="connsiteX9" fmla="*/ 0 w 2836575"/>
              <a:gd name="connsiteY9" fmla="*/ 497415 h 944130"/>
              <a:gd name="connsiteX10" fmla="*/ 0 w 2836575"/>
              <a:gd name="connsiteY10" fmla="*/ 99485 h 944130"/>
              <a:gd name="connsiteX11" fmla="*/ 99485 w 2836575"/>
              <a:gd name="connsiteY11" fmla="*/ 0 h 94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6575" h="944130">
                <a:moveTo>
                  <a:pt x="99485" y="0"/>
                </a:moveTo>
                <a:lnTo>
                  <a:pt x="2737090" y="0"/>
                </a:lnTo>
                <a:cubicBezTo>
                  <a:pt x="2792034" y="0"/>
                  <a:pt x="2836575" y="44541"/>
                  <a:pt x="2836575" y="99485"/>
                </a:cubicBezTo>
                <a:lnTo>
                  <a:pt x="2836575" y="497415"/>
                </a:lnTo>
                <a:cubicBezTo>
                  <a:pt x="2836575" y="552359"/>
                  <a:pt x="2792034" y="596900"/>
                  <a:pt x="2737090" y="596900"/>
                </a:cubicBezTo>
                <a:lnTo>
                  <a:pt x="895975" y="596900"/>
                </a:lnTo>
                <a:lnTo>
                  <a:pt x="837346" y="944130"/>
                </a:lnTo>
                <a:lnTo>
                  <a:pt x="778717" y="596900"/>
                </a:lnTo>
                <a:lnTo>
                  <a:pt x="99485" y="596900"/>
                </a:lnTo>
                <a:cubicBezTo>
                  <a:pt x="44541" y="596900"/>
                  <a:pt x="0" y="552359"/>
                  <a:pt x="0" y="497415"/>
                </a:cubicBezTo>
                <a:lnTo>
                  <a:pt x="0" y="99485"/>
                </a:lnTo>
                <a:cubicBezTo>
                  <a:pt x="0" y="44541"/>
                  <a:pt x="44541" y="0"/>
                  <a:pt x="99485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2AF0288-39BF-3627-38C0-A15029C98B46}"/>
              </a:ext>
            </a:extLst>
          </p:cNvPr>
          <p:cNvSpPr txBox="1"/>
          <p:nvPr/>
        </p:nvSpPr>
        <p:spPr>
          <a:xfrm>
            <a:off x="984119" y="5010726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5. </a:t>
            </a:r>
            <a:r>
              <a:rPr lang="ja-JP" altLang="en-US"/>
              <a:t>再読み込みする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A3667ED-DA16-525E-DFE7-7297DDD1013E}"/>
              </a:ext>
            </a:extLst>
          </p:cNvPr>
          <p:cNvSpPr txBox="1"/>
          <p:nvPr/>
        </p:nvSpPr>
        <p:spPr>
          <a:xfrm>
            <a:off x="8680391" y="5010726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4. </a:t>
            </a:r>
            <a:r>
              <a:rPr lang="ja-JP" altLang="en-US"/>
              <a:t>コードを編集・保存する</a:t>
            </a:r>
            <a:endParaRPr kumimoji="1" lang="ja-JP" altLang="en-US"/>
          </a:p>
        </p:txBody>
      </p:sp>
      <p:sp>
        <p:nvSpPr>
          <p:cNvPr id="45" name="フリーフォーム 44">
            <a:extLst>
              <a:ext uri="{FF2B5EF4-FFF2-40B4-BE49-F238E27FC236}">
                <a16:creationId xmlns:a16="http://schemas.microsoft.com/office/drawing/2014/main" id="{0CBD9D0B-4D25-2BE0-D30F-648BE158AB3E}"/>
              </a:ext>
            </a:extLst>
          </p:cNvPr>
          <p:cNvSpPr/>
          <p:nvPr/>
        </p:nvSpPr>
        <p:spPr>
          <a:xfrm>
            <a:off x="8574947" y="4539981"/>
            <a:ext cx="3107941" cy="938192"/>
          </a:xfrm>
          <a:custGeom>
            <a:avLst/>
            <a:gdLst>
              <a:gd name="connsiteX0" fmla="*/ 668894 w 3107941"/>
              <a:gd name="connsiteY0" fmla="*/ 0 h 938192"/>
              <a:gd name="connsiteX1" fmla="*/ 726520 w 3107941"/>
              <a:gd name="connsiteY1" fmla="*/ 341292 h 938192"/>
              <a:gd name="connsiteX2" fmla="*/ 3008456 w 3107941"/>
              <a:gd name="connsiteY2" fmla="*/ 341292 h 938192"/>
              <a:gd name="connsiteX3" fmla="*/ 3107941 w 3107941"/>
              <a:gd name="connsiteY3" fmla="*/ 440777 h 938192"/>
              <a:gd name="connsiteX4" fmla="*/ 3107941 w 3107941"/>
              <a:gd name="connsiteY4" fmla="*/ 838707 h 938192"/>
              <a:gd name="connsiteX5" fmla="*/ 3008456 w 3107941"/>
              <a:gd name="connsiteY5" fmla="*/ 938192 h 938192"/>
              <a:gd name="connsiteX6" fmla="*/ 99485 w 3107941"/>
              <a:gd name="connsiteY6" fmla="*/ 938192 h 938192"/>
              <a:gd name="connsiteX7" fmla="*/ 0 w 3107941"/>
              <a:gd name="connsiteY7" fmla="*/ 838707 h 938192"/>
              <a:gd name="connsiteX8" fmla="*/ 0 w 3107941"/>
              <a:gd name="connsiteY8" fmla="*/ 440777 h 938192"/>
              <a:gd name="connsiteX9" fmla="*/ 99485 w 3107941"/>
              <a:gd name="connsiteY9" fmla="*/ 341292 h 938192"/>
              <a:gd name="connsiteX10" fmla="*/ 611268 w 3107941"/>
              <a:gd name="connsiteY10" fmla="*/ 341292 h 93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7941" h="938192">
                <a:moveTo>
                  <a:pt x="668894" y="0"/>
                </a:moveTo>
                <a:lnTo>
                  <a:pt x="726520" y="341292"/>
                </a:lnTo>
                <a:lnTo>
                  <a:pt x="3008456" y="341292"/>
                </a:lnTo>
                <a:cubicBezTo>
                  <a:pt x="3063400" y="341292"/>
                  <a:pt x="3107941" y="385833"/>
                  <a:pt x="3107941" y="440777"/>
                </a:cubicBezTo>
                <a:lnTo>
                  <a:pt x="3107941" y="838707"/>
                </a:lnTo>
                <a:cubicBezTo>
                  <a:pt x="3107941" y="893651"/>
                  <a:pt x="3063400" y="938192"/>
                  <a:pt x="3008456" y="938192"/>
                </a:cubicBezTo>
                <a:lnTo>
                  <a:pt x="99485" y="938192"/>
                </a:lnTo>
                <a:cubicBezTo>
                  <a:pt x="44541" y="938192"/>
                  <a:pt x="0" y="893651"/>
                  <a:pt x="0" y="838707"/>
                </a:cubicBezTo>
                <a:lnTo>
                  <a:pt x="0" y="440777"/>
                </a:lnTo>
                <a:cubicBezTo>
                  <a:pt x="0" y="385833"/>
                  <a:pt x="44541" y="341292"/>
                  <a:pt x="99485" y="341292"/>
                </a:cubicBezTo>
                <a:lnTo>
                  <a:pt x="611268" y="34129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>
            <a:extLst>
              <a:ext uri="{FF2B5EF4-FFF2-40B4-BE49-F238E27FC236}">
                <a16:creationId xmlns:a16="http://schemas.microsoft.com/office/drawing/2014/main" id="{2E8BD7B2-9D3F-8131-7AFE-3C93E63DC364}"/>
              </a:ext>
            </a:extLst>
          </p:cNvPr>
          <p:cNvSpPr/>
          <p:nvPr/>
        </p:nvSpPr>
        <p:spPr>
          <a:xfrm>
            <a:off x="893809" y="4539981"/>
            <a:ext cx="2184611" cy="938192"/>
          </a:xfrm>
          <a:custGeom>
            <a:avLst/>
            <a:gdLst>
              <a:gd name="connsiteX0" fmla="*/ 552231 w 2184611"/>
              <a:gd name="connsiteY0" fmla="*/ 0 h 938192"/>
              <a:gd name="connsiteX1" fmla="*/ 609857 w 2184611"/>
              <a:gd name="connsiteY1" fmla="*/ 341292 h 938192"/>
              <a:gd name="connsiteX2" fmla="*/ 2085126 w 2184611"/>
              <a:gd name="connsiteY2" fmla="*/ 341292 h 938192"/>
              <a:gd name="connsiteX3" fmla="*/ 2184611 w 2184611"/>
              <a:gd name="connsiteY3" fmla="*/ 440777 h 938192"/>
              <a:gd name="connsiteX4" fmla="*/ 2184611 w 2184611"/>
              <a:gd name="connsiteY4" fmla="*/ 838707 h 938192"/>
              <a:gd name="connsiteX5" fmla="*/ 2085126 w 2184611"/>
              <a:gd name="connsiteY5" fmla="*/ 938192 h 938192"/>
              <a:gd name="connsiteX6" fmla="*/ 99485 w 2184611"/>
              <a:gd name="connsiteY6" fmla="*/ 938192 h 938192"/>
              <a:gd name="connsiteX7" fmla="*/ 0 w 2184611"/>
              <a:gd name="connsiteY7" fmla="*/ 838707 h 938192"/>
              <a:gd name="connsiteX8" fmla="*/ 0 w 2184611"/>
              <a:gd name="connsiteY8" fmla="*/ 440777 h 938192"/>
              <a:gd name="connsiteX9" fmla="*/ 99485 w 2184611"/>
              <a:gd name="connsiteY9" fmla="*/ 341292 h 938192"/>
              <a:gd name="connsiteX10" fmla="*/ 494605 w 2184611"/>
              <a:gd name="connsiteY10" fmla="*/ 341292 h 93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4611" h="938192">
                <a:moveTo>
                  <a:pt x="552231" y="0"/>
                </a:moveTo>
                <a:lnTo>
                  <a:pt x="609857" y="341292"/>
                </a:lnTo>
                <a:lnTo>
                  <a:pt x="2085126" y="341292"/>
                </a:lnTo>
                <a:cubicBezTo>
                  <a:pt x="2140070" y="341292"/>
                  <a:pt x="2184611" y="385833"/>
                  <a:pt x="2184611" y="440777"/>
                </a:cubicBezTo>
                <a:lnTo>
                  <a:pt x="2184611" y="838707"/>
                </a:lnTo>
                <a:cubicBezTo>
                  <a:pt x="2184611" y="893651"/>
                  <a:pt x="2140070" y="938192"/>
                  <a:pt x="2085126" y="938192"/>
                </a:cubicBezTo>
                <a:lnTo>
                  <a:pt x="99485" y="938192"/>
                </a:lnTo>
                <a:cubicBezTo>
                  <a:pt x="44541" y="938192"/>
                  <a:pt x="0" y="893651"/>
                  <a:pt x="0" y="838707"/>
                </a:cubicBezTo>
                <a:lnTo>
                  <a:pt x="0" y="440777"/>
                </a:lnTo>
                <a:cubicBezTo>
                  <a:pt x="0" y="385833"/>
                  <a:pt x="44541" y="341292"/>
                  <a:pt x="99485" y="341292"/>
                </a:cubicBezTo>
                <a:lnTo>
                  <a:pt x="494605" y="34129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弧 45">
            <a:extLst>
              <a:ext uri="{FF2B5EF4-FFF2-40B4-BE49-F238E27FC236}">
                <a16:creationId xmlns:a16="http://schemas.microsoft.com/office/drawing/2014/main" id="{A281E35F-7290-8950-9226-C85AA64521ED}"/>
              </a:ext>
            </a:extLst>
          </p:cNvPr>
          <p:cNvSpPr/>
          <p:nvPr/>
        </p:nvSpPr>
        <p:spPr>
          <a:xfrm rot="8100000">
            <a:off x="2180666" y="-902820"/>
            <a:ext cx="7292036" cy="7292036"/>
          </a:xfrm>
          <a:prstGeom prst="arc">
            <a:avLst/>
          </a:prstGeom>
          <a:ln w="190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294228-FD59-0D4C-017C-AFA517DA00FB}"/>
              </a:ext>
            </a:extLst>
          </p:cNvPr>
          <p:cNvSpPr txBox="1"/>
          <p:nvPr/>
        </p:nvSpPr>
        <p:spPr>
          <a:xfrm>
            <a:off x="5350139" y="59513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繰り返す</a:t>
            </a:r>
          </a:p>
        </p:txBody>
      </p:sp>
    </p:spTree>
    <p:extLst>
      <p:ext uri="{BB962C8B-B14F-4D97-AF65-F5344CB8AC3E}">
        <p14:creationId xmlns:p14="http://schemas.microsoft.com/office/powerpoint/2010/main" val="154601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散布図&#10;&#10;中程度の精度で自動的に生成された説明">
            <a:extLst>
              <a:ext uri="{FF2B5EF4-FFF2-40B4-BE49-F238E27FC236}">
                <a16:creationId xmlns:a16="http://schemas.microsoft.com/office/drawing/2014/main" id="{B70DD752-F631-CF5C-5802-36FE6C52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079500"/>
            <a:ext cx="6223000" cy="4699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F573CC-3A33-D34A-7C63-E9B8C9746D82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ex05-1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97D921A-A598-5E2D-95C0-0C6A780886D7}"/>
              </a:ext>
            </a:extLst>
          </p:cNvPr>
          <p:cNvSpPr/>
          <p:nvPr/>
        </p:nvSpPr>
        <p:spPr>
          <a:xfrm>
            <a:off x="5617029" y="2057400"/>
            <a:ext cx="1088572" cy="7075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>
            <a:extLst>
              <a:ext uri="{FF2B5EF4-FFF2-40B4-BE49-F238E27FC236}">
                <a16:creationId xmlns:a16="http://schemas.microsoft.com/office/drawing/2014/main" id="{2F80E2F6-4ED2-F863-7E5B-D0584AEBDA87}"/>
              </a:ext>
            </a:extLst>
          </p:cNvPr>
          <p:cNvSpPr/>
          <p:nvPr/>
        </p:nvSpPr>
        <p:spPr>
          <a:xfrm>
            <a:off x="6161314" y="1643743"/>
            <a:ext cx="979715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467D5296-BC3F-1481-D3F2-D59F6C49D5DB}"/>
              </a:ext>
            </a:extLst>
          </p:cNvPr>
          <p:cNvSpPr/>
          <p:nvPr/>
        </p:nvSpPr>
        <p:spPr>
          <a:xfrm>
            <a:off x="5290457" y="3667579"/>
            <a:ext cx="979715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476D10-0C0D-17DA-CD6C-A518D2BAC929}"/>
              </a:ext>
            </a:extLst>
          </p:cNvPr>
          <p:cNvSpPr txBox="1"/>
          <p:nvPr/>
        </p:nvSpPr>
        <p:spPr>
          <a:xfrm>
            <a:off x="7260772" y="1320577"/>
            <a:ext cx="318548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むらさきと青の魚の</a:t>
            </a:r>
            <a:r>
              <a:rPr lang="ja-JP" altLang="en-US"/>
              <a:t>真ん中に</a:t>
            </a:r>
            <a:endParaRPr lang="en-US" altLang="ja-JP"/>
          </a:p>
          <a:p>
            <a:r>
              <a:rPr lang="ja-JP" altLang="en-US"/>
              <a:t>オレンジの魚を表示させる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88D99E-CB33-B8C2-EE20-ED28D84FDED7}"/>
              </a:ext>
            </a:extLst>
          </p:cNvPr>
          <p:cNvSpPr txBox="1"/>
          <p:nvPr/>
        </p:nvSpPr>
        <p:spPr>
          <a:xfrm>
            <a:off x="6270172" y="3344413"/>
            <a:ext cx="272382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真ん中の値（平均値）を</a:t>
            </a:r>
            <a:endParaRPr kumimoji="1" lang="en-US" altLang="ja-JP"/>
          </a:p>
          <a:p>
            <a:r>
              <a:rPr lang="ja-JP" altLang="en-US"/>
              <a:t>整数で表示する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2362CE-7425-CA11-0FBA-82AE562A781F}"/>
              </a:ext>
            </a:extLst>
          </p:cNvPr>
          <p:cNvSpPr txBox="1"/>
          <p:nvPr/>
        </p:nvSpPr>
        <p:spPr>
          <a:xfrm>
            <a:off x="7132391" y="4614093"/>
            <a:ext cx="1821332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真ん中の値は</a:t>
            </a:r>
            <a:endParaRPr lang="en-US" altLang="ja-JP"/>
          </a:p>
          <a:p>
            <a:r>
              <a:rPr lang="en-US" altLang="ja-JP"/>
              <a:t> (A + B) ÷</a:t>
            </a:r>
            <a:r>
              <a:rPr lang="ja-JP" altLang="en-US"/>
              <a:t> </a:t>
            </a:r>
            <a:r>
              <a:rPr lang="en-US" altLang="ja-JP"/>
              <a:t>2</a:t>
            </a:r>
            <a:r>
              <a:rPr lang="ja-JP" altLang="en-US"/>
              <a:t> で</a:t>
            </a:r>
            <a:endParaRPr lang="en-US" altLang="ja-JP"/>
          </a:p>
          <a:p>
            <a:r>
              <a:rPr lang="ja-JP" altLang="en-US"/>
              <a:t>計算できるよ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894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85</Words>
  <Application>Microsoft Macintosh PowerPoint</Application>
  <PresentationFormat>ワイド画面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Motoyuki Ozeki</dc:creator>
  <cp:lastModifiedBy>Motoyuki Ozeki</cp:lastModifiedBy>
  <cp:revision>5</cp:revision>
  <dcterms:created xsi:type="dcterms:W3CDTF">2023-09-25T01:49:13Z</dcterms:created>
  <dcterms:modified xsi:type="dcterms:W3CDTF">2023-09-25T11:43:20Z</dcterms:modified>
</cp:coreProperties>
</file>