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94694"/>
  </p:normalViewPr>
  <p:slideViewPr>
    <p:cSldViewPr snapToGrid="0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CD6B-BE00-614F-9843-4B08FDFA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130EC-CE37-14E6-5D58-6AC0C08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26D74-AF05-10CC-4D98-D85A700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72A78-BC60-FF87-5776-2BEB769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F537-AEF3-0433-7344-596F6713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7AF7-27CE-57EE-E4A2-88917B7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9737B1-215D-824F-CEF4-46C6435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065A9-267B-6F89-C005-6219320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9C62D-6151-4893-1DFC-163898F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A978E-232B-D98A-2185-A19A79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BEB1C-386F-E819-5281-611593BD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A8BA-410E-DE6C-401D-581D0A3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FFD2B-CA6E-0FF2-3622-1624C2F8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291ED-D8A3-34F1-84C0-DE282CB2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7E0F0-B3A1-2440-C677-F6E6DB0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3AE2-5EC6-E6E0-C525-A4C7F50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BDB51-9901-6CD9-7AB6-623888D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BFFBB-796B-D986-EE98-9E1306C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FCBD-B302-A85C-5675-CF7F163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8EA19-8887-4563-1E9E-915F197A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53DBF-7F4E-45DF-EA96-A4DDF5E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1A22F-D86E-A3B9-347E-7DB1CF9E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7A8149-CB74-5368-5DAF-427DE04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3471-1F13-6ECF-6489-A3BDCF5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90B35-3BB1-3CEC-872F-BB718BD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EE97-3FC6-FDAA-A213-54F132B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E41E6-82B2-44BD-0919-C60BD017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02CE31-17D3-CCF0-D591-DE76A097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29B50-BCF0-FA06-42CA-C2F7C1B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71789-B366-082C-B0F9-5A23A2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E34A9-BD11-BB3C-3CF9-05CC367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E82B-F66E-7E70-E416-AD8DB01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BB41F-1EB2-3A7B-A87E-FF52DF7E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619CD-9386-668E-C55D-99AE6291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793BA-57A5-E5BA-C746-A2011AEE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6C40D-56DD-D34B-A787-24458C1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7CAC93-F4A9-6531-07E0-CED4347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8321B-AC23-8728-9B55-D9A2186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E06A9-6D06-F1E0-3609-23C23E6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F5F3-36EC-A137-9133-2DA232F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724DB3-802B-B3A0-10EA-795C4CA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F2F66-71F7-ED4B-8CFA-BB2C65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C370B-FD1C-8DA2-91BB-639B45A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0E708-B11D-5EB6-7FEC-95B7099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DF9AF-89C8-4004-C067-99F6AB4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1D42-6299-1277-31F5-2346A5A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DDD1-3439-E0C9-8E68-1A12EC6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2AE8C-C2DE-E5A5-9C90-A7E84177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086FC-F054-F844-9A5B-4547C06B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C3CC4-0BB7-A8CA-E4F4-AA728BC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BD0ED-952B-C8A1-840C-56A39B4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B88D8-55BF-D4A1-05AA-B4843F6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95E3-7F58-2766-0116-44DD0F0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08B26-EAB6-4DC0-812C-4CDDAC14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656588-F433-244E-9094-CDE931FD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ED652-341B-B82B-398A-EF1E3B9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47CA5-74A4-6C45-8D82-FA800B6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82DAC-86F1-0199-C639-17C99AC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F6A4D-3743-76E0-F313-D923397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D4CC0-F0DC-CD15-1704-B5C66BCB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F0D8E-9214-AC71-DB68-BF2F5094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13C9-828A-D81F-A709-70C15B6E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39CA9-7AE0-FA59-94ED-94B731F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散布図&#10;&#10;中程度の精度で自動的に生成された説明">
            <a:extLst>
              <a:ext uri="{FF2B5EF4-FFF2-40B4-BE49-F238E27FC236}">
                <a16:creationId xmlns:a16="http://schemas.microsoft.com/office/drawing/2014/main" id="{B70DD752-F631-CF5C-5802-36FE6C5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9500"/>
            <a:ext cx="6223000" cy="4699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573CC-3A33-D34A-7C63-E9B8C9746D8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ex05-1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D921A-A598-5E2D-95C0-0C6A780886D7}"/>
              </a:ext>
            </a:extLst>
          </p:cNvPr>
          <p:cNvSpPr/>
          <p:nvPr/>
        </p:nvSpPr>
        <p:spPr>
          <a:xfrm>
            <a:off x="5617029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2F80E2F6-4ED2-F863-7E5B-D0584AEBDA87}"/>
              </a:ext>
            </a:extLst>
          </p:cNvPr>
          <p:cNvSpPr/>
          <p:nvPr/>
        </p:nvSpPr>
        <p:spPr>
          <a:xfrm>
            <a:off x="6161314" y="1643743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467D5296-BC3F-1481-D3F2-D59F6C49D5DB}"/>
              </a:ext>
            </a:extLst>
          </p:cNvPr>
          <p:cNvSpPr/>
          <p:nvPr/>
        </p:nvSpPr>
        <p:spPr>
          <a:xfrm>
            <a:off x="5290457" y="3667579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76D10-0C0D-17DA-CD6C-A518D2BAC929}"/>
              </a:ext>
            </a:extLst>
          </p:cNvPr>
          <p:cNvSpPr txBox="1"/>
          <p:nvPr/>
        </p:nvSpPr>
        <p:spPr>
          <a:xfrm>
            <a:off x="7260772" y="1320577"/>
            <a:ext cx="31854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むらさきと青の魚の</a:t>
            </a:r>
            <a:r>
              <a:rPr lang="ja-JP" altLang="en-US"/>
              <a:t>真ん中に</a:t>
            </a:r>
            <a:endParaRPr lang="en-US" altLang="ja-JP"/>
          </a:p>
          <a:p>
            <a:r>
              <a:rPr lang="ja-JP" altLang="en-US"/>
              <a:t>オレンジの魚を表示させる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88D99E-CB33-B8C2-EE20-ED28D84FDED7}"/>
              </a:ext>
            </a:extLst>
          </p:cNvPr>
          <p:cNvSpPr txBox="1"/>
          <p:nvPr/>
        </p:nvSpPr>
        <p:spPr>
          <a:xfrm>
            <a:off x="6270172" y="3344413"/>
            <a:ext cx="27238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真ん中の値（平均値）を</a:t>
            </a:r>
            <a:endParaRPr kumimoji="1" lang="en-US" altLang="ja-JP"/>
          </a:p>
          <a:p>
            <a:r>
              <a:rPr lang="ja-JP" altLang="en-US"/>
              <a:t>整数で表示する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2362CE-7425-CA11-0FBA-82AE562A781F}"/>
              </a:ext>
            </a:extLst>
          </p:cNvPr>
          <p:cNvSpPr txBox="1"/>
          <p:nvPr/>
        </p:nvSpPr>
        <p:spPr>
          <a:xfrm>
            <a:off x="7132391" y="4614093"/>
            <a:ext cx="182133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真ん中の値は</a:t>
            </a:r>
            <a:endParaRPr lang="en-US" altLang="ja-JP"/>
          </a:p>
          <a:p>
            <a:r>
              <a:rPr lang="en-US" altLang="ja-JP"/>
              <a:t> (A + B) ÷</a:t>
            </a:r>
            <a:r>
              <a:rPr lang="ja-JP" altLang="en-US"/>
              <a:t> </a:t>
            </a:r>
            <a:r>
              <a:rPr lang="en-US" altLang="ja-JP"/>
              <a:t>2</a:t>
            </a:r>
            <a:r>
              <a:rPr lang="ja-JP" altLang="en-US"/>
              <a:t> で</a:t>
            </a:r>
            <a:endParaRPr lang="en-US" altLang="ja-JP"/>
          </a:p>
          <a:p>
            <a:r>
              <a:rPr lang="ja-JP" altLang="en-US"/>
              <a:t>計算できるよ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9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B3258C-CA85-09B1-6A3F-EA23991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85850"/>
            <a:ext cx="6197600" cy="4686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5D3DF-4DFE-A6BB-3A68-895C1F8461E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ex06-1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E602F4-1F64-E178-BDE4-7566BD1F9961}"/>
              </a:ext>
            </a:extLst>
          </p:cNvPr>
          <p:cNvCxnSpPr>
            <a:cxnSpLocks/>
          </p:cNvCxnSpPr>
          <p:nvPr/>
        </p:nvCxnSpPr>
        <p:spPr>
          <a:xfrm>
            <a:off x="6096000" y="1208690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472C05-AD94-7E9D-3128-87149F4AADC1}"/>
              </a:ext>
            </a:extLst>
          </p:cNvPr>
          <p:cNvCxnSpPr>
            <a:cxnSpLocks/>
          </p:cNvCxnSpPr>
          <p:nvPr/>
        </p:nvCxnSpPr>
        <p:spPr>
          <a:xfrm>
            <a:off x="6096000" y="2427890"/>
            <a:ext cx="1145013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B5570-726E-117A-8BE5-356A813AF7AC}"/>
              </a:ext>
            </a:extLst>
          </p:cNvPr>
          <p:cNvSpPr/>
          <p:nvPr/>
        </p:nvSpPr>
        <p:spPr>
          <a:xfrm>
            <a:off x="7241013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062395-BB3D-FEAF-19A9-86757FAF450E}"/>
              </a:ext>
            </a:extLst>
          </p:cNvPr>
          <p:cNvSpPr txBox="1"/>
          <p:nvPr/>
        </p:nvSpPr>
        <p:spPr>
          <a:xfrm>
            <a:off x="8024340" y="1338709"/>
            <a:ext cx="21435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方向にランダムに</a:t>
            </a:r>
            <a:endParaRPr kumimoji="1" lang="en-US" altLang="ja-JP"/>
          </a:p>
          <a:p>
            <a:r>
              <a:rPr kumimoji="1" lang="ja-JP" altLang="en-US"/>
              <a:t>登場させる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F6E0430A-FB44-31D0-CE0F-91329823293A}"/>
              </a:ext>
            </a:extLst>
          </p:cNvPr>
          <p:cNvSpPr/>
          <p:nvPr/>
        </p:nvSpPr>
        <p:spPr>
          <a:xfrm>
            <a:off x="7538170" y="1661875"/>
            <a:ext cx="412598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31990E93-0E17-2511-8F93-BED3C74913B4}"/>
              </a:ext>
            </a:extLst>
          </p:cNvPr>
          <p:cNvSpPr/>
          <p:nvPr/>
        </p:nvSpPr>
        <p:spPr>
          <a:xfrm>
            <a:off x="4624614" y="4255182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8CFF80-3034-1232-080F-F39DACF27892}"/>
              </a:ext>
            </a:extLst>
          </p:cNvPr>
          <p:cNvSpPr txBox="1"/>
          <p:nvPr/>
        </p:nvSpPr>
        <p:spPr>
          <a:xfrm>
            <a:off x="3573004" y="4661053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右か左かしゃべる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03A56D-0792-007B-240A-94FDA6D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92200"/>
            <a:ext cx="6197600" cy="46736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B7B0F62-F8EF-B350-39B6-7A990FCF9BDD}"/>
              </a:ext>
            </a:extLst>
          </p:cNvPr>
          <p:cNvCxnSpPr>
            <a:cxnSpLocks/>
          </p:cNvCxnSpPr>
          <p:nvPr/>
        </p:nvCxnSpPr>
        <p:spPr>
          <a:xfrm>
            <a:off x="4204138" y="4235669"/>
            <a:ext cx="29429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0CEED6-25B0-D3EB-1B63-72A45DF1A9CD}"/>
              </a:ext>
            </a:extLst>
          </p:cNvPr>
          <p:cNvCxnSpPr>
            <a:cxnSpLocks/>
          </p:cNvCxnSpPr>
          <p:nvPr/>
        </p:nvCxnSpPr>
        <p:spPr>
          <a:xfrm>
            <a:off x="4537771" y="4235669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029E60-FDFD-16EB-8979-A8409D682E0E}"/>
              </a:ext>
            </a:extLst>
          </p:cNvPr>
          <p:cNvCxnSpPr>
            <a:cxnSpLocks/>
          </p:cNvCxnSpPr>
          <p:nvPr/>
        </p:nvCxnSpPr>
        <p:spPr>
          <a:xfrm>
            <a:off x="5205036" y="4235669"/>
            <a:ext cx="75092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28F635B-A6E8-92E3-2AE8-54B9E9AD64BD}"/>
              </a:ext>
            </a:extLst>
          </p:cNvPr>
          <p:cNvCxnSpPr>
            <a:cxnSpLocks/>
          </p:cNvCxnSpPr>
          <p:nvPr/>
        </p:nvCxnSpPr>
        <p:spPr>
          <a:xfrm>
            <a:off x="5983511" y="4235669"/>
            <a:ext cx="9486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0F18AE-EF09-2C14-ED7D-22657E98A023}"/>
              </a:ext>
            </a:extLst>
          </p:cNvPr>
          <p:cNvCxnSpPr>
            <a:cxnSpLocks/>
          </p:cNvCxnSpPr>
          <p:nvPr/>
        </p:nvCxnSpPr>
        <p:spPr>
          <a:xfrm>
            <a:off x="6972051" y="4235669"/>
            <a:ext cx="12328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6E5815-9C61-D580-F2E0-9BCF83E4E74D}"/>
              </a:ext>
            </a:extLst>
          </p:cNvPr>
          <p:cNvSpPr txBox="1"/>
          <p:nvPr/>
        </p:nvSpPr>
        <p:spPr>
          <a:xfrm>
            <a:off x="4130710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20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C587D6-6C7C-FE19-FBC7-9AF62704D479}"/>
              </a:ext>
            </a:extLst>
          </p:cNvPr>
          <p:cNvSpPr txBox="1"/>
          <p:nvPr/>
        </p:nvSpPr>
        <p:spPr>
          <a:xfrm>
            <a:off x="4624696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4</a:t>
            </a:r>
            <a:r>
              <a:rPr kumimoji="1" lang="en-US" altLang="ja-JP">
                <a:solidFill>
                  <a:srgbClr val="0070C0"/>
                </a:solidFill>
              </a:rPr>
              <a:t>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7BF277-1F32-FF4C-7534-12D9B92DA50A}"/>
              </a:ext>
            </a:extLst>
          </p:cNvPr>
          <p:cNvSpPr txBox="1"/>
          <p:nvPr/>
        </p:nvSpPr>
        <p:spPr>
          <a:xfrm>
            <a:off x="535992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60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EDB3F-AAF4-47C1-9BB0-FC81BF39CD82}"/>
              </a:ext>
            </a:extLst>
          </p:cNvPr>
          <p:cNvSpPr txBox="1"/>
          <p:nvPr/>
        </p:nvSpPr>
        <p:spPr>
          <a:xfrm>
            <a:off x="623725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80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049663-83F7-E219-2953-AE83066170FE}"/>
              </a:ext>
            </a:extLst>
          </p:cNvPr>
          <p:cNvSpPr txBox="1"/>
          <p:nvPr/>
        </p:nvSpPr>
        <p:spPr>
          <a:xfrm>
            <a:off x="7239659" y="4335527"/>
            <a:ext cx="5693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100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4A4652-03C5-C048-4D81-97AEEF33559C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ex07-1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CB66D-6F91-F430-79F2-9FE4E3A308B7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ex08-1</a:t>
            </a:r>
            <a:endParaRPr kumimoji="1" lang="ja-JP" altLang="en-US"/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A85225FF-2F2D-B218-0136-5A953CA3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79500"/>
            <a:ext cx="6210300" cy="4699000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50A386A2-F10F-B808-B9EA-B24205A4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30" y="2463366"/>
            <a:ext cx="1168400" cy="14478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C62584-D408-AB9D-63D0-4E45B18CF740}"/>
              </a:ext>
            </a:extLst>
          </p:cNvPr>
          <p:cNvCxnSpPr>
            <a:cxnSpLocks/>
          </p:cNvCxnSpPr>
          <p:nvPr/>
        </p:nvCxnSpPr>
        <p:spPr>
          <a:xfrm>
            <a:off x="322397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DEE7D1-4F24-8418-B951-7EB3B55A0794}"/>
              </a:ext>
            </a:extLst>
          </p:cNvPr>
          <p:cNvSpPr txBox="1"/>
          <p:nvPr/>
        </p:nvSpPr>
        <p:spPr>
          <a:xfrm>
            <a:off x="5707029" y="1286688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r>
              <a:rPr kumimoji="1" lang="ja-JP" altLang="en-US"/>
              <a:t>回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9D9D840-4E6A-6246-1128-B455BB79BDDC}"/>
              </a:ext>
            </a:extLst>
          </p:cNvPr>
          <p:cNvCxnSpPr>
            <a:cxnSpLocks/>
          </p:cNvCxnSpPr>
          <p:nvPr/>
        </p:nvCxnSpPr>
        <p:spPr>
          <a:xfrm>
            <a:off x="386415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7BC9D6-D938-3B12-78FC-32D9BE96AEF1}"/>
              </a:ext>
            </a:extLst>
          </p:cNvPr>
          <p:cNvCxnSpPr>
            <a:cxnSpLocks/>
          </p:cNvCxnSpPr>
          <p:nvPr/>
        </p:nvCxnSpPr>
        <p:spPr>
          <a:xfrm>
            <a:off x="4504324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DB1FEB-F6E5-9CB4-3058-9DA6D273A4DB}"/>
              </a:ext>
            </a:extLst>
          </p:cNvPr>
          <p:cNvCxnSpPr>
            <a:cxnSpLocks/>
          </p:cNvCxnSpPr>
          <p:nvPr/>
        </p:nvCxnSpPr>
        <p:spPr>
          <a:xfrm>
            <a:off x="5144496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5FA5AB5-7B21-AAAB-D5EB-2A3157FAD9AD}"/>
              </a:ext>
            </a:extLst>
          </p:cNvPr>
          <p:cNvCxnSpPr>
            <a:cxnSpLocks/>
          </p:cNvCxnSpPr>
          <p:nvPr/>
        </p:nvCxnSpPr>
        <p:spPr>
          <a:xfrm>
            <a:off x="5784668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8610E37-9D7F-521B-9BEB-C1EC8A0FA773}"/>
              </a:ext>
            </a:extLst>
          </p:cNvPr>
          <p:cNvCxnSpPr>
            <a:cxnSpLocks/>
          </p:cNvCxnSpPr>
          <p:nvPr/>
        </p:nvCxnSpPr>
        <p:spPr>
          <a:xfrm>
            <a:off x="6424840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28A26-3BBA-509D-7751-49C71FD1033D}"/>
              </a:ext>
            </a:extLst>
          </p:cNvPr>
          <p:cNvCxnSpPr>
            <a:cxnSpLocks/>
          </p:cNvCxnSpPr>
          <p:nvPr/>
        </p:nvCxnSpPr>
        <p:spPr>
          <a:xfrm>
            <a:off x="706501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61AE242-16E0-33C3-535C-204DD6A298EF}"/>
              </a:ext>
            </a:extLst>
          </p:cNvPr>
          <p:cNvCxnSpPr>
            <a:cxnSpLocks/>
          </p:cNvCxnSpPr>
          <p:nvPr/>
        </p:nvCxnSpPr>
        <p:spPr>
          <a:xfrm>
            <a:off x="7705185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C04DDD-0FC6-0F9A-325D-977594AA1718}"/>
              </a:ext>
            </a:extLst>
          </p:cNvPr>
          <p:cNvCxnSpPr>
            <a:cxnSpLocks/>
          </p:cNvCxnSpPr>
          <p:nvPr/>
        </p:nvCxnSpPr>
        <p:spPr>
          <a:xfrm>
            <a:off x="834535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BBB36409-1685-EA5B-8BB7-7A99CEDC3E31}"/>
              </a:ext>
            </a:extLst>
          </p:cNvPr>
          <p:cNvSpPr/>
          <p:nvPr/>
        </p:nvSpPr>
        <p:spPr>
          <a:xfrm rot="5400000">
            <a:off x="5871500" y="-1018416"/>
            <a:ext cx="441335" cy="5736379"/>
          </a:xfrm>
          <a:prstGeom prst="leftBrace">
            <a:avLst>
              <a:gd name="adj1" fmla="val 65489"/>
              <a:gd name="adj2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BDF018-276C-E54B-43EB-F05C8CB014BE}"/>
              </a:ext>
            </a:extLst>
          </p:cNvPr>
          <p:cNvSpPr txBox="1"/>
          <p:nvPr/>
        </p:nvSpPr>
        <p:spPr>
          <a:xfrm>
            <a:off x="8575219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C4F947F-CB0C-31ED-3A0D-5D3539B556B2}"/>
              </a:ext>
            </a:extLst>
          </p:cNvPr>
          <p:cNvCxnSpPr>
            <a:cxnSpLocks/>
          </p:cNvCxnSpPr>
          <p:nvPr/>
        </p:nvCxnSpPr>
        <p:spPr>
          <a:xfrm>
            <a:off x="8755118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8331E2-D3BA-1550-59B4-B66F51F51250}"/>
              </a:ext>
            </a:extLst>
          </p:cNvPr>
          <p:cNvCxnSpPr>
            <a:cxnSpLocks/>
          </p:cNvCxnSpPr>
          <p:nvPr/>
        </p:nvCxnSpPr>
        <p:spPr>
          <a:xfrm>
            <a:off x="8767310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689C9C-0ABA-A1F3-8687-856107588D43}"/>
              </a:ext>
            </a:extLst>
          </p:cNvPr>
          <p:cNvSpPr txBox="1"/>
          <p:nvPr/>
        </p:nvSpPr>
        <p:spPr>
          <a:xfrm>
            <a:off x="2848610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CC19581-9C89-EEC8-4A97-7E23424C1118}"/>
              </a:ext>
            </a:extLst>
          </p:cNvPr>
          <p:cNvCxnSpPr>
            <a:cxnSpLocks/>
          </p:cNvCxnSpPr>
          <p:nvPr/>
        </p:nvCxnSpPr>
        <p:spPr>
          <a:xfrm>
            <a:off x="3438061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97318B-A286-318D-AB69-0895D6F3CE05}"/>
              </a:ext>
            </a:extLst>
          </p:cNvPr>
          <p:cNvCxnSpPr>
            <a:cxnSpLocks/>
          </p:cNvCxnSpPr>
          <p:nvPr/>
        </p:nvCxnSpPr>
        <p:spPr>
          <a:xfrm>
            <a:off x="3055072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E5BB59D-D096-9923-5397-98FF9E044F60}"/>
              </a:ext>
            </a:extLst>
          </p:cNvPr>
          <p:cNvCxnSpPr>
            <a:cxnSpLocks/>
          </p:cNvCxnSpPr>
          <p:nvPr/>
        </p:nvCxnSpPr>
        <p:spPr>
          <a:xfrm flipH="1">
            <a:off x="8320182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308EE43-C52E-EE37-9331-E9F608E9DFD3}"/>
              </a:ext>
            </a:extLst>
          </p:cNvPr>
          <p:cNvCxnSpPr>
            <a:cxnSpLocks/>
          </p:cNvCxnSpPr>
          <p:nvPr/>
        </p:nvCxnSpPr>
        <p:spPr>
          <a:xfrm flipH="1">
            <a:off x="765265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A45CDF9-C855-763D-0989-3C8259DD42E7}"/>
              </a:ext>
            </a:extLst>
          </p:cNvPr>
          <p:cNvCxnSpPr>
            <a:cxnSpLocks/>
          </p:cNvCxnSpPr>
          <p:nvPr/>
        </p:nvCxnSpPr>
        <p:spPr>
          <a:xfrm flipH="1">
            <a:off x="698513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443F610-4236-498D-5E95-AD0D185DF4CF}"/>
              </a:ext>
            </a:extLst>
          </p:cNvPr>
          <p:cNvCxnSpPr>
            <a:cxnSpLocks/>
          </p:cNvCxnSpPr>
          <p:nvPr/>
        </p:nvCxnSpPr>
        <p:spPr>
          <a:xfrm flipH="1">
            <a:off x="6317615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4C84869-5E7C-D33F-47FB-D1EC6E2D8AE6}"/>
              </a:ext>
            </a:extLst>
          </p:cNvPr>
          <p:cNvCxnSpPr>
            <a:cxnSpLocks/>
          </p:cNvCxnSpPr>
          <p:nvPr/>
        </p:nvCxnSpPr>
        <p:spPr>
          <a:xfrm flipH="1">
            <a:off x="5650093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5BE243-3D05-F5E3-497C-CC41B40D2CE4}"/>
              </a:ext>
            </a:extLst>
          </p:cNvPr>
          <p:cNvCxnSpPr>
            <a:cxnSpLocks/>
          </p:cNvCxnSpPr>
          <p:nvPr/>
        </p:nvCxnSpPr>
        <p:spPr>
          <a:xfrm flipH="1">
            <a:off x="4982571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D49CC97-B89B-A2B2-F3C0-B150DB9234F4}"/>
              </a:ext>
            </a:extLst>
          </p:cNvPr>
          <p:cNvCxnSpPr>
            <a:cxnSpLocks/>
          </p:cNvCxnSpPr>
          <p:nvPr/>
        </p:nvCxnSpPr>
        <p:spPr>
          <a:xfrm flipH="1">
            <a:off x="431504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A8D82D5-70ED-5B69-F5B1-9DE45831F16B}"/>
              </a:ext>
            </a:extLst>
          </p:cNvPr>
          <p:cNvCxnSpPr>
            <a:cxnSpLocks/>
          </p:cNvCxnSpPr>
          <p:nvPr/>
        </p:nvCxnSpPr>
        <p:spPr>
          <a:xfrm flipH="1">
            <a:off x="364752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E4B29C-0F22-A491-205A-EAFD605E0DAA}"/>
              </a:ext>
            </a:extLst>
          </p:cNvPr>
          <p:cNvSpPr txBox="1"/>
          <p:nvPr/>
        </p:nvSpPr>
        <p:spPr>
          <a:xfrm>
            <a:off x="5383150" y="4528676"/>
            <a:ext cx="12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50</a:t>
            </a:r>
            <a:r>
              <a:rPr kumimoji="1" lang="ja-JP" altLang="en-US"/>
              <a:t>歩ずつ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0ACD3D3-4DD8-31C7-9F13-DBB30954247C}"/>
              </a:ext>
            </a:extLst>
          </p:cNvPr>
          <p:cNvCxnSpPr>
            <a:cxnSpLocks/>
          </p:cNvCxnSpPr>
          <p:nvPr/>
        </p:nvCxnSpPr>
        <p:spPr>
          <a:xfrm>
            <a:off x="5998951" y="4181961"/>
            <a:ext cx="0" cy="3235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7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C86E21C6-5B7E-C6E3-7FEB-191E6875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85850"/>
            <a:ext cx="6210300" cy="4686300"/>
          </a:xfrm>
          <a:prstGeom prst="rect">
            <a:avLst/>
          </a:prstGeom>
        </p:spPr>
      </p:pic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4103A278-5967-9F74-6D70-DB2E18C0E19B}"/>
              </a:ext>
            </a:extLst>
          </p:cNvPr>
          <p:cNvSpPr/>
          <p:nvPr/>
        </p:nvSpPr>
        <p:spPr>
          <a:xfrm>
            <a:off x="3396343" y="2209800"/>
            <a:ext cx="5965371" cy="1011349"/>
          </a:xfrm>
          <a:custGeom>
            <a:avLst/>
            <a:gdLst>
              <a:gd name="connsiteX0" fmla="*/ 97973 w 5965371"/>
              <a:gd name="connsiteY0" fmla="*/ 0 h 1011349"/>
              <a:gd name="connsiteX1" fmla="*/ 5867398 w 5965371"/>
              <a:gd name="connsiteY1" fmla="*/ 0 h 1011349"/>
              <a:gd name="connsiteX2" fmla="*/ 5965371 w 5965371"/>
              <a:gd name="connsiteY2" fmla="*/ 97973 h 1011349"/>
              <a:gd name="connsiteX3" fmla="*/ 5965371 w 5965371"/>
              <a:gd name="connsiteY3" fmla="*/ 489856 h 1011349"/>
              <a:gd name="connsiteX4" fmla="*/ 5867398 w 5965371"/>
              <a:gd name="connsiteY4" fmla="*/ 587829 h 1011349"/>
              <a:gd name="connsiteX5" fmla="*/ 1924872 w 5965371"/>
              <a:gd name="connsiteY5" fmla="*/ 587829 h 1011349"/>
              <a:gd name="connsiteX6" fmla="*/ 1373014 w 5965371"/>
              <a:gd name="connsiteY6" fmla="*/ 1011349 h 1011349"/>
              <a:gd name="connsiteX7" fmla="*/ 1698040 w 5965371"/>
              <a:gd name="connsiteY7" fmla="*/ 587829 h 1011349"/>
              <a:gd name="connsiteX8" fmla="*/ 97973 w 5965371"/>
              <a:gd name="connsiteY8" fmla="*/ 587829 h 1011349"/>
              <a:gd name="connsiteX9" fmla="*/ 0 w 5965371"/>
              <a:gd name="connsiteY9" fmla="*/ 489856 h 1011349"/>
              <a:gd name="connsiteX10" fmla="*/ 0 w 5965371"/>
              <a:gd name="connsiteY10" fmla="*/ 97973 h 1011349"/>
              <a:gd name="connsiteX11" fmla="*/ 97973 w 5965371"/>
              <a:gd name="connsiteY11" fmla="*/ 0 h 101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65371" h="1011349">
                <a:moveTo>
                  <a:pt x="97973" y="0"/>
                </a:moveTo>
                <a:lnTo>
                  <a:pt x="5867398" y="0"/>
                </a:lnTo>
                <a:cubicBezTo>
                  <a:pt x="5921507" y="0"/>
                  <a:pt x="5965371" y="43864"/>
                  <a:pt x="5965371" y="97973"/>
                </a:cubicBezTo>
                <a:lnTo>
                  <a:pt x="5965371" y="489856"/>
                </a:lnTo>
                <a:cubicBezTo>
                  <a:pt x="5965371" y="543965"/>
                  <a:pt x="5921507" y="587829"/>
                  <a:pt x="5867398" y="587829"/>
                </a:cubicBezTo>
                <a:lnTo>
                  <a:pt x="1924872" y="587829"/>
                </a:lnTo>
                <a:lnTo>
                  <a:pt x="1373014" y="1011349"/>
                </a:lnTo>
                <a:lnTo>
                  <a:pt x="1698040" y="587829"/>
                </a:lnTo>
                <a:lnTo>
                  <a:pt x="97973" y="587829"/>
                </a:lnTo>
                <a:cubicBezTo>
                  <a:pt x="43864" y="587829"/>
                  <a:pt x="0" y="543965"/>
                  <a:pt x="0" y="489856"/>
                </a:cubicBezTo>
                <a:lnTo>
                  <a:pt x="0" y="97973"/>
                </a:lnTo>
                <a:cubicBezTo>
                  <a:pt x="0" y="43864"/>
                  <a:pt x="43864" y="0"/>
                  <a:pt x="9797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F8431C-F120-B162-B5BE-C12C60BBF608}"/>
              </a:ext>
            </a:extLst>
          </p:cNvPr>
          <p:cNvSpPr txBox="1"/>
          <p:nvPr/>
        </p:nvSpPr>
        <p:spPr>
          <a:xfrm>
            <a:off x="3548743" y="2340820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今朝、→ 鬼ヶ島で → ピゴニャンが → 桃を → うめた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37CC55-8E43-8CDE-E368-E71FDF96C921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ex09-1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BD213064-72ED-5AF9-B7DB-82C573B3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3150"/>
            <a:ext cx="6223000" cy="4711700"/>
          </a:xfrm>
          <a:prstGeom prst="rect">
            <a:avLst/>
          </a:prstGeom>
        </p:spPr>
      </p:pic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044845A5-7FCB-DCD3-812D-8044E135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57" y="1958522"/>
            <a:ext cx="1346200" cy="393700"/>
          </a:xfrm>
          <a:prstGeom prst="rect">
            <a:avLst/>
          </a:prstGeom>
        </p:spPr>
      </p:pic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F508DBD6-BE0D-7F2B-D611-18B4EEB5E510}"/>
              </a:ext>
            </a:extLst>
          </p:cNvPr>
          <p:cNvSpPr/>
          <p:nvPr/>
        </p:nvSpPr>
        <p:spPr>
          <a:xfrm>
            <a:off x="4236357" y="2012952"/>
            <a:ext cx="1346200" cy="577783"/>
          </a:xfrm>
          <a:custGeom>
            <a:avLst/>
            <a:gdLst>
              <a:gd name="connsiteX0" fmla="*/ 65618 w 1346200"/>
              <a:gd name="connsiteY0" fmla="*/ 0 h 577783"/>
              <a:gd name="connsiteX1" fmla="*/ 1280582 w 1346200"/>
              <a:gd name="connsiteY1" fmla="*/ 0 h 577783"/>
              <a:gd name="connsiteX2" fmla="*/ 1346200 w 1346200"/>
              <a:gd name="connsiteY2" fmla="*/ 65618 h 577783"/>
              <a:gd name="connsiteX3" fmla="*/ 1346200 w 1346200"/>
              <a:gd name="connsiteY3" fmla="*/ 328082 h 577783"/>
              <a:gd name="connsiteX4" fmla="*/ 1280582 w 1346200"/>
              <a:gd name="connsiteY4" fmla="*/ 393700 h 577783"/>
              <a:gd name="connsiteX5" fmla="*/ 690527 w 1346200"/>
              <a:gd name="connsiteY5" fmla="*/ 393700 h 577783"/>
              <a:gd name="connsiteX6" fmla="*/ 545340 w 1346200"/>
              <a:gd name="connsiteY6" fmla="*/ 577783 h 577783"/>
              <a:gd name="connsiteX7" fmla="*/ 600668 w 1346200"/>
              <a:gd name="connsiteY7" fmla="*/ 393700 h 577783"/>
              <a:gd name="connsiteX8" fmla="*/ 65618 w 1346200"/>
              <a:gd name="connsiteY8" fmla="*/ 393700 h 577783"/>
              <a:gd name="connsiteX9" fmla="*/ 0 w 1346200"/>
              <a:gd name="connsiteY9" fmla="*/ 328082 h 577783"/>
              <a:gd name="connsiteX10" fmla="*/ 0 w 1346200"/>
              <a:gd name="connsiteY10" fmla="*/ 65618 h 577783"/>
              <a:gd name="connsiteX11" fmla="*/ 65618 w 1346200"/>
              <a:gd name="connsiteY11" fmla="*/ 0 h 57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6200" h="577783">
                <a:moveTo>
                  <a:pt x="65618" y="0"/>
                </a:moveTo>
                <a:lnTo>
                  <a:pt x="1280582" y="0"/>
                </a:lnTo>
                <a:cubicBezTo>
                  <a:pt x="1316822" y="0"/>
                  <a:pt x="1346200" y="29378"/>
                  <a:pt x="1346200" y="65618"/>
                </a:cubicBezTo>
                <a:lnTo>
                  <a:pt x="1346200" y="328082"/>
                </a:lnTo>
                <a:cubicBezTo>
                  <a:pt x="1346200" y="364322"/>
                  <a:pt x="1316822" y="393700"/>
                  <a:pt x="1280582" y="393700"/>
                </a:cubicBezTo>
                <a:lnTo>
                  <a:pt x="690527" y="393700"/>
                </a:lnTo>
                <a:lnTo>
                  <a:pt x="545340" y="577783"/>
                </a:lnTo>
                <a:lnTo>
                  <a:pt x="600668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1AC1C688-0156-BAB4-74DB-A175DA2D30CA}"/>
              </a:ext>
            </a:extLst>
          </p:cNvPr>
          <p:cNvSpPr/>
          <p:nvPr/>
        </p:nvSpPr>
        <p:spPr>
          <a:xfrm>
            <a:off x="3191328" y="2753180"/>
            <a:ext cx="2305958" cy="554587"/>
          </a:xfrm>
          <a:custGeom>
            <a:avLst/>
            <a:gdLst>
              <a:gd name="connsiteX0" fmla="*/ 65618 w 2305958"/>
              <a:gd name="connsiteY0" fmla="*/ 0 h 554587"/>
              <a:gd name="connsiteX1" fmla="*/ 2240340 w 2305958"/>
              <a:gd name="connsiteY1" fmla="*/ 0 h 554587"/>
              <a:gd name="connsiteX2" fmla="*/ 2305958 w 2305958"/>
              <a:gd name="connsiteY2" fmla="*/ 65618 h 554587"/>
              <a:gd name="connsiteX3" fmla="*/ 2305958 w 2305958"/>
              <a:gd name="connsiteY3" fmla="*/ 328082 h 554587"/>
              <a:gd name="connsiteX4" fmla="*/ 2240340 w 2305958"/>
              <a:gd name="connsiteY4" fmla="*/ 393700 h 554587"/>
              <a:gd name="connsiteX5" fmla="*/ 1837233 w 2305958"/>
              <a:gd name="connsiteY5" fmla="*/ 393700 h 554587"/>
              <a:gd name="connsiteX6" fmla="*/ 1600785 w 2305958"/>
              <a:gd name="connsiteY6" fmla="*/ 554587 h 554587"/>
              <a:gd name="connsiteX7" fmla="*/ 1710259 w 2305958"/>
              <a:gd name="connsiteY7" fmla="*/ 393700 h 554587"/>
              <a:gd name="connsiteX8" fmla="*/ 65618 w 2305958"/>
              <a:gd name="connsiteY8" fmla="*/ 393700 h 554587"/>
              <a:gd name="connsiteX9" fmla="*/ 0 w 2305958"/>
              <a:gd name="connsiteY9" fmla="*/ 328082 h 554587"/>
              <a:gd name="connsiteX10" fmla="*/ 0 w 2305958"/>
              <a:gd name="connsiteY10" fmla="*/ 65618 h 554587"/>
              <a:gd name="connsiteX11" fmla="*/ 65618 w 2305958"/>
              <a:gd name="connsiteY11" fmla="*/ 0 h 5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5958" h="554587">
                <a:moveTo>
                  <a:pt x="65618" y="0"/>
                </a:moveTo>
                <a:lnTo>
                  <a:pt x="2240340" y="0"/>
                </a:lnTo>
                <a:cubicBezTo>
                  <a:pt x="2276580" y="0"/>
                  <a:pt x="2305958" y="29378"/>
                  <a:pt x="2305958" y="65618"/>
                </a:cubicBezTo>
                <a:lnTo>
                  <a:pt x="2305958" y="328082"/>
                </a:lnTo>
                <a:cubicBezTo>
                  <a:pt x="2305958" y="364322"/>
                  <a:pt x="2276580" y="393700"/>
                  <a:pt x="2240340" y="393700"/>
                </a:cubicBezTo>
                <a:lnTo>
                  <a:pt x="1837233" y="393700"/>
                </a:lnTo>
                <a:lnTo>
                  <a:pt x="1600785" y="554587"/>
                </a:lnTo>
                <a:lnTo>
                  <a:pt x="1710259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830321-55DB-59AF-775C-4F194983383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ex10-1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88E86354-CA5C-7B88-8564-6C850567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3150"/>
            <a:ext cx="6223000" cy="4711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ex11-2</a:t>
            </a:r>
            <a:endParaRPr kumimoji="1" lang="ja-JP" altLang="en-US"/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A4CF7FB-EED2-EBBA-E5E5-3430CF35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3628"/>
            <a:ext cx="1003300" cy="1625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C25A92-5409-4CA8-2911-081DA4FC2E71}"/>
              </a:ext>
            </a:extLst>
          </p:cNvPr>
          <p:cNvSpPr txBox="1"/>
          <p:nvPr/>
        </p:nvSpPr>
        <p:spPr>
          <a:xfrm>
            <a:off x="4908549" y="3078464"/>
            <a:ext cx="387798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動かして魚を食べたら「パクッ」と</a:t>
            </a:r>
            <a:endParaRPr kumimoji="1" lang="en-US" altLang="ja-JP"/>
          </a:p>
          <a:p>
            <a:r>
              <a:rPr kumimoji="1" lang="ja-JP" altLang="en-US"/>
              <a:t>しゃべって、食べた魚の色になる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9ABE6C-1DA9-9242-4D48-FC141C62A0F5}"/>
              </a:ext>
            </a:extLst>
          </p:cNvPr>
          <p:cNvSpPr txBox="1"/>
          <p:nvPr/>
        </p:nvSpPr>
        <p:spPr>
          <a:xfrm>
            <a:off x="3551464" y="4431657"/>
            <a:ext cx="44678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動かしてないときに</a:t>
            </a:r>
            <a:r>
              <a:rPr lang="ja-JP" altLang="en-US"/>
              <a:t>魚にぶつかられたら</a:t>
            </a:r>
            <a:endParaRPr lang="en-US" altLang="ja-JP"/>
          </a:p>
          <a:p>
            <a:r>
              <a:rPr kumimoji="1" lang="en-US" altLang="ja-JP"/>
              <a:t>1</a:t>
            </a:r>
            <a:r>
              <a:rPr kumimoji="1" lang="ja-JP" altLang="en-US"/>
              <a:t>秒間「イテッ」としゃべって黒くなる</a:t>
            </a:r>
            <a:endParaRPr kumimoji="1" lang="en-US" altLang="ja-JP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5B28F77-33F3-60D2-8BB1-176B52D3FD9E}"/>
              </a:ext>
            </a:extLst>
          </p:cNvPr>
          <p:cNvCxnSpPr>
            <a:cxnSpLocks/>
          </p:cNvCxnSpPr>
          <p:nvPr/>
        </p:nvCxnSpPr>
        <p:spPr>
          <a:xfrm>
            <a:off x="2906486" y="4754822"/>
            <a:ext cx="6449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A8CD4B2-CBF7-BB5E-1B41-07E6047AAEB5}"/>
              </a:ext>
            </a:extLst>
          </p:cNvPr>
          <p:cNvCxnSpPr>
            <a:cxnSpLocks/>
          </p:cNvCxnSpPr>
          <p:nvPr/>
        </p:nvCxnSpPr>
        <p:spPr>
          <a:xfrm>
            <a:off x="4166507" y="3401629"/>
            <a:ext cx="74204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955B9B6-6DC8-A5AE-92BF-7A4FD191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66800"/>
            <a:ext cx="6210300" cy="4724400"/>
          </a:xfrm>
          <a:prstGeom prst="rect">
            <a:avLst/>
          </a:prstGeom>
        </p:spPr>
      </p:pic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819898AB-6107-1ED9-E0EF-79383E6A8ED5}"/>
              </a:ext>
            </a:extLst>
          </p:cNvPr>
          <p:cNvSpPr/>
          <p:nvPr/>
        </p:nvSpPr>
        <p:spPr>
          <a:xfrm>
            <a:off x="2093602" y="1944168"/>
            <a:ext cx="2834640" cy="811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ex12-2</a:t>
            </a:r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05B16CB-B70A-7CB9-5FB7-9AD079E1F55C}"/>
              </a:ext>
            </a:extLst>
          </p:cNvPr>
          <p:cNvGrpSpPr/>
          <p:nvPr/>
        </p:nvGrpSpPr>
        <p:grpSpPr>
          <a:xfrm>
            <a:off x="2189264" y="1977287"/>
            <a:ext cx="2589565" cy="733523"/>
            <a:chOff x="2189264" y="2336014"/>
            <a:chExt cx="2589565" cy="733523"/>
          </a:xfrm>
        </p:grpSpPr>
        <p:pic>
          <p:nvPicPr>
            <p:cNvPr id="6" name="図 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885F22C-0C1E-0605-D6C5-E088AC52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204"/>
            <a:stretch/>
          </p:blipFill>
          <p:spPr>
            <a:xfrm>
              <a:off x="4141108" y="2396063"/>
              <a:ext cx="637721" cy="624706"/>
            </a:xfrm>
            <a:prstGeom prst="rect">
              <a:avLst/>
            </a:prstGeom>
          </p:spPr>
        </p:pic>
        <p:pic>
          <p:nvPicPr>
            <p:cNvPr id="8" name="図 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8BD1DA1-A448-F381-029A-96F9E5CE1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0922" y="2336014"/>
              <a:ext cx="621157" cy="695696"/>
            </a:xfrm>
            <a:prstGeom prst="rect">
              <a:avLst/>
            </a:prstGeom>
          </p:spPr>
        </p:pic>
        <p:pic>
          <p:nvPicPr>
            <p:cNvPr id="11" name="図 10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771D003-DB0D-785F-BD8D-E461C4582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193"/>
            <a:stretch/>
          </p:blipFill>
          <p:spPr>
            <a:xfrm>
              <a:off x="2189264" y="2382124"/>
              <a:ext cx="761952" cy="68741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6EA3556-6E7B-F713-872E-A58E32AAE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762"/>
            <a:stretch/>
          </p:blipFill>
          <p:spPr>
            <a:xfrm>
              <a:off x="2869474" y="2339452"/>
              <a:ext cx="612875" cy="678342"/>
            </a:xfrm>
            <a:prstGeom prst="rect">
              <a:avLst/>
            </a:prstGeom>
          </p:spPr>
        </p:pic>
      </p:grp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5A83E04-72C0-C260-0810-0145C040F4A4}"/>
              </a:ext>
            </a:extLst>
          </p:cNvPr>
          <p:cNvSpPr/>
          <p:nvPr/>
        </p:nvSpPr>
        <p:spPr>
          <a:xfrm>
            <a:off x="2572512" y="2761488"/>
            <a:ext cx="597408" cy="792480"/>
          </a:xfrm>
          <a:custGeom>
            <a:avLst/>
            <a:gdLst>
              <a:gd name="connsiteX0" fmla="*/ 0 w 597408"/>
              <a:gd name="connsiteY0" fmla="*/ 0 h 792480"/>
              <a:gd name="connsiteX1" fmla="*/ 0 w 597408"/>
              <a:gd name="connsiteY1" fmla="*/ 457200 h 792480"/>
              <a:gd name="connsiteX2" fmla="*/ 597408 w 597408"/>
              <a:gd name="connsiteY2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408" h="792480">
                <a:moveTo>
                  <a:pt x="0" y="0"/>
                </a:moveTo>
                <a:lnTo>
                  <a:pt x="0" y="457200"/>
                </a:lnTo>
                <a:lnTo>
                  <a:pt x="597408" y="79248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8A6DF9-0016-D653-86F3-658F0BF06CE0}"/>
              </a:ext>
            </a:extLst>
          </p:cNvPr>
          <p:cNvSpPr txBox="1"/>
          <p:nvPr/>
        </p:nvSpPr>
        <p:spPr>
          <a:xfrm>
            <a:off x="2069110" y="1478693"/>
            <a:ext cx="2954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魚にぶつかると色が変わる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B3D69BE-AE74-6B8B-11DB-74F175A4B089}"/>
              </a:ext>
            </a:extLst>
          </p:cNvPr>
          <p:cNvSpPr txBox="1"/>
          <p:nvPr/>
        </p:nvSpPr>
        <p:spPr>
          <a:xfrm>
            <a:off x="4614637" y="3027778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食べた魚の数を</a:t>
            </a:r>
            <a:endParaRPr lang="en-US" altLang="ja-JP"/>
          </a:p>
          <a:p>
            <a:r>
              <a:rPr kumimoji="1" lang="ja-JP" altLang="en-US"/>
              <a:t>しゃべる</a:t>
            </a:r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9BCD4F07-F8DF-5D07-AA8B-84263C4A232B}"/>
              </a:ext>
            </a:extLst>
          </p:cNvPr>
          <p:cNvSpPr/>
          <p:nvPr/>
        </p:nvSpPr>
        <p:spPr>
          <a:xfrm>
            <a:off x="3817257" y="3106057"/>
            <a:ext cx="856343" cy="232229"/>
          </a:xfrm>
          <a:custGeom>
            <a:avLst/>
            <a:gdLst>
              <a:gd name="connsiteX0" fmla="*/ 0 w 856343"/>
              <a:gd name="connsiteY0" fmla="*/ 0 h 232229"/>
              <a:gd name="connsiteX1" fmla="*/ 478972 w 856343"/>
              <a:gd name="connsiteY1" fmla="*/ 0 h 232229"/>
              <a:gd name="connsiteX2" fmla="*/ 856343 w 856343"/>
              <a:gd name="connsiteY2" fmla="*/ 232229 h 23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232229">
                <a:moveTo>
                  <a:pt x="0" y="0"/>
                </a:moveTo>
                <a:lnTo>
                  <a:pt x="478972" y="0"/>
                </a:lnTo>
                <a:lnTo>
                  <a:pt x="856343" y="232229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93D07B5-8802-E72E-9815-6C87483473B3}"/>
              </a:ext>
            </a:extLst>
          </p:cNvPr>
          <p:cNvSpPr txBox="1"/>
          <p:nvPr/>
        </p:nvSpPr>
        <p:spPr>
          <a:xfrm>
            <a:off x="2060753" y="4944543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５回ぶつかったら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1F02FE-ACDE-D12A-C62E-9417057C9F71}"/>
              </a:ext>
            </a:extLst>
          </p:cNvPr>
          <p:cNvSpPr txBox="1"/>
          <p:nvPr/>
        </p:nvSpPr>
        <p:spPr>
          <a:xfrm>
            <a:off x="7212622" y="418076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魚は全部青色</a:t>
            </a:r>
          </a:p>
        </p:txBody>
      </p:sp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8878931-FF18-C011-05C2-625ACEAB48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05"/>
          <a:stretch/>
        </p:blipFill>
        <p:spPr>
          <a:xfrm>
            <a:off x="4174385" y="4087054"/>
            <a:ext cx="1051123" cy="1346200"/>
          </a:xfrm>
          <a:prstGeom prst="rect">
            <a:avLst/>
          </a:prstGeom>
        </p:spPr>
      </p:pic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96094DAD-D65B-B5DE-15B0-B79559AB51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4869" y="4273303"/>
            <a:ext cx="602318" cy="558799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ex13-2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7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139</Words>
  <Application>Microsoft Macintosh PowerPoint</Application>
  <PresentationFormat>ワイド画面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Motoyuki Ozeki</dc:creator>
  <cp:lastModifiedBy>Motoyuki Ozeki</cp:lastModifiedBy>
  <cp:revision>20</cp:revision>
  <dcterms:created xsi:type="dcterms:W3CDTF">2023-09-25T01:49:13Z</dcterms:created>
  <dcterms:modified xsi:type="dcterms:W3CDTF">2023-10-02T13:33:38Z</dcterms:modified>
</cp:coreProperties>
</file>