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/>
    <p:restoredTop sz="94694"/>
  </p:normalViewPr>
  <p:slideViewPr>
    <p:cSldViewPr snapToGrid="0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03A56D-0792-007B-240A-94FDA6D9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92200"/>
            <a:ext cx="6197600" cy="46736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B7B0F62-F8EF-B350-39B6-7A990FCF9BDD}"/>
              </a:ext>
            </a:extLst>
          </p:cNvPr>
          <p:cNvCxnSpPr>
            <a:cxnSpLocks/>
          </p:cNvCxnSpPr>
          <p:nvPr/>
        </p:nvCxnSpPr>
        <p:spPr>
          <a:xfrm>
            <a:off x="4204138" y="4235669"/>
            <a:ext cx="29429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0CEED6-25B0-D3EB-1B63-72A45DF1A9CD}"/>
              </a:ext>
            </a:extLst>
          </p:cNvPr>
          <p:cNvCxnSpPr>
            <a:cxnSpLocks/>
          </p:cNvCxnSpPr>
          <p:nvPr/>
        </p:nvCxnSpPr>
        <p:spPr>
          <a:xfrm>
            <a:off x="4537771" y="4235669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029E60-FDFD-16EB-8979-A8409D682E0E}"/>
              </a:ext>
            </a:extLst>
          </p:cNvPr>
          <p:cNvCxnSpPr>
            <a:cxnSpLocks/>
          </p:cNvCxnSpPr>
          <p:nvPr/>
        </p:nvCxnSpPr>
        <p:spPr>
          <a:xfrm>
            <a:off x="5205036" y="4235669"/>
            <a:ext cx="75092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8F635B-A6E8-92E3-2AE8-54B9E9AD64BD}"/>
              </a:ext>
            </a:extLst>
          </p:cNvPr>
          <p:cNvCxnSpPr>
            <a:cxnSpLocks/>
          </p:cNvCxnSpPr>
          <p:nvPr/>
        </p:nvCxnSpPr>
        <p:spPr>
          <a:xfrm>
            <a:off x="5983511" y="4235669"/>
            <a:ext cx="9486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0F18AE-EF09-2C14-ED7D-22657E98A023}"/>
              </a:ext>
            </a:extLst>
          </p:cNvPr>
          <p:cNvCxnSpPr>
            <a:cxnSpLocks/>
          </p:cNvCxnSpPr>
          <p:nvPr/>
        </p:nvCxnSpPr>
        <p:spPr>
          <a:xfrm>
            <a:off x="6972051" y="4235669"/>
            <a:ext cx="12328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6E5815-9C61-D580-F2E0-9BCF83E4E74D}"/>
              </a:ext>
            </a:extLst>
          </p:cNvPr>
          <p:cNvSpPr txBox="1"/>
          <p:nvPr/>
        </p:nvSpPr>
        <p:spPr>
          <a:xfrm>
            <a:off x="4130710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20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C587D6-6C7C-FE19-FBC7-9AF62704D479}"/>
              </a:ext>
            </a:extLst>
          </p:cNvPr>
          <p:cNvSpPr txBox="1"/>
          <p:nvPr/>
        </p:nvSpPr>
        <p:spPr>
          <a:xfrm>
            <a:off x="4624696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4</a:t>
            </a:r>
            <a:r>
              <a:rPr kumimoji="1" lang="en-US" altLang="ja-JP">
                <a:solidFill>
                  <a:srgbClr val="0070C0"/>
                </a:solidFill>
              </a:rPr>
              <a:t>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7BF277-1F32-FF4C-7534-12D9B92DA50A}"/>
              </a:ext>
            </a:extLst>
          </p:cNvPr>
          <p:cNvSpPr txBox="1"/>
          <p:nvPr/>
        </p:nvSpPr>
        <p:spPr>
          <a:xfrm>
            <a:off x="535992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60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EDB3F-AAF4-47C1-9BB0-FC81BF39CD82}"/>
              </a:ext>
            </a:extLst>
          </p:cNvPr>
          <p:cNvSpPr txBox="1"/>
          <p:nvPr/>
        </p:nvSpPr>
        <p:spPr>
          <a:xfrm>
            <a:off x="6237253" y="433552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80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049663-83F7-E219-2953-AE83066170FE}"/>
              </a:ext>
            </a:extLst>
          </p:cNvPr>
          <p:cNvSpPr txBox="1"/>
          <p:nvPr/>
        </p:nvSpPr>
        <p:spPr>
          <a:xfrm>
            <a:off x="7239659" y="4335527"/>
            <a:ext cx="5693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100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A4652-03C5-C048-4D81-97AEEF33559C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ex07-1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CB66D-6F91-F430-79F2-9FE4E3A308B7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ex08-1</a:t>
            </a:r>
            <a:endParaRPr kumimoji="1" lang="ja-JP" altLang="en-US"/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A85225FF-2F2D-B218-0136-5A953CA3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79500"/>
            <a:ext cx="6210300" cy="4699000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50A386A2-F10F-B808-B9EA-B24205A4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0" y="2463366"/>
            <a:ext cx="1168400" cy="14478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C62584-D408-AB9D-63D0-4E45B18CF740}"/>
              </a:ext>
            </a:extLst>
          </p:cNvPr>
          <p:cNvCxnSpPr>
            <a:cxnSpLocks/>
          </p:cNvCxnSpPr>
          <p:nvPr/>
        </p:nvCxnSpPr>
        <p:spPr>
          <a:xfrm>
            <a:off x="322397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EE7D1-4F24-8418-B951-7EB3B55A0794}"/>
              </a:ext>
            </a:extLst>
          </p:cNvPr>
          <p:cNvSpPr txBox="1"/>
          <p:nvPr/>
        </p:nvSpPr>
        <p:spPr>
          <a:xfrm>
            <a:off x="5707029" y="1286688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r>
              <a:rPr kumimoji="1" lang="ja-JP" altLang="en-US"/>
              <a:t>回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D9D840-4E6A-6246-1128-B455BB79BDDC}"/>
              </a:ext>
            </a:extLst>
          </p:cNvPr>
          <p:cNvCxnSpPr>
            <a:cxnSpLocks/>
          </p:cNvCxnSpPr>
          <p:nvPr/>
        </p:nvCxnSpPr>
        <p:spPr>
          <a:xfrm>
            <a:off x="386415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7BC9D6-D938-3B12-78FC-32D9BE96AEF1}"/>
              </a:ext>
            </a:extLst>
          </p:cNvPr>
          <p:cNvCxnSpPr>
            <a:cxnSpLocks/>
          </p:cNvCxnSpPr>
          <p:nvPr/>
        </p:nvCxnSpPr>
        <p:spPr>
          <a:xfrm>
            <a:off x="4504324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9DB1FEB-F6E5-9CB4-3058-9DA6D273A4DB}"/>
              </a:ext>
            </a:extLst>
          </p:cNvPr>
          <p:cNvCxnSpPr>
            <a:cxnSpLocks/>
          </p:cNvCxnSpPr>
          <p:nvPr/>
        </p:nvCxnSpPr>
        <p:spPr>
          <a:xfrm>
            <a:off x="5144496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5FA5AB5-7B21-AAAB-D5EB-2A3157FAD9AD}"/>
              </a:ext>
            </a:extLst>
          </p:cNvPr>
          <p:cNvCxnSpPr>
            <a:cxnSpLocks/>
          </p:cNvCxnSpPr>
          <p:nvPr/>
        </p:nvCxnSpPr>
        <p:spPr>
          <a:xfrm>
            <a:off x="5784668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610E37-9D7F-521B-9BEB-C1EC8A0FA773}"/>
              </a:ext>
            </a:extLst>
          </p:cNvPr>
          <p:cNvCxnSpPr>
            <a:cxnSpLocks/>
          </p:cNvCxnSpPr>
          <p:nvPr/>
        </p:nvCxnSpPr>
        <p:spPr>
          <a:xfrm>
            <a:off x="6424840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28A26-3BBA-509D-7751-49C71FD1033D}"/>
              </a:ext>
            </a:extLst>
          </p:cNvPr>
          <p:cNvCxnSpPr>
            <a:cxnSpLocks/>
          </p:cNvCxnSpPr>
          <p:nvPr/>
        </p:nvCxnSpPr>
        <p:spPr>
          <a:xfrm>
            <a:off x="7065012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61AE242-16E0-33C3-535C-204DD6A298EF}"/>
              </a:ext>
            </a:extLst>
          </p:cNvPr>
          <p:cNvCxnSpPr>
            <a:cxnSpLocks/>
          </p:cNvCxnSpPr>
          <p:nvPr/>
        </p:nvCxnSpPr>
        <p:spPr>
          <a:xfrm>
            <a:off x="7705185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C04DDD-0FC6-0F9A-325D-977594AA1718}"/>
              </a:ext>
            </a:extLst>
          </p:cNvPr>
          <p:cNvCxnSpPr>
            <a:cxnSpLocks/>
          </p:cNvCxnSpPr>
          <p:nvPr/>
        </p:nvCxnSpPr>
        <p:spPr>
          <a:xfrm>
            <a:off x="8345359" y="2228193"/>
            <a:ext cx="6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BBB36409-1685-EA5B-8BB7-7A99CEDC3E31}"/>
              </a:ext>
            </a:extLst>
          </p:cNvPr>
          <p:cNvSpPr/>
          <p:nvPr/>
        </p:nvSpPr>
        <p:spPr>
          <a:xfrm rot="5400000">
            <a:off x="5871500" y="-1018416"/>
            <a:ext cx="441335" cy="5736379"/>
          </a:xfrm>
          <a:prstGeom prst="leftBrace">
            <a:avLst>
              <a:gd name="adj1" fmla="val 65489"/>
              <a:gd name="adj2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BDF018-276C-E54B-43EB-F05C8CB014BE}"/>
              </a:ext>
            </a:extLst>
          </p:cNvPr>
          <p:cNvSpPr txBox="1"/>
          <p:nvPr/>
        </p:nvSpPr>
        <p:spPr>
          <a:xfrm>
            <a:off x="8575219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C4F947F-CB0C-31ED-3A0D-5D3539B556B2}"/>
              </a:ext>
            </a:extLst>
          </p:cNvPr>
          <p:cNvCxnSpPr>
            <a:cxnSpLocks/>
          </p:cNvCxnSpPr>
          <p:nvPr/>
        </p:nvCxnSpPr>
        <p:spPr>
          <a:xfrm>
            <a:off x="8755118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8331E2-D3BA-1550-59B4-B66F51F51250}"/>
              </a:ext>
            </a:extLst>
          </p:cNvPr>
          <p:cNvCxnSpPr>
            <a:cxnSpLocks/>
          </p:cNvCxnSpPr>
          <p:nvPr/>
        </p:nvCxnSpPr>
        <p:spPr>
          <a:xfrm>
            <a:off x="8767310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689C9C-0ABA-A1F3-8687-856107588D43}"/>
              </a:ext>
            </a:extLst>
          </p:cNvPr>
          <p:cNvSpPr txBox="1"/>
          <p:nvPr/>
        </p:nvSpPr>
        <p:spPr>
          <a:xfrm>
            <a:off x="2848610" y="4505543"/>
            <a:ext cx="77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B050"/>
                </a:solidFill>
              </a:rPr>
              <a:t>30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CC19581-9C89-EEC8-4A97-7E23424C1118}"/>
              </a:ext>
            </a:extLst>
          </p:cNvPr>
          <p:cNvCxnSpPr>
            <a:cxnSpLocks/>
          </p:cNvCxnSpPr>
          <p:nvPr/>
        </p:nvCxnSpPr>
        <p:spPr>
          <a:xfrm>
            <a:off x="3438061" y="2630855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97318B-A286-318D-AB69-0895D6F3CE05}"/>
              </a:ext>
            </a:extLst>
          </p:cNvPr>
          <p:cNvCxnSpPr>
            <a:cxnSpLocks/>
          </p:cNvCxnSpPr>
          <p:nvPr/>
        </p:nvCxnSpPr>
        <p:spPr>
          <a:xfrm>
            <a:off x="3055072" y="4440620"/>
            <a:ext cx="35735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E5BB59D-D096-9923-5397-98FF9E044F60}"/>
              </a:ext>
            </a:extLst>
          </p:cNvPr>
          <p:cNvCxnSpPr>
            <a:cxnSpLocks/>
          </p:cNvCxnSpPr>
          <p:nvPr/>
        </p:nvCxnSpPr>
        <p:spPr>
          <a:xfrm flipH="1">
            <a:off x="8320182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08EE43-C52E-EE37-9331-E9F608E9DFD3}"/>
              </a:ext>
            </a:extLst>
          </p:cNvPr>
          <p:cNvCxnSpPr>
            <a:cxnSpLocks/>
          </p:cNvCxnSpPr>
          <p:nvPr/>
        </p:nvCxnSpPr>
        <p:spPr>
          <a:xfrm flipH="1">
            <a:off x="765265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A45CDF9-C855-763D-0989-3C8259DD42E7}"/>
              </a:ext>
            </a:extLst>
          </p:cNvPr>
          <p:cNvCxnSpPr>
            <a:cxnSpLocks/>
          </p:cNvCxnSpPr>
          <p:nvPr/>
        </p:nvCxnSpPr>
        <p:spPr>
          <a:xfrm flipH="1">
            <a:off x="698513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443F610-4236-498D-5E95-AD0D185DF4CF}"/>
              </a:ext>
            </a:extLst>
          </p:cNvPr>
          <p:cNvCxnSpPr>
            <a:cxnSpLocks/>
          </p:cNvCxnSpPr>
          <p:nvPr/>
        </p:nvCxnSpPr>
        <p:spPr>
          <a:xfrm flipH="1">
            <a:off x="6317615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C84869-5E7C-D33F-47FB-D1EC6E2D8AE6}"/>
              </a:ext>
            </a:extLst>
          </p:cNvPr>
          <p:cNvCxnSpPr>
            <a:cxnSpLocks/>
          </p:cNvCxnSpPr>
          <p:nvPr/>
        </p:nvCxnSpPr>
        <p:spPr>
          <a:xfrm flipH="1">
            <a:off x="5650093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5BE243-3D05-F5E3-497C-CC41B40D2CE4}"/>
              </a:ext>
            </a:extLst>
          </p:cNvPr>
          <p:cNvCxnSpPr>
            <a:cxnSpLocks/>
          </p:cNvCxnSpPr>
          <p:nvPr/>
        </p:nvCxnSpPr>
        <p:spPr>
          <a:xfrm flipH="1">
            <a:off x="4982571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D49CC97-B89B-A2B2-F3C0-B150DB9234F4}"/>
              </a:ext>
            </a:extLst>
          </p:cNvPr>
          <p:cNvCxnSpPr>
            <a:cxnSpLocks/>
          </p:cNvCxnSpPr>
          <p:nvPr/>
        </p:nvCxnSpPr>
        <p:spPr>
          <a:xfrm flipH="1">
            <a:off x="4315049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A8D82D5-70ED-5B69-F5B1-9DE45831F16B}"/>
              </a:ext>
            </a:extLst>
          </p:cNvPr>
          <p:cNvCxnSpPr>
            <a:cxnSpLocks/>
          </p:cNvCxnSpPr>
          <p:nvPr/>
        </p:nvCxnSpPr>
        <p:spPr>
          <a:xfrm flipH="1">
            <a:off x="3647527" y="4181961"/>
            <a:ext cx="62580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E4B29C-0F22-A491-205A-EAFD605E0DAA}"/>
              </a:ext>
            </a:extLst>
          </p:cNvPr>
          <p:cNvSpPr txBox="1"/>
          <p:nvPr/>
        </p:nvSpPr>
        <p:spPr>
          <a:xfrm>
            <a:off x="5383150" y="4528676"/>
            <a:ext cx="12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50</a:t>
            </a:r>
            <a:r>
              <a:rPr kumimoji="1" lang="ja-JP" altLang="en-US"/>
              <a:t>歩ずつ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ACD3D3-4DD8-31C7-9F13-DBB30954247C}"/>
              </a:ext>
            </a:extLst>
          </p:cNvPr>
          <p:cNvCxnSpPr>
            <a:cxnSpLocks/>
          </p:cNvCxnSpPr>
          <p:nvPr/>
        </p:nvCxnSpPr>
        <p:spPr>
          <a:xfrm>
            <a:off x="5998951" y="4181961"/>
            <a:ext cx="0" cy="3235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C86E21C6-5B7E-C6E3-7FEB-191E6875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85850"/>
            <a:ext cx="6210300" cy="4686300"/>
          </a:xfrm>
          <a:prstGeom prst="rect">
            <a:avLst/>
          </a:prstGeom>
        </p:spPr>
      </p:pic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4103A278-5967-9F74-6D70-DB2E18C0E19B}"/>
              </a:ext>
            </a:extLst>
          </p:cNvPr>
          <p:cNvSpPr/>
          <p:nvPr/>
        </p:nvSpPr>
        <p:spPr>
          <a:xfrm>
            <a:off x="3396343" y="2209800"/>
            <a:ext cx="5965371" cy="1011349"/>
          </a:xfrm>
          <a:custGeom>
            <a:avLst/>
            <a:gdLst>
              <a:gd name="connsiteX0" fmla="*/ 97973 w 5965371"/>
              <a:gd name="connsiteY0" fmla="*/ 0 h 1011349"/>
              <a:gd name="connsiteX1" fmla="*/ 5867398 w 5965371"/>
              <a:gd name="connsiteY1" fmla="*/ 0 h 1011349"/>
              <a:gd name="connsiteX2" fmla="*/ 5965371 w 5965371"/>
              <a:gd name="connsiteY2" fmla="*/ 97973 h 1011349"/>
              <a:gd name="connsiteX3" fmla="*/ 5965371 w 5965371"/>
              <a:gd name="connsiteY3" fmla="*/ 489856 h 1011349"/>
              <a:gd name="connsiteX4" fmla="*/ 5867398 w 5965371"/>
              <a:gd name="connsiteY4" fmla="*/ 587829 h 1011349"/>
              <a:gd name="connsiteX5" fmla="*/ 1924872 w 5965371"/>
              <a:gd name="connsiteY5" fmla="*/ 587829 h 1011349"/>
              <a:gd name="connsiteX6" fmla="*/ 1373014 w 5965371"/>
              <a:gd name="connsiteY6" fmla="*/ 1011349 h 1011349"/>
              <a:gd name="connsiteX7" fmla="*/ 1698040 w 5965371"/>
              <a:gd name="connsiteY7" fmla="*/ 587829 h 1011349"/>
              <a:gd name="connsiteX8" fmla="*/ 97973 w 5965371"/>
              <a:gd name="connsiteY8" fmla="*/ 587829 h 1011349"/>
              <a:gd name="connsiteX9" fmla="*/ 0 w 5965371"/>
              <a:gd name="connsiteY9" fmla="*/ 489856 h 1011349"/>
              <a:gd name="connsiteX10" fmla="*/ 0 w 5965371"/>
              <a:gd name="connsiteY10" fmla="*/ 97973 h 1011349"/>
              <a:gd name="connsiteX11" fmla="*/ 97973 w 5965371"/>
              <a:gd name="connsiteY11" fmla="*/ 0 h 1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65371" h="1011349">
                <a:moveTo>
                  <a:pt x="97973" y="0"/>
                </a:moveTo>
                <a:lnTo>
                  <a:pt x="5867398" y="0"/>
                </a:lnTo>
                <a:cubicBezTo>
                  <a:pt x="5921507" y="0"/>
                  <a:pt x="5965371" y="43864"/>
                  <a:pt x="5965371" y="97973"/>
                </a:cubicBezTo>
                <a:lnTo>
                  <a:pt x="5965371" y="489856"/>
                </a:lnTo>
                <a:cubicBezTo>
                  <a:pt x="5965371" y="543965"/>
                  <a:pt x="5921507" y="587829"/>
                  <a:pt x="5867398" y="587829"/>
                </a:cubicBezTo>
                <a:lnTo>
                  <a:pt x="1924872" y="587829"/>
                </a:lnTo>
                <a:lnTo>
                  <a:pt x="1373014" y="1011349"/>
                </a:lnTo>
                <a:lnTo>
                  <a:pt x="1698040" y="587829"/>
                </a:lnTo>
                <a:lnTo>
                  <a:pt x="97973" y="587829"/>
                </a:lnTo>
                <a:cubicBezTo>
                  <a:pt x="43864" y="587829"/>
                  <a:pt x="0" y="543965"/>
                  <a:pt x="0" y="489856"/>
                </a:cubicBezTo>
                <a:lnTo>
                  <a:pt x="0" y="97973"/>
                </a:lnTo>
                <a:cubicBezTo>
                  <a:pt x="0" y="43864"/>
                  <a:pt x="43864" y="0"/>
                  <a:pt x="979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F8431C-F120-B162-B5BE-C12C60BBF608}"/>
              </a:ext>
            </a:extLst>
          </p:cNvPr>
          <p:cNvSpPr txBox="1"/>
          <p:nvPr/>
        </p:nvSpPr>
        <p:spPr>
          <a:xfrm>
            <a:off x="3548743" y="234082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今朝、→ 鬼ヶ島で → ピゴニャンが → 桃を → うめた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37CC55-8E43-8CDE-E368-E71FDF96C921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ex09-1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D213064-72ED-5AF9-B7DB-82C573B3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044845A5-7FCB-DCD3-812D-8044E135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57" y="1958522"/>
            <a:ext cx="1346200" cy="393700"/>
          </a:xfrm>
          <a:prstGeom prst="rect">
            <a:avLst/>
          </a:prstGeom>
        </p:spPr>
      </p:pic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F508DBD6-BE0D-7F2B-D611-18B4EEB5E510}"/>
              </a:ext>
            </a:extLst>
          </p:cNvPr>
          <p:cNvSpPr/>
          <p:nvPr/>
        </p:nvSpPr>
        <p:spPr>
          <a:xfrm>
            <a:off x="4236357" y="2012952"/>
            <a:ext cx="1346200" cy="577783"/>
          </a:xfrm>
          <a:custGeom>
            <a:avLst/>
            <a:gdLst>
              <a:gd name="connsiteX0" fmla="*/ 65618 w 1346200"/>
              <a:gd name="connsiteY0" fmla="*/ 0 h 577783"/>
              <a:gd name="connsiteX1" fmla="*/ 1280582 w 1346200"/>
              <a:gd name="connsiteY1" fmla="*/ 0 h 577783"/>
              <a:gd name="connsiteX2" fmla="*/ 1346200 w 1346200"/>
              <a:gd name="connsiteY2" fmla="*/ 65618 h 577783"/>
              <a:gd name="connsiteX3" fmla="*/ 1346200 w 1346200"/>
              <a:gd name="connsiteY3" fmla="*/ 328082 h 577783"/>
              <a:gd name="connsiteX4" fmla="*/ 1280582 w 1346200"/>
              <a:gd name="connsiteY4" fmla="*/ 393700 h 577783"/>
              <a:gd name="connsiteX5" fmla="*/ 690527 w 1346200"/>
              <a:gd name="connsiteY5" fmla="*/ 393700 h 577783"/>
              <a:gd name="connsiteX6" fmla="*/ 545340 w 1346200"/>
              <a:gd name="connsiteY6" fmla="*/ 577783 h 577783"/>
              <a:gd name="connsiteX7" fmla="*/ 600668 w 1346200"/>
              <a:gd name="connsiteY7" fmla="*/ 393700 h 577783"/>
              <a:gd name="connsiteX8" fmla="*/ 65618 w 1346200"/>
              <a:gd name="connsiteY8" fmla="*/ 393700 h 577783"/>
              <a:gd name="connsiteX9" fmla="*/ 0 w 1346200"/>
              <a:gd name="connsiteY9" fmla="*/ 328082 h 577783"/>
              <a:gd name="connsiteX10" fmla="*/ 0 w 1346200"/>
              <a:gd name="connsiteY10" fmla="*/ 65618 h 577783"/>
              <a:gd name="connsiteX11" fmla="*/ 65618 w 1346200"/>
              <a:gd name="connsiteY11" fmla="*/ 0 h 57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6200" h="577783">
                <a:moveTo>
                  <a:pt x="65618" y="0"/>
                </a:moveTo>
                <a:lnTo>
                  <a:pt x="1280582" y="0"/>
                </a:lnTo>
                <a:cubicBezTo>
                  <a:pt x="1316822" y="0"/>
                  <a:pt x="1346200" y="29378"/>
                  <a:pt x="1346200" y="65618"/>
                </a:cubicBezTo>
                <a:lnTo>
                  <a:pt x="1346200" y="328082"/>
                </a:lnTo>
                <a:cubicBezTo>
                  <a:pt x="1346200" y="364322"/>
                  <a:pt x="1316822" y="393700"/>
                  <a:pt x="1280582" y="393700"/>
                </a:cubicBezTo>
                <a:lnTo>
                  <a:pt x="690527" y="393700"/>
                </a:lnTo>
                <a:lnTo>
                  <a:pt x="545340" y="577783"/>
                </a:lnTo>
                <a:lnTo>
                  <a:pt x="600668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1AC1C688-0156-BAB4-74DB-A175DA2D30CA}"/>
              </a:ext>
            </a:extLst>
          </p:cNvPr>
          <p:cNvSpPr/>
          <p:nvPr/>
        </p:nvSpPr>
        <p:spPr>
          <a:xfrm>
            <a:off x="3191328" y="2753180"/>
            <a:ext cx="2305958" cy="554587"/>
          </a:xfrm>
          <a:custGeom>
            <a:avLst/>
            <a:gdLst>
              <a:gd name="connsiteX0" fmla="*/ 65618 w 2305958"/>
              <a:gd name="connsiteY0" fmla="*/ 0 h 554587"/>
              <a:gd name="connsiteX1" fmla="*/ 2240340 w 2305958"/>
              <a:gd name="connsiteY1" fmla="*/ 0 h 554587"/>
              <a:gd name="connsiteX2" fmla="*/ 2305958 w 2305958"/>
              <a:gd name="connsiteY2" fmla="*/ 65618 h 554587"/>
              <a:gd name="connsiteX3" fmla="*/ 2305958 w 2305958"/>
              <a:gd name="connsiteY3" fmla="*/ 328082 h 554587"/>
              <a:gd name="connsiteX4" fmla="*/ 2240340 w 2305958"/>
              <a:gd name="connsiteY4" fmla="*/ 393700 h 554587"/>
              <a:gd name="connsiteX5" fmla="*/ 1837233 w 2305958"/>
              <a:gd name="connsiteY5" fmla="*/ 393700 h 554587"/>
              <a:gd name="connsiteX6" fmla="*/ 1600785 w 2305958"/>
              <a:gd name="connsiteY6" fmla="*/ 554587 h 554587"/>
              <a:gd name="connsiteX7" fmla="*/ 1710259 w 2305958"/>
              <a:gd name="connsiteY7" fmla="*/ 393700 h 554587"/>
              <a:gd name="connsiteX8" fmla="*/ 65618 w 2305958"/>
              <a:gd name="connsiteY8" fmla="*/ 393700 h 554587"/>
              <a:gd name="connsiteX9" fmla="*/ 0 w 2305958"/>
              <a:gd name="connsiteY9" fmla="*/ 328082 h 554587"/>
              <a:gd name="connsiteX10" fmla="*/ 0 w 2305958"/>
              <a:gd name="connsiteY10" fmla="*/ 65618 h 554587"/>
              <a:gd name="connsiteX11" fmla="*/ 65618 w 2305958"/>
              <a:gd name="connsiteY11" fmla="*/ 0 h 5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5958" h="554587">
                <a:moveTo>
                  <a:pt x="65618" y="0"/>
                </a:moveTo>
                <a:lnTo>
                  <a:pt x="2240340" y="0"/>
                </a:lnTo>
                <a:cubicBezTo>
                  <a:pt x="2276580" y="0"/>
                  <a:pt x="2305958" y="29378"/>
                  <a:pt x="2305958" y="65618"/>
                </a:cubicBezTo>
                <a:lnTo>
                  <a:pt x="2305958" y="328082"/>
                </a:lnTo>
                <a:cubicBezTo>
                  <a:pt x="2305958" y="364322"/>
                  <a:pt x="2276580" y="393700"/>
                  <a:pt x="2240340" y="393700"/>
                </a:cubicBezTo>
                <a:lnTo>
                  <a:pt x="1837233" y="393700"/>
                </a:lnTo>
                <a:lnTo>
                  <a:pt x="1600785" y="554587"/>
                </a:lnTo>
                <a:lnTo>
                  <a:pt x="1710259" y="393700"/>
                </a:lnTo>
                <a:lnTo>
                  <a:pt x="65618" y="393700"/>
                </a:lnTo>
                <a:cubicBezTo>
                  <a:pt x="29378" y="393700"/>
                  <a:pt x="0" y="364322"/>
                  <a:pt x="0" y="328082"/>
                </a:cubicBezTo>
                <a:lnTo>
                  <a:pt x="0" y="65618"/>
                </a:lnTo>
                <a:cubicBezTo>
                  <a:pt x="0" y="29378"/>
                  <a:pt x="29378" y="0"/>
                  <a:pt x="65618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830321-55DB-59AF-775C-4F194983383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ex10-1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88E86354-CA5C-7B88-8564-6C85056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3150"/>
            <a:ext cx="6223000" cy="4711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ex11-2</a:t>
            </a:r>
            <a:endParaRPr kumimoji="1" lang="ja-JP" altLang="en-US"/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A4CF7FB-EED2-EBBA-E5E5-3430CF35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3628"/>
            <a:ext cx="1003300" cy="1625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25A92-5409-4CA8-2911-081DA4FC2E71}"/>
              </a:ext>
            </a:extLst>
          </p:cNvPr>
          <p:cNvSpPr txBox="1"/>
          <p:nvPr/>
        </p:nvSpPr>
        <p:spPr>
          <a:xfrm>
            <a:off x="4908549" y="3078464"/>
            <a:ext cx="38779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動かして魚を食べたら「パクッ」と</a:t>
            </a:r>
            <a:endParaRPr kumimoji="1" lang="en-US" altLang="ja-JP"/>
          </a:p>
          <a:p>
            <a:r>
              <a:rPr kumimoji="1" lang="ja-JP" altLang="en-US"/>
              <a:t>しゃべって、食べた魚の色になる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9ABE6C-1DA9-9242-4D48-FC141C62A0F5}"/>
              </a:ext>
            </a:extLst>
          </p:cNvPr>
          <p:cNvSpPr txBox="1"/>
          <p:nvPr/>
        </p:nvSpPr>
        <p:spPr>
          <a:xfrm>
            <a:off x="3551464" y="4431657"/>
            <a:ext cx="44678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動かしてないときに</a:t>
            </a:r>
            <a:r>
              <a:rPr lang="ja-JP" altLang="en-US"/>
              <a:t>魚にぶつかられたら</a:t>
            </a:r>
            <a:endParaRPr lang="en-US" altLang="ja-JP"/>
          </a:p>
          <a:p>
            <a:r>
              <a:rPr kumimoji="1" lang="en-US" altLang="ja-JP"/>
              <a:t>1</a:t>
            </a:r>
            <a:r>
              <a:rPr kumimoji="1" lang="ja-JP" altLang="en-US"/>
              <a:t>秒間「イテッ」としゃべって黒くなる</a:t>
            </a:r>
            <a:endParaRPr kumimoji="1" lang="en-US" altLang="ja-JP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B28F77-33F3-60D2-8BB1-176B52D3FD9E}"/>
              </a:ext>
            </a:extLst>
          </p:cNvPr>
          <p:cNvCxnSpPr>
            <a:cxnSpLocks/>
          </p:cNvCxnSpPr>
          <p:nvPr/>
        </p:nvCxnSpPr>
        <p:spPr>
          <a:xfrm>
            <a:off x="2906486" y="4754822"/>
            <a:ext cx="6449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A8CD4B2-CBF7-BB5E-1B41-07E6047AAEB5}"/>
              </a:ext>
            </a:extLst>
          </p:cNvPr>
          <p:cNvCxnSpPr>
            <a:cxnSpLocks/>
          </p:cNvCxnSpPr>
          <p:nvPr/>
        </p:nvCxnSpPr>
        <p:spPr>
          <a:xfrm>
            <a:off x="4166507" y="3401629"/>
            <a:ext cx="74204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955B9B6-6DC8-A5AE-92BF-7A4FD191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66800"/>
            <a:ext cx="6210300" cy="4724400"/>
          </a:xfrm>
          <a:prstGeom prst="rect">
            <a:avLst/>
          </a:prstGeom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819898AB-6107-1ED9-E0EF-79383E6A8ED5}"/>
              </a:ext>
            </a:extLst>
          </p:cNvPr>
          <p:cNvSpPr/>
          <p:nvPr/>
        </p:nvSpPr>
        <p:spPr>
          <a:xfrm>
            <a:off x="2093602" y="1944168"/>
            <a:ext cx="2834640" cy="811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ex12-2</a:t>
            </a:r>
            <a:endParaRPr kumimoji="1" lang="ja-JP" altLang="en-US"/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BFB29E4-D888-6208-80A5-1EBE7612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4180762"/>
            <a:ext cx="965200" cy="134620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05B16CB-B70A-7CB9-5FB7-9AD079E1F55C}"/>
              </a:ext>
            </a:extLst>
          </p:cNvPr>
          <p:cNvGrpSpPr/>
          <p:nvPr/>
        </p:nvGrpSpPr>
        <p:grpSpPr>
          <a:xfrm>
            <a:off x="2189264" y="1977287"/>
            <a:ext cx="2589565" cy="733523"/>
            <a:chOff x="2189264" y="2336014"/>
            <a:chExt cx="2589565" cy="733523"/>
          </a:xfrm>
        </p:grpSpPr>
        <p:pic>
          <p:nvPicPr>
            <p:cNvPr id="6" name="図 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885F22C-0C1E-0605-D6C5-E088AC521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204"/>
            <a:stretch/>
          </p:blipFill>
          <p:spPr>
            <a:xfrm>
              <a:off x="4141108" y="2396063"/>
              <a:ext cx="637721" cy="624706"/>
            </a:xfrm>
            <a:prstGeom prst="rect">
              <a:avLst/>
            </a:prstGeom>
          </p:spPr>
        </p:pic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8BD1DA1-A448-F381-029A-96F9E5CE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0922" y="2336014"/>
              <a:ext cx="621157" cy="695696"/>
            </a:xfrm>
            <a:prstGeom prst="rect">
              <a:avLst/>
            </a:prstGeom>
          </p:spPr>
        </p:pic>
        <p:pic>
          <p:nvPicPr>
            <p:cNvPr id="11" name="図 10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771D003-DB0D-785F-BD8D-E461C4582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7193"/>
            <a:stretch/>
          </p:blipFill>
          <p:spPr>
            <a:xfrm>
              <a:off x="2189264" y="2382124"/>
              <a:ext cx="761952" cy="68741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6EA3556-6E7B-F713-872E-A58E32AAE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762"/>
            <a:stretch/>
          </p:blipFill>
          <p:spPr>
            <a:xfrm>
              <a:off x="2869474" y="2339452"/>
              <a:ext cx="612875" cy="678342"/>
            </a:xfrm>
            <a:prstGeom prst="rect">
              <a:avLst/>
            </a:prstGeom>
          </p:spPr>
        </p:pic>
      </p:grp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5A83E04-72C0-C260-0810-0145C040F4A4}"/>
              </a:ext>
            </a:extLst>
          </p:cNvPr>
          <p:cNvSpPr/>
          <p:nvPr/>
        </p:nvSpPr>
        <p:spPr>
          <a:xfrm>
            <a:off x="2572512" y="2761488"/>
            <a:ext cx="597408" cy="792480"/>
          </a:xfrm>
          <a:custGeom>
            <a:avLst/>
            <a:gdLst>
              <a:gd name="connsiteX0" fmla="*/ 0 w 597408"/>
              <a:gd name="connsiteY0" fmla="*/ 0 h 792480"/>
              <a:gd name="connsiteX1" fmla="*/ 0 w 597408"/>
              <a:gd name="connsiteY1" fmla="*/ 457200 h 792480"/>
              <a:gd name="connsiteX2" fmla="*/ 597408 w 597408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408" h="792480">
                <a:moveTo>
                  <a:pt x="0" y="0"/>
                </a:moveTo>
                <a:lnTo>
                  <a:pt x="0" y="457200"/>
                </a:lnTo>
                <a:lnTo>
                  <a:pt x="597408" y="79248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8A6DF9-0016-D653-86F3-658F0BF06CE0}"/>
              </a:ext>
            </a:extLst>
          </p:cNvPr>
          <p:cNvSpPr txBox="1"/>
          <p:nvPr/>
        </p:nvSpPr>
        <p:spPr>
          <a:xfrm>
            <a:off x="2069110" y="1478693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魚にぶつかると色が変わる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B3D69BE-AE74-6B8B-11DB-74F175A4B089}"/>
              </a:ext>
            </a:extLst>
          </p:cNvPr>
          <p:cNvSpPr txBox="1"/>
          <p:nvPr/>
        </p:nvSpPr>
        <p:spPr>
          <a:xfrm>
            <a:off x="4614637" y="3027778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食べた魚の数を</a:t>
            </a:r>
            <a:endParaRPr lang="en-US" altLang="ja-JP"/>
          </a:p>
          <a:p>
            <a:r>
              <a:rPr kumimoji="1" lang="ja-JP" altLang="en-US"/>
              <a:t>しゃべる</a:t>
            </a:r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9BCD4F07-F8DF-5D07-AA8B-84263C4A232B}"/>
              </a:ext>
            </a:extLst>
          </p:cNvPr>
          <p:cNvSpPr/>
          <p:nvPr/>
        </p:nvSpPr>
        <p:spPr>
          <a:xfrm>
            <a:off x="3817257" y="3106057"/>
            <a:ext cx="856343" cy="232229"/>
          </a:xfrm>
          <a:custGeom>
            <a:avLst/>
            <a:gdLst>
              <a:gd name="connsiteX0" fmla="*/ 0 w 856343"/>
              <a:gd name="connsiteY0" fmla="*/ 0 h 232229"/>
              <a:gd name="connsiteX1" fmla="*/ 478972 w 856343"/>
              <a:gd name="connsiteY1" fmla="*/ 0 h 232229"/>
              <a:gd name="connsiteX2" fmla="*/ 856343 w 856343"/>
              <a:gd name="connsiteY2" fmla="*/ 232229 h 2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232229">
                <a:moveTo>
                  <a:pt x="0" y="0"/>
                </a:moveTo>
                <a:lnTo>
                  <a:pt x="478972" y="0"/>
                </a:lnTo>
                <a:lnTo>
                  <a:pt x="856343" y="232229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D07B5-8802-E72E-9815-6C87483473B3}"/>
              </a:ext>
            </a:extLst>
          </p:cNvPr>
          <p:cNvSpPr txBox="1"/>
          <p:nvPr/>
        </p:nvSpPr>
        <p:spPr>
          <a:xfrm>
            <a:off x="1709592" y="4511453"/>
            <a:ext cx="22621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魚を食べきる前に</a:t>
            </a:r>
            <a:endParaRPr lang="en-US" altLang="ja-JP"/>
          </a:p>
          <a:p>
            <a:r>
              <a:rPr lang="ja-JP" altLang="en-US"/>
              <a:t>５回ぶつかったら</a:t>
            </a:r>
            <a:r>
              <a:rPr lang="en-US" altLang="ja-JP"/>
              <a:t>…</a:t>
            </a:r>
            <a:endParaRPr kumimoji="1" lang="ja-JP" altLang="en-US"/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96094DAD-D65B-B5DE-15B0-B79559AB516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664869" y="4273303"/>
            <a:ext cx="602318" cy="558799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1F02FE-ACDE-D12A-C62E-9417057C9F71}"/>
              </a:ext>
            </a:extLst>
          </p:cNvPr>
          <p:cNvSpPr txBox="1"/>
          <p:nvPr/>
        </p:nvSpPr>
        <p:spPr>
          <a:xfrm>
            <a:off x="7212622" y="418076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魚は全部青色</a:t>
            </a:r>
          </a:p>
        </p:txBody>
      </p:sp>
    </p:spTree>
    <p:extLst>
      <p:ext uri="{BB962C8B-B14F-4D97-AF65-F5344CB8AC3E}">
        <p14:creationId xmlns:p14="http://schemas.microsoft.com/office/powerpoint/2010/main" val="18939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935AE3-85C7-DBB4-70C2-BD377D76FAA6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ex13-2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144</Words>
  <Application>Microsoft Macintosh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18</cp:revision>
  <dcterms:created xsi:type="dcterms:W3CDTF">2023-09-25T01:49:13Z</dcterms:created>
  <dcterms:modified xsi:type="dcterms:W3CDTF">2023-10-02T03:39:37Z</dcterms:modified>
</cp:coreProperties>
</file>