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/>
    <p:restoredTop sz="94694"/>
  </p:normalViewPr>
  <p:slideViewPr>
    <p:cSldViewPr snapToGrid="0">
      <p:cViewPr>
        <p:scale>
          <a:sx n="139" d="100"/>
          <a:sy n="139" d="100"/>
        </p:scale>
        <p:origin x="-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B3258C-CA85-09B1-6A3F-EA23991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85850"/>
            <a:ext cx="6197600" cy="4686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5D3DF-4DFE-A6BB-3A68-895C1F8461E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ex06-1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E602F4-1F64-E178-BDE4-7566BD1F9961}"/>
              </a:ext>
            </a:extLst>
          </p:cNvPr>
          <p:cNvCxnSpPr>
            <a:cxnSpLocks/>
          </p:cNvCxnSpPr>
          <p:nvPr/>
        </p:nvCxnSpPr>
        <p:spPr>
          <a:xfrm>
            <a:off x="6096000" y="1208690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472C05-AD94-7E9D-3128-87149F4AADC1}"/>
              </a:ext>
            </a:extLst>
          </p:cNvPr>
          <p:cNvCxnSpPr>
            <a:cxnSpLocks/>
          </p:cNvCxnSpPr>
          <p:nvPr/>
        </p:nvCxnSpPr>
        <p:spPr>
          <a:xfrm>
            <a:off x="6096000" y="2427890"/>
            <a:ext cx="1145013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B5570-726E-117A-8BE5-356A813AF7AC}"/>
              </a:ext>
            </a:extLst>
          </p:cNvPr>
          <p:cNvSpPr/>
          <p:nvPr/>
        </p:nvSpPr>
        <p:spPr>
          <a:xfrm>
            <a:off x="7241013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062395-BB3D-FEAF-19A9-86757FAF450E}"/>
              </a:ext>
            </a:extLst>
          </p:cNvPr>
          <p:cNvSpPr txBox="1"/>
          <p:nvPr/>
        </p:nvSpPr>
        <p:spPr>
          <a:xfrm>
            <a:off x="8024340" y="1338709"/>
            <a:ext cx="21435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方向にランダムに</a:t>
            </a:r>
            <a:endParaRPr kumimoji="1" lang="en-US" altLang="ja-JP"/>
          </a:p>
          <a:p>
            <a:r>
              <a:rPr kumimoji="1" lang="ja-JP" altLang="en-US"/>
              <a:t>登場させる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6E0430A-FB44-31D0-CE0F-91329823293A}"/>
              </a:ext>
            </a:extLst>
          </p:cNvPr>
          <p:cNvSpPr/>
          <p:nvPr/>
        </p:nvSpPr>
        <p:spPr>
          <a:xfrm>
            <a:off x="7538170" y="1661875"/>
            <a:ext cx="412598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1990E93-0E17-2511-8F93-BED3C74913B4}"/>
              </a:ext>
            </a:extLst>
          </p:cNvPr>
          <p:cNvSpPr/>
          <p:nvPr/>
        </p:nvSpPr>
        <p:spPr>
          <a:xfrm>
            <a:off x="4624614" y="4255182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8CFF80-3034-1232-080F-F39DACF27892}"/>
              </a:ext>
            </a:extLst>
          </p:cNvPr>
          <p:cNvSpPr txBox="1"/>
          <p:nvPr/>
        </p:nvSpPr>
        <p:spPr>
          <a:xfrm>
            <a:off x="3573004" y="4661053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右か左かしゃべる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03A56D-0792-007B-240A-94FDA6D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92200"/>
            <a:ext cx="6197600" cy="46736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B7B0F62-F8EF-B350-39B6-7A990FCF9BDD}"/>
              </a:ext>
            </a:extLst>
          </p:cNvPr>
          <p:cNvCxnSpPr>
            <a:cxnSpLocks/>
          </p:cNvCxnSpPr>
          <p:nvPr/>
        </p:nvCxnSpPr>
        <p:spPr>
          <a:xfrm>
            <a:off x="4204138" y="4235669"/>
            <a:ext cx="29429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0CEED6-25B0-D3EB-1B63-72A45DF1A9CD}"/>
              </a:ext>
            </a:extLst>
          </p:cNvPr>
          <p:cNvCxnSpPr>
            <a:cxnSpLocks/>
          </p:cNvCxnSpPr>
          <p:nvPr/>
        </p:nvCxnSpPr>
        <p:spPr>
          <a:xfrm>
            <a:off x="4537771" y="4235669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029E60-FDFD-16EB-8979-A8409D682E0E}"/>
              </a:ext>
            </a:extLst>
          </p:cNvPr>
          <p:cNvCxnSpPr>
            <a:cxnSpLocks/>
          </p:cNvCxnSpPr>
          <p:nvPr/>
        </p:nvCxnSpPr>
        <p:spPr>
          <a:xfrm>
            <a:off x="5205036" y="4235669"/>
            <a:ext cx="75092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28F635B-A6E8-92E3-2AE8-54B9E9AD64BD}"/>
              </a:ext>
            </a:extLst>
          </p:cNvPr>
          <p:cNvCxnSpPr>
            <a:cxnSpLocks/>
          </p:cNvCxnSpPr>
          <p:nvPr/>
        </p:nvCxnSpPr>
        <p:spPr>
          <a:xfrm>
            <a:off x="5983511" y="4235669"/>
            <a:ext cx="9486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0F18AE-EF09-2C14-ED7D-22657E98A023}"/>
              </a:ext>
            </a:extLst>
          </p:cNvPr>
          <p:cNvCxnSpPr>
            <a:cxnSpLocks/>
          </p:cNvCxnSpPr>
          <p:nvPr/>
        </p:nvCxnSpPr>
        <p:spPr>
          <a:xfrm>
            <a:off x="6972051" y="4235669"/>
            <a:ext cx="1232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6E5815-9C61-D580-F2E0-9BCF83E4E74D}"/>
              </a:ext>
            </a:extLst>
          </p:cNvPr>
          <p:cNvSpPr txBox="1"/>
          <p:nvPr/>
        </p:nvSpPr>
        <p:spPr>
          <a:xfrm>
            <a:off x="4130710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20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C587D6-6C7C-FE19-FBC7-9AF62704D479}"/>
              </a:ext>
            </a:extLst>
          </p:cNvPr>
          <p:cNvSpPr txBox="1"/>
          <p:nvPr/>
        </p:nvSpPr>
        <p:spPr>
          <a:xfrm>
            <a:off x="4624696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4</a:t>
            </a:r>
            <a:r>
              <a:rPr kumimoji="1" lang="en-US" altLang="ja-JP">
                <a:solidFill>
                  <a:srgbClr val="0070C0"/>
                </a:solidFill>
              </a:rPr>
              <a:t>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7BF277-1F32-FF4C-7534-12D9B92DA50A}"/>
              </a:ext>
            </a:extLst>
          </p:cNvPr>
          <p:cNvSpPr txBox="1"/>
          <p:nvPr/>
        </p:nvSpPr>
        <p:spPr>
          <a:xfrm>
            <a:off x="535992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60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EDB3F-AAF4-47C1-9BB0-FC81BF39CD82}"/>
              </a:ext>
            </a:extLst>
          </p:cNvPr>
          <p:cNvSpPr txBox="1"/>
          <p:nvPr/>
        </p:nvSpPr>
        <p:spPr>
          <a:xfrm>
            <a:off x="623725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80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049663-83F7-E219-2953-AE83066170FE}"/>
              </a:ext>
            </a:extLst>
          </p:cNvPr>
          <p:cNvSpPr txBox="1"/>
          <p:nvPr/>
        </p:nvSpPr>
        <p:spPr>
          <a:xfrm>
            <a:off x="7239659" y="4335527"/>
            <a:ext cx="5693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100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4A4652-03C5-C048-4D81-97AEEF33559C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ex07-1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CB66D-6F91-F430-79F2-9FE4E3A308B7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ex08-1</a:t>
            </a:r>
            <a:endParaRPr kumimoji="1" lang="ja-JP" altLang="en-US"/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A85225FF-2F2D-B218-0136-5A953CA3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79500"/>
            <a:ext cx="6210300" cy="4699000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50A386A2-F10F-B808-B9EA-B24205A4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0" y="2463366"/>
            <a:ext cx="1168400" cy="14478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C62584-D408-AB9D-63D0-4E45B18CF740}"/>
              </a:ext>
            </a:extLst>
          </p:cNvPr>
          <p:cNvCxnSpPr>
            <a:cxnSpLocks/>
          </p:cNvCxnSpPr>
          <p:nvPr/>
        </p:nvCxnSpPr>
        <p:spPr>
          <a:xfrm>
            <a:off x="322397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DEE7D1-4F24-8418-B951-7EB3B55A0794}"/>
              </a:ext>
            </a:extLst>
          </p:cNvPr>
          <p:cNvSpPr txBox="1"/>
          <p:nvPr/>
        </p:nvSpPr>
        <p:spPr>
          <a:xfrm>
            <a:off x="5707029" y="1286688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r>
              <a:rPr kumimoji="1" lang="ja-JP" altLang="en-US"/>
              <a:t>回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D9D840-4E6A-6246-1128-B455BB79BDDC}"/>
              </a:ext>
            </a:extLst>
          </p:cNvPr>
          <p:cNvCxnSpPr>
            <a:cxnSpLocks/>
          </p:cNvCxnSpPr>
          <p:nvPr/>
        </p:nvCxnSpPr>
        <p:spPr>
          <a:xfrm>
            <a:off x="386415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7BC9D6-D938-3B12-78FC-32D9BE96AEF1}"/>
              </a:ext>
            </a:extLst>
          </p:cNvPr>
          <p:cNvCxnSpPr>
            <a:cxnSpLocks/>
          </p:cNvCxnSpPr>
          <p:nvPr/>
        </p:nvCxnSpPr>
        <p:spPr>
          <a:xfrm>
            <a:off x="4504324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DB1FEB-F6E5-9CB4-3058-9DA6D273A4DB}"/>
              </a:ext>
            </a:extLst>
          </p:cNvPr>
          <p:cNvCxnSpPr>
            <a:cxnSpLocks/>
          </p:cNvCxnSpPr>
          <p:nvPr/>
        </p:nvCxnSpPr>
        <p:spPr>
          <a:xfrm>
            <a:off x="5144496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5FA5AB5-7B21-AAAB-D5EB-2A3157FAD9AD}"/>
              </a:ext>
            </a:extLst>
          </p:cNvPr>
          <p:cNvCxnSpPr>
            <a:cxnSpLocks/>
          </p:cNvCxnSpPr>
          <p:nvPr/>
        </p:nvCxnSpPr>
        <p:spPr>
          <a:xfrm>
            <a:off x="5784668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610E37-9D7F-521B-9BEB-C1EC8A0FA773}"/>
              </a:ext>
            </a:extLst>
          </p:cNvPr>
          <p:cNvCxnSpPr>
            <a:cxnSpLocks/>
          </p:cNvCxnSpPr>
          <p:nvPr/>
        </p:nvCxnSpPr>
        <p:spPr>
          <a:xfrm>
            <a:off x="6424840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28A26-3BBA-509D-7751-49C71FD1033D}"/>
              </a:ext>
            </a:extLst>
          </p:cNvPr>
          <p:cNvCxnSpPr>
            <a:cxnSpLocks/>
          </p:cNvCxnSpPr>
          <p:nvPr/>
        </p:nvCxnSpPr>
        <p:spPr>
          <a:xfrm>
            <a:off x="706501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61AE242-16E0-33C3-535C-204DD6A298EF}"/>
              </a:ext>
            </a:extLst>
          </p:cNvPr>
          <p:cNvCxnSpPr>
            <a:cxnSpLocks/>
          </p:cNvCxnSpPr>
          <p:nvPr/>
        </p:nvCxnSpPr>
        <p:spPr>
          <a:xfrm>
            <a:off x="7705185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C04DDD-0FC6-0F9A-325D-977594AA1718}"/>
              </a:ext>
            </a:extLst>
          </p:cNvPr>
          <p:cNvCxnSpPr>
            <a:cxnSpLocks/>
          </p:cNvCxnSpPr>
          <p:nvPr/>
        </p:nvCxnSpPr>
        <p:spPr>
          <a:xfrm>
            <a:off x="834535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BBB36409-1685-EA5B-8BB7-7A99CEDC3E31}"/>
              </a:ext>
            </a:extLst>
          </p:cNvPr>
          <p:cNvSpPr/>
          <p:nvPr/>
        </p:nvSpPr>
        <p:spPr>
          <a:xfrm rot="5400000">
            <a:off x="5871500" y="-1018416"/>
            <a:ext cx="441335" cy="5736379"/>
          </a:xfrm>
          <a:prstGeom prst="leftBrace">
            <a:avLst>
              <a:gd name="adj1" fmla="val 65489"/>
              <a:gd name="adj2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BDF018-276C-E54B-43EB-F05C8CB014BE}"/>
              </a:ext>
            </a:extLst>
          </p:cNvPr>
          <p:cNvSpPr txBox="1"/>
          <p:nvPr/>
        </p:nvSpPr>
        <p:spPr>
          <a:xfrm>
            <a:off x="8575219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C4F947F-CB0C-31ED-3A0D-5D3539B556B2}"/>
              </a:ext>
            </a:extLst>
          </p:cNvPr>
          <p:cNvCxnSpPr>
            <a:cxnSpLocks/>
          </p:cNvCxnSpPr>
          <p:nvPr/>
        </p:nvCxnSpPr>
        <p:spPr>
          <a:xfrm>
            <a:off x="8755118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8331E2-D3BA-1550-59B4-B66F51F51250}"/>
              </a:ext>
            </a:extLst>
          </p:cNvPr>
          <p:cNvCxnSpPr>
            <a:cxnSpLocks/>
          </p:cNvCxnSpPr>
          <p:nvPr/>
        </p:nvCxnSpPr>
        <p:spPr>
          <a:xfrm>
            <a:off x="8767310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689C9C-0ABA-A1F3-8687-856107588D43}"/>
              </a:ext>
            </a:extLst>
          </p:cNvPr>
          <p:cNvSpPr txBox="1"/>
          <p:nvPr/>
        </p:nvSpPr>
        <p:spPr>
          <a:xfrm>
            <a:off x="2848610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CC19581-9C89-EEC8-4A97-7E23424C1118}"/>
              </a:ext>
            </a:extLst>
          </p:cNvPr>
          <p:cNvCxnSpPr>
            <a:cxnSpLocks/>
          </p:cNvCxnSpPr>
          <p:nvPr/>
        </p:nvCxnSpPr>
        <p:spPr>
          <a:xfrm>
            <a:off x="3438061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97318B-A286-318D-AB69-0895D6F3CE05}"/>
              </a:ext>
            </a:extLst>
          </p:cNvPr>
          <p:cNvCxnSpPr>
            <a:cxnSpLocks/>
          </p:cNvCxnSpPr>
          <p:nvPr/>
        </p:nvCxnSpPr>
        <p:spPr>
          <a:xfrm>
            <a:off x="3055072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E5BB59D-D096-9923-5397-98FF9E044F60}"/>
              </a:ext>
            </a:extLst>
          </p:cNvPr>
          <p:cNvCxnSpPr>
            <a:cxnSpLocks/>
          </p:cNvCxnSpPr>
          <p:nvPr/>
        </p:nvCxnSpPr>
        <p:spPr>
          <a:xfrm flipH="1">
            <a:off x="8320182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308EE43-C52E-EE37-9331-E9F608E9DFD3}"/>
              </a:ext>
            </a:extLst>
          </p:cNvPr>
          <p:cNvCxnSpPr>
            <a:cxnSpLocks/>
          </p:cNvCxnSpPr>
          <p:nvPr/>
        </p:nvCxnSpPr>
        <p:spPr>
          <a:xfrm flipH="1">
            <a:off x="765265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A45CDF9-C855-763D-0989-3C8259DD42E7}"/>
              </a:ext>
            </a:extLst>
          </p:cNvPr>
          <p:cNvCxnSpPr>
            <a:cxnSpLocks/>
          </p:cNvCxnSpPr>
          <p:nvPr/>
        </p:nvCxnSpPr>
        <p:spPr>
          <a:xfrm flipH="1">
            <a:off x="698513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443F610-4236-498D-5E95-AD0D185DF4CF}"/>
              </a:ext>
            </a:extLst>
          </p:cNvPr>
          <p:cNvCxnSpPr>
            <a:cxnSpLocks/>
          </p:cNvCxnSpPr>
          <p:nvPr/>
        </p:nvCxnSpPr>
        <p:spPr>
          <a:xfrm flipH="1">
            <a:off x="6317615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C84869-5E7C-D33F-47FB-D1EC6E2D8AE6}"/>
              </a:ext>
            </a:extLst>
          </p:cNvPr>
          <p:cNvCxnSpPr>
            <a:cxnSpLocks/>
          </p:cNvCxnSpPr>
          <p:nvPr/>
        </p:nvCxnSpPr>
        <p:spPr>
          <a:xfrm flipH="1">
            <a:off x="5650093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5BE243-3D05-F5E3-497C-CC41B40D2CE4}"/>
              </a:ext>
            </a:extLst>
          </p:cNvPr>
          <p:cNvCxnSpPr>
            <a:cxnSpLocks/>
          </p:cNvCxnSpPr>
          <p:nvPr/>
        </p:nvCxnSpPr>
        <p:spPr>
          <a:xfrm flipH="1">
            <a:off x="4982571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D49CC97-B89B-A2B2-F3C0-B150DB9234F4}"/>
              </a:ext>
            </a:extLst>
          </p:cNvPr>
          <p:cNvCxnSpPr>
            <a:cxnSpLocks/>
          </p:cNvCxnSpPr>
          <p:nvPr/>
        </p:nvCxnSpPr>
        <p:spPr>
          <a:xfrm flipH="1">
            <a:off x="431504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A8D82D5-70ED-5B69-F5B1-9DE45831F16B}"/>
              </a:ext>
            </a:extLst>
          </p:cNvPr>
          <p:cNvCxnSpPr>
            <a:cxnSpLocks/>
          </p:cNvCxnSpPr>
          <p:nvPr/>
        </p:nvCxnSpPr>
        <p:spPr>
          <a:xfrm flipH="1">
            <a:off x="364752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E4B29C-0F22-A491-205A-EAFD605E0DAA}"/>
              </a:ext>
            </a:extLst>
          </p:cNvPr>
          <p:cNvSpPr txBox="1"/>
          <p:nvPr/>
        </p:nvSpPr>
        <p:spPr>
          <a:xfrm>
            <a:off x="5383150" y="4528676"/>
            <a:ext cx="12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50</a:t>
            </a:r>
            <a:r>
              <a:rPr kumimoji="1" lang="ja-JP" altLang="en-US"/>
              <a:t>歩ずつ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0ACD3D3-4DD8-31C7-9F13-DBB30954247C}"/>
              </a:ext>
            </a:extLst>
          </p:cNvPr>
          <p:cNvCxnSpPr>
            <a:cxnSpLocks/>
          </p:cNvCxnSpPr>
          <p:nvPr/>
        </p:nvCxnSpPr>
        <p:spPr>
          <a:xfrm>
            <a:off x="5998951" y="4181961"/>
            <a:ext cx="0" cy="3235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7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69</Words>
  <Application>Microsoft Macintosh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11</cp:revision>
  <dcterms:created xsi:type="dcterms:W3CDTF">2023-09-25T01:49:13Z</dcterms:created>
  <dcterms:modified xsi:type="dcterms:W3CDTF">2023-09-29T08:52:56Z</dcterms:modified>
</cp:coreProperties>
</file>