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B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/>
    <p:restoredTop sz="94694"/>
  </p:normalViewPr>
  <p:slideViewPr>
    <p:cSldViewPr snapToGrid="0">
      <p:cViewPr varScale="1">
        <p:scale>
          <a:sx n="121" d="100"/>
          <a:sy n="121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D3CD6B-BE00-614F-9843-4B08FDFA8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0130EC-CE37-14E6-5D58-6AC0C08A7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726D74-AF05-10CC-4D98-D85A7007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B72A78-BC60-FF87-5776-2BEB7699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7EF537-AEF3-0433-7344-596F6713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49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37AF7-27CE-57EE-E4A2-88917B79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9737B1-215D-824F-CEF4-46C6435B6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C065A9-267B-6F89-C005-62193209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E9C62D-6151-4893-1DFC-163898F9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4A978E-232B-D98A-2185-A19A792D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86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FBEB1C-386F-E819-5281-611593BD5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84A8BA-410E-DE6C-401D-581D0A382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3FFD2B-CA6E-0FF2-3622-1624C2F8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8291ED-D8A3-34F1-84C0-DE282CB2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27E0F0-B3A1-2440-C677-F6E6DB0F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34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223AE2-5EC6-E6E0-C525-A4C7F50A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1BDB51-9901-6CD9-7AB6-623888D17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9BFFBB-796B-D986-EE98-9E1306CA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F8FCBD-B302-A85C-5675-CF7F163F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18EA19-8887-4563-1E9E-915F197A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43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653DBF-7F4E-45DF-EA96-A4DDF5E65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B1A22F-D86E-A3B9-347E-7DB1CF9ED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7A8149-CB74-5368-5DAF-427DE04E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0A3471-1F13-6ECF-6489-A3BDCF577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D90B35-3BB1-3CEC-872F-BB718BD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32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3EE97-3FC6-FDAA-A213-54F132BB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DE41E6-82B2-44BD-0919-C60BD0171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02CE31-17D3-CCF0-D591-DE76A0977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329B50-BCF0-FA06-42CA-C2F7C1B0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C71789-B366-082C-B0F9-5A23A279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AE34A9-BD11-BB3C-3CF9-05CC3670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0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FE82B-F66E-7E70-E416-AD8DB01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3BB41F-1EB2-3A7B-A87E-FF52DF7E9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2619CD-9386-668E-C55D-99AE62913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44793BA-57A5-E5BA-C746-A2011AEE8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A6C40D-56DD-D34B-A787-24458C1E1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7CAC93-F4A9-6531-07E0-CED43471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4B8321B-AC23-8728-9B55-D9A21867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FE06A9-6D06-F1E0-3609-23C23E64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06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55F5F3-36EC-A137-9133-2DA232F6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724DB3-802B-B3A0-10EA-795C4CAA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9F2F66-71F7-ED4B-8CFA-BB2C650F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E0C370B-FD1C-8DA2-91BB-639B45A0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51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70E708-B11D-5EB6-7FEC-95B70995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6DF9AF-89C8-4004-C067-99F6AB4E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991D42-6299-1277-31F5-2346A5A4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47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EDDD1-3439-E0C9-8E68-1A12EC64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92AE8C-C2DE-E5A5-9C90-A7E84177D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1086FC-F054-F844-9A5B-4547C06B5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2C3CC4-0BB7-A8CA-E4F4-AA728BC1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1BD0ED-952B-C8A1-840C-56A39B40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2B88D8-55BF-D4A1-05AA-B4843F6D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05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C095E3-7F58-2766-0116-44DD0F09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1E08B26-EAB6-4DC0-812C-4CDDAC14E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656588-F433-244E-9094-CDE931FD2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4ED652-341B-B82B-398A-EF1E3B9E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86E-F190-CD48-9318-B9AABAD92EDA}" type="datetimeFigureOut">
              <a:t>2023/9/29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247CA5-74A4-6C45-8D82-FA800B6F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282DAC-86F1-0199-C639-17C99AC7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82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57F6A4D-3743-76E0-F313-D9233970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CD4CC0-F0DC-CD15-1704-B5C66BCBC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BF0D8E-9214-AC71-DB68-BF2F5094D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586E-F190-CD48-9318-B9AABAD92EDA}" type="datetimeFigureOut">
              <a:t>2023/9/29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BA13C9-828A-D81F-A709-70C15B6EB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E39CA9-7AE0-FA59-94ED-94B731FCF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D1E74-8E7A-594C-9E8B-F9A151D65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5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散布図&#10;&#10;中程度の精度で自動的に生成された説明">
            <a:extLst>
              <a:ext uri="{FF2B5EF4-FFF2-40B4-BE49-F238E27FC236}">
                <a16:creationId xmlns:a16="http://schemas.microsoft.com/office/drawing/2014/main" id="{B70DD752-F631-CF5C-5802-36FE6C52E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079500"/>
            <a:ext cx="6223000" cy="4699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F573CC-3A33-D34A-7C63-E9B8C9746D82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ex05-1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97D921A-A598-5E2D-95C0-0C6A780886D7}"/>
              </a:ext>
            </a:extLst>
          </p:cNvPr>
          <p:cNvSpPr/>
          <p:nvPr/>
        </p:nvSpPr>
        <p:spPr>
          <a:xfrm>
            <a:off x="5617029" y="2057400"/>
            <a:ext cx="1088572" cy="7075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>
            <a:extLst>
              <a:ext uri="{FF2B5EF4-FFF2-40B4-BE49-F238E27FC236}">
                <a16:creationId xmlns:a16="http://schemas.microsoft.com/office/drawing/2014/main" id="{2F80E2F6-4ED2-F863-7E5B-D0584AEBDA87}"/>
              </a:ext>
            </a:extLst>
          </p:cNvPr>
          <p:cNvSpPr/>
          <p:nvPr/>
        </p:nvSpPr>
        <p:spPr>
          <a:xfrm>
            <a:off x="6161314" y="1643743"/>
            <a:ext cx="979715" cy="402771"/>
          </a:xfrm>
          <a:custGeom>
            <a:avLst/>
            <a:gdLst>
              <a:gd name="connsiteX0" fmla="*/ 0 w 979715"/>
              <a:gd name="connsiteY0" fmla="*/ 402771 h 402771"/>
              <a:gd name="connsiteX1" fmla="*/ 402771 w 979715"/>
              <a:gd name="connsiteY1" fmla="*/ 0 h 402771"/>
              <a:gd name="connsiteX2" fmla="*/ 979715 w 979715"/>
              <a:gd name="connsiteY2" fmla="*/ 0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402771">
                <a:moveTo>
                  <a:pt x="0" y="402771"/>
                </a:moveTo>
                <a:lnTo>
                  <a:pt x="402771" y="0"/>
                </a:lnTo>
                <a:lnTo>
                  <a:pt x="979715" y="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467D5296-BC3F-1481-D3F2-D59F6C49D5DB}"/>
              </a:ext>
            </a:extLst>
          </p:cNvPr>
          <p:cNvSpPr/>
          <p:nvPr/>
        </p:nvSpPr>
        <p:spPr>
          <a:xfrm>
            <a:off x="5290457" y="3667579"/>
            <a:ext cx="979715" cy="402771"/>
          </a:xfrm>
          <a:custGeom>
            <a:avLst/>
            <a:gdLst>
              <a:gd name="connsiteX0" fmla="*/ 0 w 979715"/>
              <a:gd name="connsiteY0" fmla="*/ 402771 h 402771"/>
              <a:gd name="connsiteX1" fmla="*/ 402771 w 979715"/>
              <a:gd name="connsiteY1" fmla="*/ 0 h 402771"/>
              <a:gd name="connsiteX2" fmla="*/ 979715 w 979715"/>
              <a:gd name="connsiteY2" fmla="*/ 0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402771">
                <a:moveTo>
                  <a:pt x="0" y="402771"/>
                </a:moveTo>
                <a:lnTo>
                  <a:pt x="402771" y="0"/>
                </a:lnTo>
                <a:lnTo>
                  <a:pt x="979715" y="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D476D10-0C0D-17DA-CD6C-A518D2BAC929}"/>
              </a:ext>
            </a:extLst>
          </p:cNvPr>
          <p:cNvSpPr txBox="1"/>
          <p:nvPr/>
        </p:nvSpPr>
        <p:spPr>
          <a:xfrm>
            <a:off x="7260772" y="1320577"/>
            <a:ext cx="318548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むらさきと青の魚の</a:t>
            </a:r>
            <a:r>
              <a:rPr lang="ja-JP" altLang="en-US"/>
              <a:t>真ん中に</a:t>
            </a:r>
            <a:endParaRPr lang="en-US" altLang="ja-JP"/>
          </a:p>
          <a:p>
            <a:r>
              <a:rPr lang="ja-JP" altLang="en-US"/>
              <a:t>オレンジの魚を表示させる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588D99E-CB33-B8C2-EE20-ED28D84FDED7}"/>
              </a:ext>
            </a:extLst>
          </p:cNvPr>
          <p:cNvSpPr txBox="1"/>
          <p:nvPr/>
        </p:nvSpPr>
        <p:spPr>
          <a:xfrm>
            <a:off x="6270172" y="3344413"/>
            <a:ext cx="272382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真ん中の値（平均値）を</a:t>
            </a:r>
            <a:endParaRPr kumimoji="1" lang="en-US" altLang="ja-JP"/>
          </a:p>
          <a:p>
            <a:r>
              <a:rPr lang="ja-JP" altLang="en-US"/>
              <a:t>整数で表示する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E2362CE-7425-CA11-0FBA-82AE562A781F}"/>
              </a:ext>
            </a:extLst>
          </p:cNvPr>
          <p:cNvSpPr txBox="1"/>
          <p:nvPr/>
        </p:nvSpPr>
        <p:spPr>
          <a:xfrm>
            <a:off x="7132391" y="4614093"/>
            <a:ext cx="1821332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真ん中の値は</a:t>
            </a:r>
            <a:endParaRPr lang="en-US" altLang="ja-JP"/>
          </a:p>
          <a:p>
            <a:r>
              <a:rPr lang="en-US" altLang="ja-JP"/>
              <a:t> (A + B) ÷</a:t>
            </a:r>
            <a:r>
              <a:rPr lang="ja-JP" altLang="en-US"/>
              <a:t> </a:t>
            </a:r>
            <a:r>
              <a:rPr lang="en-US" altLang="ja-JP"/>
              <a:t>2</a:t>
            </a:r>
            <a:r>
              <a:rPr lang="ja-JP" altLang="en-US"/>
              <a:t> で</a:t>
            </a:r>
            <a:endParaRPr lang="en-US" altLang="ja-JP"/>
          </a:p>
          <a:p>
            <a:r>
              <a:rPr lang="ja-JP" altLang="en-US"/>
              <a:t>計算できるよ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894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04B3258C-CA85-09B1-6A3F-EA2399194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1085850"/>
            <a:ext cx="6197600" cy="46863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E85D3DF-4DFE-A6BB-3A68-895C1F8461E2}"/>
              </a:ext>
            </a:extLst>
          </p:cNvPr>
          <p:cNvSpPr txBox="1"/>
          <p:nvPr/>
        </p:nvSpPr>
        <p:spPr>
          <a:xfrm>
            <a:off x="272143" y="21771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ex06-1</a:t>
            </a:r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0E602F4-1F64-E178-BDE4-7566BD1F9961}"/>
              </a:ext>
            </a:extLst>
          </p:cNvPr>
          <p:cNvCxnSpPr>
            <a:cxnSpLocks/>
          </p:cNvCxnSpPr>
          <p:nvPr/>
        </p:nvCxnSpPr>
        <p:spPr>
          <a:xfrm>
            <a:off x="6096000" y="1208690"/>
            <a:ext cx="0" cy="222031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3472C05-AD94-7E9D-3128-87149F4AADC1}"/>
              </a:ext>
            </a:extLst>
          </p:cNvPr>
          <p:cNvCxnSpPr>
            <a:cxnSpLocks/>
          </p:cNvCxnSpPr>
          <p:nvPr/>
        </p:nvCxnSpPr>
        <p:spPr>
          <a:xfrm>
            <a:off x="6096000" y="2427890"/>
            <a:ext cx="1145013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08B5570-726E-117A-8BE5-356A813AF7AC}"/>
              </a:ext>
            </a:extLst>
          </p:cNvPr>
          <p:cNvSpPr/>
          <p:nvPr/>
        </p:nvSpPr>
        <p:spPr>
          <a:xfrm>
            <a:off x="7241013" y="2057400"/>
            <a:ext cx="1088572" cy="7075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2062395-BB3D-FEAF-19A9-86757FAF450E}"/>
              </a:ext>
            </a:extLst>
          </p:cNvPr>
          <p:cNvSpPr txBox="1"/>
          <p:nvPr/>
        </p:nvSpPr>
        <p:spPr>
          <a:xfrm>
            <a:off x="8024340" y="1338709"/>
            <a:ext cx="214353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/>
              <a:t>x</a:t>
            </a:r>
            <a:r>
              <a:rPr kumimoji="1" lang="ja-JP" altLang="en-US"/>
              <a:t>方向にランダムに</a:t>
            </a:r>
            <a:endParaRPr kumimoji="1" lang="en-US" altLang="ja-JP"/>
          </a:p>
          <a:p>
            <a:r>
              <a:rPr kumimoji="1" lang="ja-JP" altLang="en-US"/>
              <a:t>登場させる</a:t>
            </a:r>
          </a:p>
        </p:txBody>
      </p:sp>
      <p:sp>
        <p:nvSpPr>
          <p:cNvPr id="19" name="フリーフォーム 18">
            <a:extLst>
              <a:ext uri="{FF2B5EF4-FFF2-40B4-BE49-F238E27FC236}">
                <a16:creationId xmlns:a16="http://schemas.microsoft.com/office/drawing/2014/main" id="{F6E0430A-FB44-31D0-CE0F-91329823293A}"/>
              </a:ext>
            </a:extLst>
          </p:cNvPr>
          <p:cNvSpPr/>
          <p:nvPr/>
        </p:nvSpPr>
        <p:spPr>
          <a:xfrm>
            <a:off x="7538170" y="1661875"/>
            <a:ext cx="412598" cy="402771"/>
          </a:xfrm>
          <a:custGeom>
            <a:avLst/>
            <a:gdLst>
              <a:gd name="connsiteX0" fmla="*/ 0 w 979715"/>
              <a:gd name="connsiteY0" fmla="*/ 402771 h 402771"/>
              <a:gd name="connsiteX1" fmla="*/ 402771 w 979715"/>
              <a:gd name="connsiteY1" fmla="*/ 0 h 402771"/>
              <a:gd name="connsiteX2" fmla="*/ 979715 w 979715"/>
              <a:gd name="connsiteY2" fmla="*/ 0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402771">
                <a:moveTo>
                  <a:pt x="0" y="402771"/>
                </a:moveTo>
                <a:lnTo>
                  <a:pt x="402771" y="0"/>
                </a:lnTo>
                <a:lnTo>
                  <a:pt x="979715" y="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>
            <a:extLst>
              <a:ext uri="{FF2B5EF4-FFF2-40B4-BE49-F238E27FC236}">
                <a16:creationId xmlns:a16="http://schemas.microsoft.com/office/drawing/2014/main" id="{31990E93-0E17-2511-8F93-BED3C74913B4}"/>
              </a:ext>
            </a:extLst>
          </p:cNvPr>
          <p:cNvSpPr/>
          <p:nvPr/>
        </p:nvSpPr>
        <p:spPr>
          <a:xfrm>
            <a:off x="4624614" y="4255182"/>
            <a:ext cx="979715" cy="402771"/>
          </a:xfrm>
          <a:custGeom>
            <a:avLst/>
            <a:gdLst>
              <a:gd name="connsiteX0" fmla="*/ 0 w 979715"/>
              <a:gd name="connsiteY0" fmla="*/ 402771 h 402771"/>
              <a:gd name="connsiteX1" fmla="*/ 402771 w 979715"/>
              <a:gd name="connsiteY1" fmla="*/ 0 h 402771"/>
              <a:gd name="connsiteX2" fmla="*/ 979715 w 979715"/>
              <a:gd name="connsiteY2" fmla="*/ 0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402771">
                <a:moveTo>
                  <a:pt x="0" y="402771"/>
                </a:moveTo>
                <a:lnTo>
                  <a:pt x="402771" y="0"/>
                </a:lnTo>
                <a:lnTo>
                  <a:pt x="979715" y="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08CFF80-3034-1232-080F-F39DACF27892}"/>
              </a:ext>
            </a:extLst>
          </p:cNvPr>
          <p:cNvSpPr txBox="1"/>
          <p:nvPr/>
        </p:nvSpPr>
        <p:spPr>
          <a:xfrm>
            <a:off x="3573004" y="4661053"/>
            <a:ext cx="20313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/>
              <a:t>右か左かしゃべる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4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55</Words>
  <Application>Microsoft Macintosh PowerPoint</Application>
  <PresentationFormat>ワイド画面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Motoyuki Ozeki</dc:creator>
  <cp:lastModifiedBy>Motoyuki Ozeki</cp:lastModifiedBy>
  <cp:revision>8</cp:revision>
  <dcterms:created xsi:type="dcterms:W3CDTF">2023-09-25T01:49:13Z</dcterms:created>
  <dcterms:modified xsi:type="dcterms:W3CDTF">2023-09-29T03:16:52Z</dcterms:modified>
</cp:coreProperties>
</file>