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70" y="3651870"/>
            <a:ext cx="486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嘟嘟嚕</a:t>
            </a:r>
            <a:endParaRPr kumimoji="0" lang="en-US" altLang="ko-KR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7" y="2951463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新竹觀光景點與台三線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880" y="0"/>
            <a:ext cx="8496944" cy="88446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79512" y="1131590"/>
            <a:ext cx="8496944" cy="3672408"/>
          </a:xfrm>
        </p:spPr>
        <p:txBody>
          <a:bodyPr/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結合新竹觀光景點與台灣觀巴旅遊路線，提供使用者觀光旅遊時的參考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880" y="0"/>
            <a:ext cx="8738120" cy="88446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07504" y="987574"/>
            <a:ext cx="8496944" cy="3744416"/>
          </a:xfrm>
        </p:spPr>
        <p:txBody>
          <a:bodyPr/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新竹市觀光景點清單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新竹市旅遊服務中心與借問站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據點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台灣觀光巴士旅遊資訊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9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7471" y="1923678"/>
            <a:ext cx="5258785" cy="88446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76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51</Words>
  <Application>Microsoft Office PowerPoint</Application>
  <PresentationFormat>如螢幕大小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맑은 고딕</vt:lpstr>
      <vt:lpstr>微軟正黑體</vt:lpstr>
      <vt:lpstr>Arial</vt:lpstr>
      <vt:lpstr>Calibri</vt:lpstr>
      <vt:lpstr>Office Theme</vt:lpstr>
      <vt:lpstr>Custom Design</vt:lpstr>
      <vt:lpstr>PowerPoint 簡報</vt:lpstr>
      <vt:lpstr>目的</vt:lpstr>
      <vt:lpstr>使用資料</vt:lpstr>
      <vt:lpstr>系統展示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41</cp:revision>
  <dcterms:created xsi:type="dcterms:W3CDTF">2014-04-01T16:27:38Z</dcterms:created>
  <dcterms:modified xsi:type="dcterms:W3CDTF">2017-11-26T06:16:46Z</dcterms:modified>
</cp:coreProperties>
</file>