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Wild</a:t>
            </a:r>
            <a:r>
              <a:rPr lang="ru-RU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Way</a:t>
            </a:r>
            <a:r>
              <a:rPr lang="ru-RU"/>
              <a:t>.</a:t>
            </a:r>
            <a:endParaRPr lang="ru-RU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Категория: Здоровье/фитнес.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0655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Функционал</a:t>
            </a:r>
            <a:endParaRPr/>
          </a:p>
        </p:txBody>
      </p:sp>
      <p:sp>
        <p:nvSpPr>
          <p:cNvPr id="2163289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Удобный интерфейс</a:t>
            </a:r>
            <a:endParaRPr/>
          </a:p>
          <a:p>
            <a:pPr>
              <a:defRPr/>
            </a:pPr>
            <a:r>
              <a:rPr/>
              <a:t>Стабильность</a:t>
            </a:r>
            <a:endParaRPr/>
          </a:p>
          <a:p>
            <a:pPr>
              <a:defRPr/>
            </a:pPr>
            <a:r>
              <a:rPr lang="en-US"/>
              <a:t>Push-</a:t>
            </a:r>
            <a:r>
              <a:rPr lang="ru-RU"/>
              <a:t>уведомления</a:t>
            </a:r>
            <a:endParaRPr lang="ru-RU"/>
          </a:p>
          <a:p>
            <a:pPr>
              <a:defRPr/>
            </a:pPr>
            <a:r>
              <a:rPr lang="ru-RU"/>
              <a:t>Информация о компании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1652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Средства разработки</a:t>
            </a:r>
            <a:endParaRPr/>
          </a:p>
        </p:txBody>
      </p:sp>
      <p:sp>
        <p:nvSpPr>
          <p:cNvPr id="159116284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Figma</a:t>
            </a:r>
            <a:endParaRPr lang="en-US"/>
          </a:p>
          <a:p>
            <a:pPr>
              <a:defRPr/>
            </a:pPr>
            <a:r>
              <a:rPr lang="en-US"/>
              <a:t>Java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71188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Диаграмма классов</a:t>
            </a:r>
            <a:endParaRPr/>
          </a:p>
        </p:txBody>
      </p:sp>
      <p:sp>
        <p:nvSpPr>
          <p:cNvPr id="108055121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540555118" name="" hidden="0"/>
          <p:cNvSpPr/>
          <p:nvPr isPhoto="0" userDrawn="0"/>
        </p:nvSpPr>
        <p:spPr bwMode="auto">
          <a:xfrm flipH="0" flipV="0">
            <a:off x="4644852" y="1705783"/>
            <a:ext cx="2303431" cy="121397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«</a:t>
            </a:r>
            <a:r>
              <a:rPr lang="en-US">
                <a:solidFill>
                  <a:schemeClr val="tx1"/>
                </a:solidFill>
              </a:rPr>
              <a:t>View</a:t>
            </a:r>
            <a:r>
              <a:rPr>
                <a:solidFill>
                  <a:schemeClr val="tx1"/>
                </a:solidFill>
              </a:rPr>
              <a:t>»</a:t>
            </a: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Fragment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+view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View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+email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Edit text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+login button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135107529" name="" hidden="0"/>
          <p:cNvSpPr/>
          <p:nvPr isPhoto="0" userDrawn="0"/>
        </p:nvSpPr>
        <p:spPr bwMode="auto">
          <a:xfrm flipH="0" flipV="0">
            <a:off x="7284460" y="2282613"/>
            <a:ext cx="2029509" cy="4572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7677890" name="" hidden="0"/>
          <p:cNvSpPr/>
          <p:nvPr isPhoto="0" userDrawn="0"/>
        </p:nvSpPr>
        <p:spPr bwMode="auto">
          <a:xfrm flipH="0" flipV="0">
            <a:off x="9369999" y="2297205"/>
            <a:ext cx="45720" cy="34862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688626" name="" hidden="0"/>
          <p:cNvSpPr/>
          <p:nvPr isPhoto="0" userDrawn="0"/>
        </p:nvSpPr>
        <p:spPr bwMode="auto">
          <a:xfrm flipH="0" flipV="0">
            <a:off x="8243186" y="3150097"/>
            <a:ext cx="2359460" cy="12264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Interface</a:t>
            </a:r>
            <a:r>
              <a:rPr lang="ru-RU" sz="1400">
                <a:solidFill>
                  <a:schemeClr val="tx1"/>
                </a:solidFill>
              </a:rPr>
              <a:t>»</a:t>
            </a:r>
            <a:endParaRPr lang="ru-RU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 To View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+onloginReponse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void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+onError(string)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void. This is a comment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82610769" name="" hidden="0"/>
          <p:cNvSpPr/>
          <p:nvPr isPhoto="0" userDrawn="0"/>
        </p:nvSpPr>
        <p:spPr bwMode="auto">
          <a:xfrm flipH="0" flipV="0">
            <a:off x="5086862" y="4878642"/>
            <a:ext cx="4239558" cy="4572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507783" name="" hidden="0"/>
          <p:cNvSpPr/>
          <p:nvPr isPhoto="0" userDrawn="0"/>
        </p:nvSpPr>
        <p:spPr bwMode="auto">
          <a:xfrm rot="18572358" flipH="0" flipV="0">
            <a:off x="4351313" y="3696182"/>
            <a:ext cx="87156" cy="1459812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672368" name="" hidden="0"/>
          <p:cNvSpPr/>
          <p:nvPr isPhoto="0" userDrawn="0"/>
        </p:nvSpPr>
        <p:spPr bwMode="auto">
          <a:xfrm flipH="0" flipV="0">
            <a:off x="1569460" y="2919754"/>
            <a:ext cx="2129117" cy="1045882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«</a:t>
            </a:r>
            <a:r>
              <a:rPr lang="en-US" sz="1400">
                <a:solidFill>
                  <a:schemeClr val="tx1"/>
                </a:solidFill>
              </a:rPr>
              <a:t>Model</a:t>
            </a:r>
            <a:r>
              <a:rPr sz="1400">
                <a:solidFill>
                  <a:schemeClr val="tx1"/>
                </a:solidFill>
              </a:rPr>
              <a:t>»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Login Model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TAG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String</a:t>
            </a:r>
            <a:endParaRPr lang="en-US"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Presenter</a:t>
            </a:r>
            <a:r>
              <a:rPr lang="ru-RU" sz="1400">
                <a:solidFill>
                  <a:schemeClr val="tx1"/>
                </a:solidFill>
              </a:rPr>
              <a:t>:</a:t>
            </a:r>
            <a:r>
              <a:rPr lang="en-US" sz="1400">
                <a:solidFill>
                  <a:schemeClr val="tx1"/>
                </a:solidFill>
              </a:rPr>
              <a:t> ToPresenter</a:t>
            </a:r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31593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Производительность </a:t>
            </a:r>
            <a:endParaRPr/>
          </a:p>
        </p:txBody>
      </p:sp>
      <p:sp>
        <p:nvSpPr>
          <p:cNvPr id="200881541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Нагрузка на </a:t>
            </a:r>
            <a:r>
              <a:rPr lang="en-US"/>
              <a:t>(CPU)</a:t>
            </a:r>
            <a:endParaRPr lang="en-US"/>
          </a:p>
          <a:p>
            <a:pPr>
              <a:defRPr/>
            </a:pPr>
            <a:r>
              <a:rPr lang="ru-RU"/>
              <a:t>Об</a:t>
            </a:r>
            <a:r>
              <a:rPr lang="ru-RU"/>
              <a:t>ъем оперативной памяти </a:t>
            </a:r>
            <a:endParaRPr lang="ru-RU"/>
          </a:p>
          <a:p>
            <a:pPr>
              <a:defRPr/>
            </a:pPr>
            <a:r>
              <a:rPr lang="ru-RU"/>
              <a:t>Анализация </a:t>
            </a:r>
            <a:r>
              <a:rPr lang="en-US"/>
              <a:t>Memory Usage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145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Использованные Архитектурные решения</a:t>
            </a:r>
            <a:endParaRPr/>
          </a:p>
        </p:txBody>
      </p:sp>
      <p:sp>
        <p:nvSpPr>
          <p:cNvPr id="83720141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Я бы использовала </a:t>
            </a:r>
            <a:endParaRPr lang="en-US"/>
          </a:p>
          <a:p>
            <a:pPr>
              <a:defRPr/>
            </a:pPr>
            <a:r>
              <a:rPr lang="en-US"/>
              <a:t>UI layer</a:t>
            </a:r>
            <a:endParaRPr lang="en-US"/>
          </a:p>
          <a:p>
            <a:pPr>
              <a:defRPr/>
            </a:pPr>
            <a:r>
              <a:rPr lang="en-US"/>
              <a:t>Data layer (</a:t>
            </a:r>
            <a:r>
              <a:rPr lang="ru-RU"/>
              <a:t>работа с данными</a:t>
            </a:r>
            <a:r>
              <a:rPr lang="en-US"/>
              <a:t>)</a:t>
            </a:r>
            <a:endParaRPr lang="en-US"/>
          </a:p>
          <a:p>
            <a:pPr>
              <a:defRPr/>
            </a:pPr>
            <a:r>
              <a:rPr lang="en-US"/>
              <a:t>Presentation layer (</a:t>
            </a:r>
            <a:r>
              <a:rPr lang="ru-RU"/>
              <a:t>изменения в пользовательском интерфейсе)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63093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Библиотеки</a:t>
            </a:r>
            <a:endParaRPr/>
          </a:p>
        </p:txBody>
      </p:sp>
      <p:sp>
        <p:nvSpPr>
          <p:cNvPr id="118240923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Firebase - </a:t>
            </a:r>
            <a:r>
              <a:rPr lang="ru-RU"/>
              <a:t>создана для облачный услуг,</a:t>
            </a:r>
            <a:r>
              <a:rPr lang="en-US"/>
              <a:t>push</a:t>
            </a:r>
            <a:r>
              <a:rPr lang="ru-RU"/>
              <a:t> уведомления на андроид, хранение данных, аналитики и прочее.</a:t>
            </a:r>
            <a:endParaRPr lang="ru-RU"/>
          </a:p>
          <a:p>
            <a:pPr>
              <a:defRPr/>
            </a:pPr>
            <a:r>
              <a:rPr lang="en-US"/>
              <a:t>Picasso – </a:t>
            </a:r>
            <a:r>
              <a:rPr lang="ru-RU"/>
              <a:t>создана для загрузки кэширования, трансформации изображений</a:t>
            </a:r>
            <a:endParaRPr lang="ru-RU"/>
          </a:p>
          <a:p>
            <a:pPr>
              <a:defRPr/>
            </a:pPr>
            <a:r>
              <a:rPr lang="en-US"/>
              <a:t>Ro</a:t>
            </a:r>
            <a:r>
              <a:rPr lang="en-US"/>
              <a:t>om</a:t>
            </a:r>
            <a:r>
              <a:rPr lang="ru-RU"/>
              <a:t> – создана для работы с базами данных в андроид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5327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Screen</a:t>
            </a:r>
            <a:r>
              <a:rPr lang="en-US"/>
              <a:t>s</a:t>
            </a:r>
            <a:endParaRPr/>
          </a:p>
        </p:txBody>
      </p:sp>
      <p:sp>
        <p:nvSpPr>
          <p:cNvPr id="13853901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4170319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380988" y="1678542"/>
            <a:ext cx="2018766" cy="4371301"/>
          </a:xfrm>
          <a:prstGeom prst="rect">
            <a:avLst/>
          </a:prstGeom>
        </p:spPr>
      </p:pic>
      <p:pic>
        <p:nvPicPr>
          <p:cNvPr id="11054693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724076" y="1678542"/>
            <a:ext cx="2018300" cy="4370293"/>
          </a:xfrm>
          <a:prstGeom prst="rect">
            <a:avLst/>
          </a:prstGeom>
        </p:spPr>
      </p:pic>
      <p:pic>
        <p:nvPicPr>
          <p:cNvPr id="66800877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254463" y="1662785"/>
            <a:ext cx="1937301" cy="4386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Р7-Офис/7.0.1.62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2025-02-20T08:09:30Z</dcterms:modified>
  <cp:category/>
  <cp:contentStatus/>
  <cp:version/>
</cp:coreProperties>
</file>