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2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46" autoAdjust="0"/>
  </p:normalViewPr>
  <p:slideViewPr>
    <p:cSldViewPr snapToGrid="0" snapToObjects="1">
      <p:cViewPr varScale="1">
        <p:scale>
          <a:sx n="70" d="100"/>
          <a:sy n="70" d="100"/>
        </p:scale>
        <p:origin x="13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6459ED5-9192-A243-95B9-85259C464F4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41BF995A-ACB2-9344-B43C-F660E7ED90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802959"/>
            <a:ext cx="8042276" cy="119713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</a:t>
            </a:r>
            <a:r>
              <a:rPr lang="en-US" dirty="0" err="1" smtClean="0"/>
              <a:t>DocLite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5" y="2013743"/>
            <a:ext cx="8042276" cy="3678073"/>
          </a:xfrm>
        </p:spPr>
        <p:txBody>
          <a:bodyPr>
            <a:noAutofit/>
          </a:bodyPr>
          <a:lstStyle/>
          <a:p>
            <a:endParaRPr lang="en-US" sz="2000" dirty="0" smtClean="0"/>
          </a:p>
          <a:p>
            <a:pPr marL="2406650" lvl="8" indent="0">
              <a:buNone/>
            </a:pPr>
            <a:r>
              <a:rPr lang="en-US" sz="2000" dirty="0" smtClean="0"/>
              <a:t>		</a:t>
            </a:r>
          </a:p>
          <a:p>
            <a:pPr marL="2406650" lvl="8" indent="0">
              <a:buNone/>
            </a:pPr>
            <a:endParaRPr lang="en-US" sz="2000" dirty="0"/>
          </a:p>
          <a:p>
            <a:pPr marL="2406650" lvl="8" indent="0">
              <a:buNone/>
            </a:pPr>
            <a:endParaRPr lang="en-US" sz="2000" dirty="0" smtClean="0"/>
          </a:p>
          <a:p>
            <a:pPr marL="2406650" lvl="8" indent="0">
              <a:buNone/>
            </a:pPr>
            <a:endParaRPr lang="en-US" sz="2000" dirty="0"/>
          </a:p>
          <a:p>
            <a:pPr marL="2406650" lvl="8" indent="0">
              <a:buNone/>
            </a:pPr>
            <a:endParaRPr lang="en-US" sz="2000" dirty="0" smtClean="0"/>
          </a:p>
          <a:p>
            <a:pPr marL="2406650" lvl="8" indent="0">
              <a:buNone/>
            </a:pPr>
            <a:r>
              <a:rPr lang="en-US" sz="2000" dirty="0" smtClean="0"/>
              <a:t>				Harish Annavajjala</a:t>
            </a:r>
          </a:p>
          <a:p>
            <a:pPr marL="2406650" lvl="8" indent="0">
              <a:buNone/>
            </a:pPr>
            <a:r>
              <a:rPr lang="en-US" sz="2000" dirty="0" smtClean="0"/>
              <a:t>				Jay Nagle</a:t>
            </a:r>
          </a:p>
          <a:p>
            <a:pPr marL="2406650" lvl="8" indent="0"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Vraj</a:t>
            </a:r>
            <a:r>
              <a:rPr lang="en-US" sz="2000" dirty="0" smtClean="0"/>
              <a:t> Parikh</a:t>
            </a:r>
          </a:p>
          <a:p>
            <a:pPr marL="2406650" lvl="8" indent="0"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Rohit</a:t>
            </a:r>
            <a:r>
              <a:rPr lang="en-US" sz="2000" dirty="0" smtClean="0"/>
              <a:t> </a:t>
            </a:r>
            <a:r>
              <a:rPr lang="en-US" sz="2000" dirty="0" err="1" smtClean="0"/>
              <a:t>Patil</a:t>
            </a:r>
            <a:endParaRPr lang="en-US" sz="2000" dirty="0" smtClean="0"/>
          </a:p>
          <a:p>
            <a:pPr marL="2406650" lvl="8" indent="0">
              <a:buNone/>
            </a:pPr>
            <a:r>
              <a:rPr lang="en-US" sz="2000" dirty="0" smtClean="0"/>
              <a:t>				</a:t>
            </a:r>
            <a:r>
              <a:rPr lang="en-US" sz="2000" dirty="0" err="1" smtClean="0"/>
              <a:t>Yash</a:t>
            </a:r>
            <a:r>
              <a:rPr lang="en-US" sz="2000" dirty="0" smtClean="0"/>
              <a:t> </a:t>
            </a:r>
            <a:r>
              <a:rPr lang="en-US" sz="2000" dirty="0" err="1" smtClean="0"/>
              <a:t>Ketkar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2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002507"/>
            <a:ext cx="8042276" cy="70570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Semester is divided into total of 5 sprints.</a:t>
            </a:r>
          </a:p>
          <a:p>
            <a:r>
              <a:rPr lang="en-US" dirty="0" smtClean="0"/>
              <a:t>First sprint is for 3 weeks and we are in the last week of first </a:t>
            </a:r>
            <a:r>
              <a:rPr lang="en-US" dirty="0" smtClean="0"/>
              <a:t>sprint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Exploring the project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Added test frameworks Karma and Mocha and also tested them using simple tests</a:t>
            </a:r>
          </a:p>
          <a:p>
            <a:r>
              <a:rPr lang="en-US" dirty="0" smtClean="0"/>
              <a:t>Setting up </a:t>
            </a:r>
            <a:r>
              <a:rPr lang="en-US" dirty="0" err="1" smtClean="0"/>
              <a:t>Webpack</a:t>
            </a:r>
            <a:r>
              <a:rPr lang="en-US" dirty="0" smtClean="0"/>
              <a:t> and setting it up to use Babel for </a:t>
            </a:r>
            <a:r>
              <a:rPr lang="en-US" dirty="0" err="1" smtClean="0"/>
              <a:t>transpiling</a:t>
            </a:r>
            <a:r>
              <a:rPr lang="en-US" dirty="0" smtClean="0"/>
              <a:t> React,ES2015 and ES 2016</a:t>
            </a:r>
          </a:p>
          <a:p>
            <a:r>
              <a:rPr lang="en-US" dirty="0" smtClean="0"/>
              <a:t>Executed the tests by “</a:t>
            </a:r>
            <a:r>
              <a:rPr lang="en-US" dirty="0" err="1" smtClean="0"/>
              <a:t>npm</a:t>
            </a:r>
            <a:r>
              <a:rPr lang="en-US" dirty="0" smtClean="0"/>
              <a:t> test”</a:t>
            </a:r>
          </a:p>
          <a:p>
            <a:r>
              <a:rPr lang="en-US" dirty="0" smtClean="0"/>
              <a:t>Able to lint the project by “</a:t>
            </a:r>
            <a:r>
              <a:rPr lang="en-US" dirty="0" err="1" smtClean="0"/>
              <a:t>ESLint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codeclimate</a:t>
            </a:r>
            <a:r>
              <a:rPr lang="en-US" dirty="0" smtClean="0"/>
              <a:t> to check </a:t>
            </a:r>
            <a:r>
              <a:rPr lang="en-US" dirty="0" err="1" smtClean="0"/>
              <a:t>linting</a:t>
            </a:r>
            <a:r>
              <a:rPr lang="en-US" dirty="0" smtClean="0"/>
              <a:t> rules on check into master</a:t>
            </a:r>
          </a:p>
        </p:txBody>
      </p:sp>
    </p:spTree>
    <p:extLst>
      <p:ext uri="{BB962C8B-B14F-4D97-AF65-F5344CB8AC3E}">
        <p14:creationId xmlns:p14="http://schemas.microsoft.com/office/powerpoint/2010/main" val="27220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  <a:r>
              <a:rPr lang="en-US" dirty="0" smtClean="0"/>
              <a:t>Completed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Travis-CI </a:t>
            </a:r>
            <a:r>
              <a:rPr lang="en-US" dirty="0"/>
              <a:t>continuous integration </a:t>
            </a:r>
            <a:r>
              <a:rPr lang="en-US" dirty="0" smtClean="0"/>
              <a:t>service.</a:t>
            </a:r>
            <a:endParaRPr lang="en-US" dirty="0"/>
          </a:p>
          <a:p>
            <a:r>
              <a:rPr lang="en-US" dirty="0"/>
              <a:t>Added badges for </a:t>
            </a:r>
            <a:r>
              <a:rPr lang="en-US" dirty="0" err="1"/>
              <a:t>codeclimate</a:t>
            </a:r>
            <a:r>
              <a:rPr lang="en-US" dirty="0"/>
              <a:t> and Travis-CI to </a:t>
            </a:r>
            <a:r>
              <a:rPr lang="en-US" dirty="0" err="1"/>
              <a:t>github</a:t>
            </a:r>
            <a:r>
              <a:rPr lang="en-US" dirty="0"/>
              <a:t> README</a:t>
            </a:r>
          </a:p>
          <a:p>
            <a:r>
              <a:rPr lang="en-US" dirty="0"/>
              <a:t>Documentation using </a:t>
            </a:r>
            <a:r>
              <a:rPr lang="en-US" dirty="0" err="1" smtClean="0"/>
              <a:t>esDocs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PhantomJS</a:t>
            </a:r>
            <a:r>
              <a:rPr lang="en-US" dirty="0" smtClean="0"/>
              <a:t> as browser for running </a:t>
            </a:r>
            <a:r>
              <a:rPr lang="en-US" dirty="0" smtClean="0"/>
              <a:t>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8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smtClean="0"/>
              <a:t> Badges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75705"/>
            <a:ext cx="8042275" cy="3792390"/>
          </a:xfrm>
        </p:spPr>
      </p:pic>
    </p:spTree>
    <p:extLst>
      <p:ext uri="{BB962C8B-B14F-4D97-AF65-F5344CB8AC3E}">
        <p14:creationId xmlns:p14="http://schemas.microsoft.com/office/powerpoint/2010/main" val="177166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esDocs</a:t>
            </a:r>
            <a:r>
              <a:rPr lang="en-US" dirty="0" smtClean="0"/>
              <a:t> Documentation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353545"/>
            <a:ext cx="8042275" cy="3282979"/>
          </a:xfrm>
        </p:spPr>
      </p:pic>
    </p:spTree>
    <p:extLst>
      <p:ext uri="{BB962C8B-B14F-4D97-AF65-F5344CB8AC3E}">
        <p14:creationId xmlns:p14="http://schemas.microsoft.com/office/powerpoint/2010/main" val="68141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esDocs</a:t>
            </a:r>
            <a:r>
              <a:rPr lang="en-US" dirty="0" smtClean="0"/>
              <a:t> Documentation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80666"/>
            <a:ext cx="8042275" cy="3782467"/>
          </a:xfrm>
        </p:spPr>
      </p:pic>
    </p:spTree>
    <p:extLst>
      <p:ext uri="{BB962C8B-B14F-4D97-AF65-F5344CB8AC3E}">
        <p14:creationId xmlns:p14="http://schemas.microsoft.com/office/powerpoint/2010/main" val="208697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Helped each other with issues faced during setting up of build environment</a:t>
            </a:r>
          </a:p>
          <a:p>
            <a:r>
              <a:rPr lang="en-US" dirty="0"/>
              <a:t>Divided tasks for front end and back end on basis of modules.</a:t>
            </a:r>
          </a:p>
          <a:p>
            <a:r>
              <a:rPr lang="en-US" dirty="0"/>
              <a:t>We pushed code to different branches in </a:t>
            </a:r>
            <a:r>
              <a:rPr lang="en-US" dirty="0" err="1"/>
              <a:t>git</a:t>
            </a:r>
            <a:r>
              <a:rPr lang="en-US" dirty="0"/>
              <a:t> which were reviewed by other team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3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err="1" smtClean="0"/>
              <a:t>ReactJS</a:t>
            </a:r>
            <a:endParaRPr lang="en-US" dirty="0" smtClean="0"/>
          </a:p>
          <a:p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Babel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Travis-CI</a:t>
            </a:r>
          </a:p>
          <a:p>
            <a:r>
              <a:rPr lang="en-US" dirty="0" smtClean="0"/>
              <a:t>Karma</a:t>
            </a:r>
          </a:p>
          <a:p>
            <a:r>
              <a:rPr lang="en-US" dirty="0" smtClean="0"/>
              <a:t>Mocha</a:t>
            </a:r>
          </a:p>
          <a:p>
            <a:r>
              <a:rPr lang="en-US" dirty="0" smtClean="0"/>
              <a:t>Slack</a:t>
            </a:r>
          </a:p>
          <a:p>
            <a:r>
              <a:rPr lang="en-US" dirty="0" err="1" smtClean="0"/>
              <a:t>CodeClimate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</TotalTime>
  <Words>183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News Gothic MT</vt:lpstr>
      <vt:lpstr>Wingdings 2</vt:lpstr>
      <vt:lpstr>Breeze</vt:lpstr>
      <vt:lpstr>  eDocLite </vt:lpstr>
      <vt:lpstr>Build Plan</vt:lpstr>
      <vt:lpstr>Tasks Completed</vt:lpstr>
      <vt:lpstr>Tasks Completed (cont.)</vt:lpstr>
      <vt:lpstr>Github Badges</vt:lpstr>
      <vt:lpstr>esDocs Documentation</vt:lpstr>
      <vt:lpstr>esDocs Documentation</vt:lpstr>
      <vt:lpstr>Team Work</vt:lpstr>
      <vt:lpstr>Tools</vt:lpstr>
      <vt:lpstr>Thank You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EDOCLITE </dc:title>
  <dc:creator>Harish Annavajjala</dc:creator>
  <cp:lastModifiedBy>Yash Ketkar</cp:lastModifiedBy>
  <cp:revision>17</cp:revision>
  <dcterms:created xsi:type="dcterms:W3CDTF">2016-02-15T09:36:10Z</dcterms:created>
  <dcterms:modified xsi:type="dcterms:W3CDTF">2016-02-15T22:19:27Z</dcterms:modified>
</cp:coreProperties>
</file>