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/>
          <a:lstStyle/>
          <a:p>
            <a:pPr algn="ctr"/>
            <a:r>
              <a:rPr lang="en-US" dirty="0" err="1" smtClean="0"/>
              <a:t>eDocLite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8"/>
            <a:ext cx="8825658" cy="2187262"/>
          </a:xfrm>
        </p:spPr>
        <p:txBody>
          <a:bodyPr>
            <a:normAutofit/>
          </a:bodyPr>
          <a:lstStyle/>
          <a:p>
            <a:pPr algn="r"/>
            <a:r>
              <a:rPr lang="en-US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Redux</a:t>
            </a:r>
          </a:p>
          <a:p>
            <a:r>
              <a:rPr lang="en-US" dirty="0" smtClean="0"/>
              <a:t>We will be using the approach, as the one used for Game Maker</a:t>
            </a:r>
          </a:p>
          <a:p>
            <a:pPr lvl="1"/>
            <a:r>
              <a:rPr lang="en-US" dirty="0" smtClean="0"/>
              <a:t>Created Brick Breaker</a:t>
            </a:r>
          </a:p>
          <a:p>
            <a:pPr lvl="1"/>
            <a:r>
              <a:rPr lang="en-US" dirty="0" smtClean="0"/>
              <a:t>Created Game Maker</a:t>
            </a:r>
          </a:p>
          <a:p>
            <a:r>
              <a:rPr lang="en-US" dirty="0" smtClean="0"/>
              <a:t>Similarly we aim to do the following</a:t>
            </a:r>
          </a:p>
          <a:p>
            <a:pPr lvl="1"/>
            <a:r>
              <a:rPr lang="en-US" dirty="0" smtClean="0"/>
              <a:t>Create Forms/To-Do List using React and Redux</a:t>
            </a:r>
          </a:p>
          <a:p>
            <a:pPr lvl="1"/>
            <a:r>
              <a:rPr lang="en-US" dirty="0" smtClean="0"/>
              <a:t>Create a Form Builder</a:t>
            </a:r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Helped each other with issues faced during setting up of build environment</a:t>
            </a:r>
          </a:p>
          <a:p>
            <a:r>
              <a:rPr lang="en-US" dirty="0"/>
              <a:t>Divided tasks for front end and back end on basis of modules.</a:t>
            </a:r>
          </a:p>
          <a:p>
            <a:r>
              <a:rPr lang="en-US" dirty="0"/>
              <a:t>We pushed code to different branches in </a:t>
            </a:r>
            <a:r>
              <a:rPr lang="en-US" dirty="0" err="1"/>
              <a:t>git</a:t>
            </a:r>
            <a:r>
              <a:rPr lang="en-US" dirty="0"/>
              <a:t> which were reviewed by other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ReactJS</a:t>
            </a:r>
            <a:endParaRPr lang="en-US" dirty="0"/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Babel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Flux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Redux</a:t>
            </a:r>
          </a:p>
          <a:p>
            <a:r>
              <a:rPr lang="en-US" dirty="0" smtClean="0"/>
              <a:t>Travis-CI</a:t>
            </a:r>
            <a:endParaRPr lang="en-US" dirty="0"/>
          </a:p>
          <a:p>
            <a:r>
              <a:rPr lang="en-US" dirty="0" smtClean="0"/>
              <a:t>Karma</a:t>
            </a:r>
            <a:endParaRPr lang="en-US" dirty="0"/>
          </a:p>
          <a:p>
            <a:r>
              <a:rPr lang="en-US" dirty="0"/>
              <a:t>Mocha</a:t>
            </a:r>
          </a:p>
          <a:p>
            <a:r>
              <a:rPr lang="en-US" dirty="0"/>
              <a:t>Slack</a:t>
            </a:r>
          </a:p>
          <a:p>
            <a:r>
              <a:rPr lang="en-US" dirty="0" err="1" smtClean="0"/>
              <a:t>CodeClimate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00" y="3626716"/>
            <a:ext cx="8761413" cy="70696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</a:t>
            </a:r>
            <a:r>
              <a:rPr lang="en-US" sz="4800" dirty="0" smtClean="0">
                <a:solidFill>
                  <a:schemeClr val="tx1"/>
                </a:solidFill>
              </a:rPr>
              <a:t>You!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divided the Semester into 5 Sprints</a:t>
            </a:r>
          </a:p>
          <a:p>
            <a:r>
              <a:rPr lang="en-US" dirty="0" smtClean="0"/>
              <a:t>Completion of Sprint 1</a:t>
            </a:r>
          </a:p>
          <a:p>
            <a:pPr lvl="1"/>
            <a:r>
              <a:rPr lang="en-US" dirty="0" smtClean="0"/>
              <a:t>Setting up of Build Environment</a:t>
            </a:r>
          </a:p>
          <a:p>
            <a:r>
              <a:rPr lang="en-US" dirty="0" smtClean="0"/>
              <a:t>Start of Sprint 2</a:t>
            </a:r>
          </a:p>
          <a:p>
            <a:pPr lvl="1"/>
            <a:r>
              <a:rPr lang="en-US" dirty="0" smtClean="0"/>
              <a:t>Create a forms using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1: 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Working on an Issue.</a:t>
            </a:r>
          </a:p>
          <a:p>
            <a:pPr lvl="1"/>
            <a:r>
              <a:rPr lang="en-US" dirty="0" smtClean="0"/>
              <a:t>Create a feature branch</a:t>
            </a:r>
          </a:p>
          <a:p>
            <a:pPr lvl="1"/>
            <a:r>
              <a:rPr lang="en-US" dirty="0" smtClean="0"/>
              <a:t>Publish feature branch to central repository</a:t>
            </a:r>
          </a:p>
          <a:p>
            <a:r>
              <a:rPr lang="en-US" dirty="0" smtClean="0"/>
              <a:t>Write Tests</a:t>
            </a:r>
          </a:p>
          <a:p>
            <a:pPr lvl="1"/>
            <a:r>
              <a:rPr lang="en-US" dirty="0" smtClean="0"/>
              <a:t>Add a Test Runner (Karma)</a:t>
            </a:r>
          </a:p>
          <a:p>
            <a:pPr lvl="1"/>
            <a:r>
              <a:rPr lang="en-US" dirty="0" smtClean="0"/>
              <a:t>Add a Testing Framework (Mocha)</a:t>
            </a:r>
          </a:p>
          <a:p>
            <a:pPr lvl="1"/>
            <a:r>
              <a:rPr lang="en-US" dirty="0" smtClean="0"/>
              <a:t>Add a simple test which generates test output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PhantomJS</a:t>
            </a:r>
            <a:r>
              <a:rPr lang="en-US" dirty="0" smtClean="0"/>
              <a:t> as browser for running tests.</a:t>
            </a:r>
          </a:p>
        </p:txBody>
      </p:sp>
    </p:spTree>
    <p:extLst>
      <p:ext uri="{BB962C8B-B14F-4D97-AF65-F5344CB8AC3E}">
        <p14:creationId xmlns:p14="http://schemas.microsoft.com/office/powerpoint/2010/main" val="36228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1: 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Code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webpack</a:t>
            </a:r>
            <a:r>
              <a:rPr lang="en-US" dirty="0" smtClean="0"/>
              <a:t> to use Babel for </a:t>
            </a:r>
            <a:r>
              <a:rPr lang="en-US" dirty="0" err="1" smtClean="0"/>
              <a:t>transpiling</a:t>
            </a:r>
            <a:r>
              <a:rPr lang="en-US" dirty="0" smtClean="0"/>
              <a:t> React,ES2015 and ES2016</a:t>
            </a:r>
          </a:p>
          <a:p>
            <a:pPr lvl="1"/>
            <a:r>
              <a:rPr lang="en-US" dirty="0" smtClean="0"/>
              <a:t>Read about ES2015/ES2016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webpack</a:t>
            </a:r>
            <a:r>
              <a:rPr lang="en-US" dirty="0" smtClean="0"/>
              <a:t> to do LESS preprocessing</a:t>
            </a:r>
          </a:p>
          <a:p>
            <a:pPr lvl="1"/>
            <a:r>
              <a:rPr lang="en-US" dirty="0" smtClean="0"/>
              <a:t>Add Bootstrap and React-Bootstrap to the project</a:t>
            </a:r>
          </a:p>
          <a:p>
            <a:pPr lvl="1"/>
            <a:r>
              <a:rPr lang="en-US" dirty="0" smtClean="0"/>
              <a:t>Add dev server to serve assets</a:t>
            </a:r>
          </a:p>
        </p:txBody>
      </p:sp>
    </p:spTree>
    <p:extLst>
      <p:ext uri="{BB962C8B-B14F-4D97-AF65-F5344CB8AC3E}">
        <p14:creationId xmlns:p14="http://schemas.microsoft.com/office/powerpoint/2010/main" val="27513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1: 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/>
              <a:t>Tests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are executed using “</a:t>
            </a:r>
            <a:r>
              <a:rPr lang="en-US" dirty="0" err="1"/>
              <a:t>npm</a:t>
            </a:r>
            <a:r>
              <a:rPr lang="en-US" dirty="0"/>
              <a:t> test”</a:t>
            </a:r>
          </a:p>
          <a:p>
            <a:pPr lvl="1"/>
            <a:r>
              <a:rPr lang="en-US" dirty="0"/>
              <a:t>Setup Travis CI to run tests on check in to master</a:t>
            </a:r>
          </a:p>
          <a:p>
            <a:pPr lvl="1"/>
            <a:r>
              <a:rPr lang="en-US" dirty="0"/>
              <a:t>Setup Travis CI to run tests on push to feature branch</a:t>
            </a:r>
          </a:p>
          <a:p>
            <a:pPr lvl="1"/>
            <a:r>
              <a:rPr lang="en-US" dirty="0"/>
              <a:t>Setup code coverage reports </a:t>
            </a:r>
            <a:r>
              <a:rPr lang="en-US" dirty="0" smtClean="0"/>
              <a:t> using </a:t>
            </a:r>
            <a:r>
              <a:rPr lang="en-US" dirty="0" err="1"/>
              <a:t>Isparta</a:t>
            </a:r>
            <a:endParaRPr lang="en-US" dirty="0"/>
          </a:p>
          <a:p>
            <a:pPr lvl="1"/>
            <a:r>
              <a:rPr lang="en-US" dirty="0"/>
              <a:t>Setup Travis CI to build coverage report in format for Code Climate</a:t>
            </a:r>
          </a:p>
          <a:p>
            <a:pPr lvl="1"/>
            <a:r>
              <a:rPr lang="en-US" dirty="0"/>
              <a:t>Add badge for Code Climate test coverage to Github README</a:t>
            </a:r>
          </a:p>
          <a:p>
            <a:pPr lvl="1"/>
            <a:r>
              <a:rPr lang="en-US" dirty="0"/>
              <a:t>Setup Travis CI to report failed builds to Slack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1: 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Quality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npm</a:t>
            </a:r>
            <a:r>
              <a:rPr lang="en-US" dirty="0" smtClean="0"/>
              <a:t> run lint” to lint the project with </a:t>
            </a:r>
            <a:r>
              <a:rPr lang="en-US" dirty="0" err="1" smtClean="0"/>
              <a:t>ESLint</a:t>
            </a:r>
            <a:endParaRPr lang="en-US" dirty="0" smtClean="0"/>
          </a:p>
          <a:p>
            <a:pPr lvl="1"/>
            <a:r>
              <a:rPr lang="en-US" dirty="0" smtClean="0"/>
              <a:t>Setup code Climate to check </a:t>
            </a:r>
            <a:r>
              <a:rPr lang="en-US" dirty="0" err="1" smtClean="0"/>
              <a:t>linting</a:t>
            </a:r>
            <a:r>
              <a:rPr lang="en-US" dirty="0" smtClean="0"/>
              <a:t> rules on check in to master</a:t>
            </a:r>
          </a:p>
          <a:p>
            <a:pPr lvl="1"/>
            <a:r>
              <a:rPr lang="en-US" dirty="0" smtClean="0"/>
              <a:t>Setup Code Climate to check </a:t>
            </a:r>
            <a:r>
              <a:rPr lang="en-US" dirty="0" err="1" smtClean="0"/>
              <a:t>linting</a:t>
            </a:r>
            <a:r>
              <a:rPr lang="en-US" dirty="0" smtClean="0"/>
              <a:t> rules on push to feature branch</a:t>
            </a:r>
          </a:p>
          <a:p>
            <a:pPr lvl="1"/>
            <a:r>
              <a:rPr lang="en-US" dirty="0" smtClean="0"/>
              <a:t>Add badge to Code GPA for Github README</a:t>
            </a:r>
            <a:endParaRPr lang="en-US" dirty="0"/>
          </a:p>
          <a:p>
            <a:r>
              <a:rPr lang="en-US" dirty="0" smtClean="0"/>
              <a:t>Document Code</a:t>
            </a:r>
          </a:p>
          <a:p>
            <a:pPr lvl="1"/>
            <a:r>
              <a:rPr lang="en-US" dirty="0" smtClean="0"/>
              <a:t>Code is documented with </a:t>
            </a:r>
            <a:r>
              <a:rPr lang="en-US" dirty="0" err="1" smtClean="0"/>
              <a:t>JSDoc</a:t>
            </a:r>
            <a:r>
              <a:rPr lang="en-US" dirty="0" smtClean="0"/>
              <a:t> standards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npm</a:t>
            </a:r>
            <a:r>
              <a:rPr lang="en-US" dirty="0" smtClean="0"/>
              <a:t> run docs” to prepare documentation and output the overall coverage of documentation using </a:t>
            </a:r>
            <a:r>
              <a:rPr lang="en-US" dirty="0" err="1" smtClean="0"/>
              <a:t>ESDoc</a:t>
            </a:r>
            <a:endParaRPr lang="en-US" dirty="0" smtClean="0"/>
          </a:p>
          <a:p>
            <a:pPr lvl="1"/>
            <a:r>
              <a:rPr lang="en-US" dirty="0" smtClean="0"/>
              <a:t>Add badge for documentation coverage to Github README</a:t>
            </a:r>
          </a:p>
        </p:txBody>
      </p:sp>
    </p:spTree>
    <p:extLst>
      <p:ext uri="{BB962C8B-B14F-4D97-AF65-F5344CB8AC3E}">
        <p14:creationId xmlns:p14="http://schemas.microsoft.com/office/powerpoint/2010/main" val="12303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1: 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Story</a:t>
            </a:r>
          </a:p>
          <a:p>
            <a:pPr lvl="1"/>
            <a:r>
              <a:rPr lang="en-US" dirty="0" smtClean="0"/>
              <a:t>Submit pull request</a:t>
            </a:r>
          </a:p>
          <a:p>
            <a:pPr lvl="1"/>
            <a:r>
              <a:rPr lang="en-US" dirty="0" smtClean="0"/>
              <a:t>Travis CI reports build status on pull request</a:t>
            </a:r>
          </a:p>
          <a:p>
            <a:pPr lvl="1"/>
            <a:r>
              <a:rPr lang="en-US" dirty="0" smtClean="0"/>
              <a:t>Setup Github to report pull requests and comments to 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 - 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3032357"/>
            <a:ext cx="6606862" cy="3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87" y="973667"/>
            <a:ext cx="10089393" cy="967181"/>
          </a:xfrm>
        </p:spPr>
        <p:txBody>
          <a:bodyPr/>
          <a:lstStyle/>
          <a:p>
            <a:r>
              <a:rPr lang="en-US" dirty="0" smtClean="0"/>
              <a:t>Project Statistics Comparison (Vs Last Week)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959"/>
            <a:ext cx="12662940" cy="148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599544"/>
            <a:ext cx="14837378" cy="136798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96283" y="3967528"/>
            <a:ext cx="759853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443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Segoe UI</vt:lpstr>
      <vt:lpstr>Wingdings 3</vt:lpstr>
      <vt:lpstr>Ion Boardroom</vt:lpstr>
      <vt:lpstr>eDocLite</vt:lpstr>
      <vt:lpstr>Build Plan</vt:lpstr>
      <vt:lpstr>Milestone 1: Tasks Completed</vt:lpstr>
      <vt:lpstr>Milestone 1: Tasks Completed</vt:lpstr>
      <vt:lpstr>Milestone 1: Tasks Completed</vt:lpstr>
      <vt:lpstr>Milestone 1: Tasks Completed</vt:lpstr>
      <vt:lpstr>Milestone 1: Tasks Completed</vt:lpstr>
      <vt:lpstr>New Tools - Redux</vt:lpstr>
      <vt:lpstr>Project Statistics Comparison (Vs Last Week)</vt:lpstr>
      <vt:lpstr>Milestone 2</vt:lpstr>
      <vt:lpstr>PowerPoint Presentation</vt:lpstr>
      <vt:lpstr>Team Work</vt:lpstr>
      <vt:lpstr>Tools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Yash Ketkar</cp:lastModifiedBy>
  <cp:revision>19</cp:revision>
  <dcterms:created xsi:type="dcterms:W3CDTF">2016-02-21T23:09:35Z</dcterms:created>
  <dcterms:modified xsi:type="dcterms:W3CDTF">2016-02-22T22:19:10Z</dcterms:modified>
</cp:coreProperties>
</file>