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9" r:id="rId6"/>
    <p:sldId id="268" r:id="rId7"/>
    <p:sldId id="263" r:id="rId8"/>
    <p:sldId id="264" r:id="rId9"/>
    <p:sldId id="27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1" d="100"/>
          <a:sy n="61" d="100"/>
        </p:scale>
        <p:origin x="-1050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86nww0i5r8msogm/DEMOFINALl.mov?dl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29555"/>
            <a:ext cx="8825658" cy="888641"/>
          </a:xfrm>
        </p:spPr>
        <p:txBody>
          <a:bodyPr/>
          <a:lstStyle/>
          <a:p>
            <a:pPr algn="ctr"/>
            <a:r>
              <a:rPr lang="en-US" sz="7200" dirty="0" err="1" smtClean="0"/>
              <a:t>eDocLite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51538"/>
            <a:ext cx="8825658" cy="2187262"/>
          </a:xfrm>
        </p:spPr>
        <p:txBody>
          <a:bodyPr>
            <a:noAutofit/>
          </a:bodyPr>
          <a:lstStyle/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Harish </a:t>
            </a:r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Annavajjala</a:t>
            </a:r>
            <a:endParaRPr lang="en-US" sz="2400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Jay Nagle</a:t>
            </a:r>
          </a:p>
          <a:p>
            <a:pPr algn="r"/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Rohit</a:t>
            </a:r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Patil</a:t>
            </a:r>
            <a:endParaRPr lang="en-US" sz="2400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Vraj</a:t>
            </a:r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Parikh</a:t>
            </a:r>
          </a:p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Yash Ketkar</a:t>
            </a:r>
            <a:endParaRPr lang="en-US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00" y="3626716"/>
            <a:ext cx="8761413" cy="706964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Thank </a:t>
            </a:r>
            <a:r>
              <a:rPr lang="en-US" sz="8000" dirty="0" smtClean="0">
                <a:solidFill>
                  <a:schemeClr val="tx1"/>
                </a:solidFill>
              </a:rPr>
              <a:t>You!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We have divided the Semester into 5 Sprints</a:t>
            </a:r>
          </a:p>
          <a:p>
            <a:r>
              <a:rPr lang="en-US" sz="2400" dirty="0" smtClean="0"/>
              <a:t>Sprint 1 - </a:t>
            </a:r>
            <a:r>
              <a:rPr lang="en-US" sz="2400" b="1" dirty="0" smtClean="0"/>
              <a:t>Completed</a:t>
            </a:r>
          </a:p>
          <a:p>
            <a:pPr lvl="1"/>
            <a:r>
              <a:rPr lang="en-US" sz="2000" dirty="0" smtClean="0"/>
              <a:t>Setting up of robust Build Environment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Sprint </a:t>
            </a:r>
            <a:r>
              <a:rPr lang="en-US" sz="2400" dirty="0"/>
              <a:t>2 - </a:t>
            </a:r>
            <a:r>
              <a:rPr lang="en-US" sz="2400" b="1" dirty="0"/>
              <a:t>Completed</a:t>
            </a:r>
            <a:endParaRPr lang="en-US" sz="2400" dirty="0" smtClean="0"/>
          </a:p>
          <a:p>
            <a:pPr lvl="1"/>
            <a:r>
              <a:rPr lang="en-US" sz="2000" dirty="0" smtClean="0"/>
              <a:t>Created forms using React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err="1" smtClean="0"/>
              <a:t>Redux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/>
          </a:p>
          <a:p>
            <a:pPr marL="342900" lvl="1" indent="-342900"/>
            <a:r>
              <a:rPr lang="en-US" sz="2400" dirty="0"/>
              <a:t>Sprint </a:t>
            </a:r>
            <a:r>
              <a:rPr lang="en-US" sz="2400" dirty="0"/>
              <a:t>3</a:t>
            </a:r>
            <a:endParaRPr lang="en-US" sz="2400" dirty="0" smtClean="0"/>
          </a:p>
          <a:p>
            <a:pPr lvl="1"/>
            <a:r>
              <a:rPr lang="en-US" sz="2100" dirty="0" smtClean="0"/>
              <a:t>Complete drag and drop in form builder.</a:t>
            </a:r>
            <a:endParaRPr lang="en-US" sz="2100" dirty="0"/>
          </a:p>
          <a:p>
            <a:pPr marL="342900" lvl="1" indent="-342900"/>
            <a:endParaRPr lang="en-US" sz="2400" dirty="0" smtClean="0"/>
          </a:p>
          <a:p>
            <a:pPr marL="342900" lvl="1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93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Redux is a predictable state container for JavaScript </a:t>
            </a:r>
            <a:r>
              <a:rPr lang="en-US" sz="2400" dirty="0" smtClean="0"/>
              <a:t>apps..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2" y="3032357"/>
            <a:ext cx="6606862" cy="32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</a:t>
            </a:r>
            <a:r>
              <a:rPr lang="en-US" dirty="0" smtClean="0"/>
              <a:t>: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459" y="2618998"/>
            <a:ext cx="8825659" cy="3416300"/>
          </a:xfrm>
        </p:spPr>
        <p:txBody>
          <a:bodyPr>
            <a:no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Achieved </a:t>
            </a:r>
            <a:r>
              <a:rPr lang="en-US" sz="3200" b="1" dirty="0" smtClean="0"/>
              <a:t>drag </a:t>
            </a:r>
            <a:r>
              <a:rPr lang="en-US" sz="3200" b="1" dirty="0" smtClean="0"/>
              <a:t>and drop </a:t>
            </a:r>
            <a:r>
              <a:rPr lang="en-US" sz="3200" b="1" dirty="0" smtClean="0"/>
              <a:t>functionality.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Ability to create custom forms using toolbox</a:t>
            </a:r>
            <a:r>
              <a:rPr lang="en-US" sz="3200" b="1" dirty="0"/>
              <a:t> </a:t>
            </a:r>
            <a:r>
              <a:rPr lang="en-US" sz="3200" b="1" dirty="0" smtClean="0"/>
              <a:t>of </a:t>
            </a:r>
            <a:r>
              <a:rPr lang="en-US" sz="3200" b="1" dirty="0"/>
              <a:t>draggable </a:t>
            </a:r>
            <a:r>
              <a:rPr lang="en-US" sz="3200" b="1" dirty="0" smtClean="0"/>
              <a:t>components.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5045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8" y="2355527"/>
            <a:ext cx="8825659" cy="3416300"/>
          </a:xfrm>
        </p:spPr>
        <p:txBody>
          <a:bodyPr>
            <a:no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Further customization of existing toolbox.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Edit properties of form elements.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Save/load created forms.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3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87" y="973667"/>
            <a:ext cx="10089393" cy="967181"/>
          </a:xfrm>
        </p:spPr>
        <p:txBody>
          <a:bodyPr/>
          <a:lstStyle/>
          <a:p>
            <a:r>
              <a:rPr lang="en-US" dirty="0" smtClean="0"/>
              <a:t>Project Statistics Comparison (Vs Last Week)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696283" y="4014022"/>
            <a:ext cx="759853" cy="101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0" y="2905486"/>
            <a:ext cx="11865238" cy="46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1" y="5403418"/>
            <a:ext cx="11865238" cy="51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9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388" y="2820477"/>
            <a:ext cx="8825659" cy="34163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3200" b="1" dirty="0" smtClean="0"/>
              <a:t>Pair programming </a:t>
            </a:r>
            <a:r>
              <a:rPr lang="en-US" sz="3200" b="1" dirty="0" smtClean="0"/>
              <a:t>and peer reviewing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020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b="1" dirty="0" err="1"/>
              <a:t>NodeJS</a:t>
            </a:r>
            <a:endParaRPr lang="en-US" sz="2400" b="1" dirty="0"/>
          </a:p>
          <a:p>
            <a:r>
              <a:rPr lang="en-US" sz="2400" b="1" dirty="0" err="1"/>
              <a:t>ReactJS</a:t>
            </a:r>
            <a:endParaRPr lang="en-US" sz="2400" b="1" dirty="0"/>
          </a:p>
          <a:p>
            <a:r>
              <a:rPr lang="en-US" sz="2400" b="1" dirty="0" err="1"/>
              <a:t>Webpack</a:t>
            </a:r>
            <a:endParaRPr lang="en-US" sz="2400" b="1" dirty="0"/>
          </a:p>
          <a:p>
            <a:r>
              <a:rPr lang="en-US" sz="2400" b="1" dirty="0"/>
              <a:t>Babel</a:t>
            </a:r>
          </a:p>
          <a:p>
            <a:r>
              <a:rPr lang="en-US" sz="2400" b="1" dirty="0" err="1" smtClean="0"/>
              <a:t>Git</a:t>
            </a:r>
            <a:endParaRPr lang="en-US" sz="2400" b="1" dirty="0" smtClean="0"/>
          </a:p>
          <a:p>
            <a:r>
              <a:rPr lang="en-US" sz="2400" b="1" dirty="0" smtClean="0"/>
              <a:t>Flux</a:t>
            </a:r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Redux</a:t>
            </a:r>
          </a:p>
          <a:p>
            <a:r>
              <a:rPr lang="en-US" sz="2400" b="1" dirty="0" smtClean="0"/>
              <a:t>Travis-CI</a:t>
            </a:r>
            <a:endParaRPr lang="en-US" sz="2400" b="1" dirty="0"/>
          </a:p>
          <a:p>
            <a:r>
              <a:rPr lang="en-US" sz="2400" b="1" dirty="0" smtClean="0"/>
              <a:t>Karma</a:t>
            </a:r>
            <a:endParaRPr lang="en-US" sz="2400" b="1" dirty="0"/>
          </a:p>
          <a:p>
            <a:r>
              <a:rPr lang="en-US" sz="2400" b="1" dirty="0"/>
              <a:t>Mocha</a:t>
            </a:r>
          </a:p>
          <a:p>
            <a:r>
              <a:rPr lang="en-US" sz="2400" b="1" dirty="0"/>
              <a:t>Slack</a:t>
            </a:r>
          </a:p>
          <a:p>
            <a:r>
              <a:rPr lang="en-US" sz="2400" b="1" dirty="0" err="1" smtClean="0"/>
              <a:t>CodeClimate</a:t>
            </a:r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13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981" y="3920855"/>
            <a:ext cx="3138077" cy="930114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hlinkClick r:id="rId2"/>
              </a:rPr>
              <a:t>Demo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44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450</TotalTime>
  <Words>136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eDocLite</vt:lpstr>
      <vt:lpstr>Build Plan</vt:lpstr>
      <vt:lpstr>Redux</vt:lpstr>
      <vt:lpstr>Milestone 3 : Completed</vt:lpstr>
      <vt:lpstr>Future Milestones</vt:lpstr>
      <vt:lpstr>Project Statistics Comparison (Vs Last Week)</vt:lpstr>
      <vt:lpstr>Team Work</vt:lpstr>
      <vt:lpstr>Tools</vt:lpstr>
      <vt:lpstr>Demo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eDocLite</dc:title>
  <dc:creator>Yash Ketkar</dc:creator>
  <cp:lastModifiedBy>hp</cp:lastModifiedBy>
  <cp:revision>89</cp:revision>
  <dcterms:created xsi:type="dcterms:W3CDTF">2016-02-21T23:09:35Z</dcterms:created>
  <dcterms:modified xsi:type="dcterms:W3CDTF">2016-03-21T21:33:56Z</dcterms:modified>
</cp:coreProperties>
</file>