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66" r:id="rId4"/>
    <p:sldId id="269" r:id="rId5"/>
    <p:sldId id="263" r:id="rId6"/>
    <p:sldId id="264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1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94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3441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001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35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36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6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7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DocLite</a:t>
            </a:r>
            <a:endParaRPr lang="en-US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7"/>
            <a:ext cx="8825658" cy="2478999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3037"/>
          </a:xfrm>
        </p:spPr>
        <p:txBody>
          <a:bodyPr numCol="2">
            <a:norm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Setting up of robust Build Environment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2 -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Created forms using React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Redux.</a:t>
            </a:r>
          </a:p>
          <a:p>
            <a:pPr marL="342900" lvl="1" indent="-342900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3 -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 drag and drop in form builder.</a:t>
            </a:r>
          </a:p>
          <a:p>
            <a:pPr lvl="1"/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Able to access the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editable properties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2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Finished customizing the properties of components.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Explored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exporting user created form to JSX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100" dirty="0">
                <a:latin typeface="Segoe UI" panose="020B0502040204020203" pitchFamily="34" charset="0"/>
                <a:cs typeface="Segoe UI" panose="020B0502040204020203" pitchFamily="34" charset="0"/>
              </a:rPr>
              <a:t>Sprint </a:t>
            </a:r>
            <a:r>
              <a:rPr lang="en-US" sz="2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Progress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Enhanced edit functionality as per the client needs</a:t>
            </a:r>
          </a:p>
          <a:p>
            <a:pPr lvl="1"/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Finished exporting user created form to JSX.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69" y="844731"/>
            <a:ext cx="10353762" cy="970450"/>
          </a:xfrm>
        </p:spPr>
        <p:txBody>
          <a:bodyPr/>
          <a:lstStyle/>
          <a:p>
            <a:r>
              <a:rPr lang="en-US" dirty="0" smtClean="0"/>
              <a:t>Milestone 4 :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59" y="2618998"/>
            <a:ext cx="8825659" cy="34163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Enhanced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button group functionality.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Exported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user created form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JSX.</a:t>
            </a:r>
          </a:p>
          <a:p>
            <a:r>
              <a:rPr lang="en-US" sz="3200" b="1" smtClean="0">
                <a:latin typeface="Segoe UI" panose="020B0502040204020203" pitchFamily="34" charset="0"/>
                <a:cs typeface="Segoe UI" panose="020B0502040204020203" pitchFamily="34" charset="0"/>
              </a:rPr>
              <a:t>Fixed Component Alignment.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Bug fixes.</a:t>
            </a:r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9757402" cy="34163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Ability to reorder the form elements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position.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 Cleanup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Improve test coverage.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Enhance the documentation.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Peer Review of documentation by other teams.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88" y="2820477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Pair programming and peer reviewing</a:t>
            </a:r>
          </a:p>
          <a:p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Frequent Group Meetings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NodeJS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Webpack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Babel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Flux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Redux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Travis-CI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Karma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Mocha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Slack</a:t>
            </a:r>
          </a:p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CodeClimate</a:t>
            </a:r>
            <a:endParaRPr lang="en-US" sz="24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Exported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29165"/>
            <a:ext cx="12192000" cy="3228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4919"/>
            <a:ext cx="12192001" cy="30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31523" y="245122"/>
            <a:ext cx="4036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HTML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4617" y="3551561"/>
            <a:ext cx="4907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React Components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76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129" y="3156453"/>
            <a:ext cx="4830044" cy="644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734</TotalTime>
  <Words>175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Segoe UI</vt:lpstr>
      <vt:lpstr>Trebuchet MS</vt:lpstr>
      <vt:lpstr>Wingdings 2</vt:lpstr>
      <vt:lpstr>Slate</vt:lpstr>
      <vt:lpstr>eDocLite</vt:lpstr>
      <vt:lpstr>Build Plan</vt:lpstr>
      <vt:lpstr>Milestone 4 : Completed</vt:lpstr>
      <vt:lpstr>Future Milestones</vt:lpstr>
      <vt:lpstr>Team Work</vt:lpstr>
      <vt:lpstr>Tools</vt:lpstr>
      <vt:lpstr>Exported Form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Yash Ketkar</cp:lastModifiedBy>
  <cp:revision>144</cp:revision>
  <dcterms:created xsi:type="dcterms:W3CDTF">2016-02-21T23:09:35Z</dcterms:created>
  <dcterms:modified xsi:type="dcterms:W3CDTF">2016-04-18T21:32:43Z</dcterms:modified>
</cp:coreProperties>
</file>