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69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1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94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3441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001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35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36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6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5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err="1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DocLite</a:t>
            </a:r>
            <a:endParaRPr lang="en-US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7"/>
            <a:ext cx="8825658" cy="2478999"/>
          </a:xfrm>
        </p:spPr>
        <p:txBody>
          <a:bodyPr>
            <a:noAutofit/>
          </a:bodyPr>
          <a:lstStyle/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3037"/>
          </a:xfrm>
        </p:spPr>
        <p:txBody>
          <a:bodyPr numCol="2">
            <a:norm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1 -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 up of robust Build Environment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2 -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Created forms using React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Redux.</a:t>
            </a:r>
          </a:p>
          <a:p>
            <a:pPr marL="342900" lvl="1" indent="-342900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3 -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</a:p>
          <a:p>
            <a:pPr lvl="1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 drag and drop in form builder.</a:t>
            </a:r>
          </a:p>
          <a:p>
            <a:pPr lvl="1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Able to access the editable properties.</a:t>
            </a:r>
          </a:p>
          <a:p>
            <a:endParaRPr lang="en-US" sz="2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Finished customizing the properties of components.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Explored exporting user created form to JSX.</a:t>
            </a:r>
          </a:p>
          <a:p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Sprint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Enhanced edit functionality as per the client needs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Finished exporting user created form to JSX.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8" y="2355527"/>
            <a:ext cx="9757402" cy="34163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documentation.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Peer Review of documentation by other teams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 on final presentation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Babel</a:t>
            </a:r>
          </a:p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Flux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Redux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Travis-CI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Karma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Mocha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Slack</a:t>
            </a:r>
          </a:p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CodeClimate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129" y="3156453"/>
            <a:ext cx="4830044" cy="644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</a:t>
            </a:r>
            <a:r>
              <a:rPr lang="en-US" sz="8000" dirty="0" smtClean="0">
                <a:solidFill>
                  <a:schemeClr val="tx1"/>
                </a:solidFill>
              </a:rPr>
              <a:t>You!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740</TotalTime>
  <Words>125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Calisto MT</vt:lpstr>
      <vt:lpstr>Segoe UI</vt:lpstr>
      <vt:lpstr>Trebuchet MS</vt:lpstr>
      <vt:lpstr>Wingdings 2</vt:lpstr>
      <vt:lpstr>Slate</vt:lpstr>
      <vt:lpstr>eDocLite</vt:lpstr>
      <vt:lpstr>Build Plan</vt:lpstr>
      <vt:lpstr>Milestones</vt:lpstr>
      <vt:lpstr>Tools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Yash Ketkar</cp:lastModifiedBy>
  <cp:revision>148</cp:revision>
  <dcterms:created xsi:type="dcterms:W3CDTF">2016-02-21T23:09:35Z</dcterms:created>
  <dcterms:modified xsi:type="dcterms:W3CDTF">2016-04-25T21:08:28Z</dcterms:modified>
</cp:coreProperties>
</file>