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</p:sldMasterIdLst>
  <p:sldIdLst>
    <p:sldId id="256" r:id="rId2"/>
    <p:sldId id="257" r:id="rId3"/>
    <p:sldId id="266" r:id="rId4"/>
    <p:sldId id="269" r:id="rId5"/>
    <p:sldId id="272" r:id="rId6"/>
    <p:sldId id="268" r:id="rId7"/>
    <p:sldId id="263" r:id="rId8"/>
    <p:sldId id="264" r:id="rId9"/>
    <p:sldId id="270" r:id="rId10"/>
    <p:sldId id="27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5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713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094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83441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001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35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367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07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8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06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4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15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9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83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5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83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9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BE451C3-0FF4-47C4-B829-773ADF60F88C}" type="datetimeFigureOut">
              <a:rPr lang="en-US" smtClean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5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vimeo.com/16243953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29555"/>
            <a:ext cx="8825658" cy="88864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 err="1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sz="7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DocLite</a:t>
            </a:r>
            <a:endParaRPr lang="en-US" sz="7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451537"/>
            <a:ext cx="8825658" cy="2478999"/>
          </a:xfrm>
        </p:spPr>
        <p:txBody>
          <a:bodyPr>
            <a:noAutofit/>
          </a:bodyPr>
          <a:lstStyle/>
          <a:p>
            <a:pPr algn="r"/>
            <a:r>
              <a:rPr lang="en-US" sz="2400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Harish </a:t>
            </a:r>
            <a:r>
              <a:rPr lang="en-US" sz="2400" cap="non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Annavajjala</a:t>
            </a:r>
            <a:endParaRPr lang="en-US" sz="2400" cap="non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sz="2400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Jay Nagle</a:t>
            </a:r>
          </a:p>
          <a:p>
            <a:pPr algn="r"/>
            <a:r>
              <a:rPr lang="en-US" sz="2400" cap="non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Rohit</a:t>
            </a:r>
            <a:r>
              <a:rPr lang="en-US" sz="2400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cap="non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Patil</a:t>
            </a:r>
            <a:endParaRPr lang="en-US" sz="2400" cap="non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sz="2400" cap="non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Vraj</a:t>
            </a:r>
            <a:r>
              <a:rPr lang="en-US" sz="2400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 Parikh</a:t>
            </a:r>
          </a:p>
          <a:p>
            <a:pPr algn="r"/>
            <a:r>
              <a:rPr lang="en-US" sz="2400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Yash Ketkar</a:t>
            </a:r>
            <a:endParaRPr lang="en-US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3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Exported Form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21" y="2007325"/>
            <a:ext cx="12209821" cy="4101737"/>
          </a:xfrm>
        </p:spPr>
      </p:pic>
    </p:spTree>
    <p:extLst>
      <p:ext uri="{BB962C8B-B14F-4D97-AF65-F5344CB8AC3E}">
        <p14:creationId xmlns:p14="http://schemas.microsoft.com/office/powerpoint/2010/main" val="337691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6129" y="3156453"/>
            <a:ext cx="4830044" cy="6448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>
                <a:solidFill>
                  <a:schemeClr val="tx1"/>
                </a:solidFill>
              </a:rPr>
              <a:t>Thank </a:t>
            </a:r>
            <a:r>
              <a:rPr lang="en-US" sz="8000" dirty="0" smtClean="0">
                <a:solidFill>
                  <a:schemeClr val="tx1"/>
                </a:solidFill>
              </a:rPr>
              <a:t>You!</a:t>
            </a:r>
            <a:endParaRPr lang="en-US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6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 have divided the Semester into 5 Sprints</a:t>
            </a: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Sprint 1 -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</a:p>
          <a:p>
            <a:pPr lvl="1"/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Setting up of robust Build Environment</a:t>
            </a: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Sprint 2 -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Created forms using React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Redux.</a:t>
            </a:r>
          </a:p>
          <a:p>
            <a:pPr marL="342900" lvl="1" indent="-342900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Sprint 3 -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</a:p>
          <a:p>
            <a:pPr lvl="1"/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Completed drag and drop in form builder.</a:t>
            </a:r>
          </a:p>
          <a:p>
            <a:pPr lvl="1"/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Able to access the editable properties.</a:t>
            </a:r>
          </a:p>
          <a:p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Sprint 4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Finished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customizing the properties of components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/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Explored exporting user created form to JSX.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3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69" y="844731"/>
            <a:ext cx="10353762" cy="970450"/>
          </a:xfrm>
        </p:spPr>
        <p:txBody>
          <a:bodyPr/>
          <a:lstStyle/>
          <a:p>
            <a:r>
              <a:rPr lang="en-US" dirty="0" smtClean="0"/>
              <a:t>Milestone </a:t>
            </a:r>
            <a:r>
              <a:rPr lang="en-US" dirty="0" smtClean="0"/>
              <a:t>4 </a:t>
            </a:r>
            <a:r>
              <a:rPr lang="en-US" dirty="0" smtClean="0"/>
              <a:t>: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459" y="2618998"/>
            <a:ext cx="8825659" cy="34163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Refined edit </a:t>
            </a:r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component functionality</a:t>
            </a:r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Added more customization to form elements.</a:t>
            </a:r>
          </a:p>
          <a:p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Explored exporting </a:t>
            </a: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user created form as JSX.</a:t>
            </a:r>
          </a:p>
          <a:p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Bug </a:t>
            </a:r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fixes.</a:t>
            </a:r>
          </a:p>
        </p:txBody>
      </p:sp>
    </p:spTree>
    <p:extLst>
      <p:ext uri="{BB962C8B-B14F-4D97-AF65-F5344CB8AC3E}">
        <p14:creationId xmlns:p14="http://schemas.microsoft.com/office/powerpoint/2010/main" val="5045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958" y="2355527"/>
            <a:ext cx="8825659" cy="34163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Ability to align form elements</a:t>
            </a:r>
            <a:endParaRPr lang="en-US" sz="32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Build a sample form given by the client</a:t>
            </a:r>
          </a:p>
          <a:p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Complete exporting </a:t>
            </a: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user created form as JSX</a:t>
            </a:r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8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147" y="0"/>
            <a:ext cx="6459654" cy="6858000"/>
          </a:xfrm>
        </p:spPr>
      </p:pic>
    </p:spTree>
    <p:extLst>
      <p:ext uri="{BB962C8B-B14F-4D97-AF65-F5344CB8AC3E}">
        <p14:creationId xmlns:p14="http://schemas.microsoft.com/office/powerpoint/2010/main" val="43542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587" y="973667"/>
            <a:ext cx="10089393" cy="967181"/>
          </a:xfrm>
        </p:spPr>
        <p:txBody>
          <a:bodyPr>
            <a:normAutofit/>
          </a:bodyPr>
          <a:lstStyle/>
          <a:p>
            <a:r>
              <a:rPr lang="en-US" dirty="0" smtClean="0"/>
              <a:t>Project Statistics Comparison (Vs Last Week)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5696283" y="3604445"/>
            <a:ext cx="759853" cy="1017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96" y="2567859"/>
            <a:ext cx="118586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0" t="36690" r="15905" b="40722"/>
          <a:stretch/>
        </p:blipFill>
        <p:spPr>
          <a:xfrm>
            <a:off x="146895" y="5209704"/>
            <a:ext cx="11858625" cy="47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8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388" y="2820477"/>
            <a:ext cx="8825659" cy="34163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Pair </a:t>
            </a:r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programming and peer </a:t>
            </a:r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reviewing</a:t>
            </a:r>
          </a:p>
          <a:p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Frequent Group Meetings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07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NodeJS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ReactJS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Webpack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Babel</a:t>
            </a:r>
          </a:p>
          <a:p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Git</a:t>
            </a:r>
            <a:endParaRPr lang="en-US" sz="24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Flux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Redux</a:t>
            </a:r>
          </a:p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Travis-CI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Karma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Mocha</a:t>
            </a:r>
          </a:p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Slack</a:t>
            </a:r>
          </a:p>
          <a:p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CodeClimate</a:t>
            </a:r>
            <a:endParaRPr lang="en-US" sz="24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3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7289" y="3385278"/>
            <a:ext cx="3746774" cy="376825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b="1" dirty="0">
                <a:hlinkClick r:id="rId2"/>
              </a:rPr>
              <a:t>https://vimeo.com/162439534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444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640</TotalTime>
  <Words>170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Calisto MT</vt:lpstr>
      <vt:lpstr>Segoe UI</vt:lpstr>
      <vt:lpstr>Trebuchet MS</vt:lpstr>
      <vt:lpstr>Wingdings 2</vt:lpstr>
      <vt:lpstr>Slate</vt:lpstr>
      <vt:lpstr>eDocLite</vt:lpstr>
      <vt:lpstr>Build Plan</vt:lpstr>
      <vt:lpstr>Milestone 4 : Completed</vt:lpstr>
      <vt:lpstr>Future Milestones</vt:lpstr>
      <vt:lpstr>PowerPoint Presentation</vt:lpstr>
      <vt:lpstr>Project Statistics Comparison (Vs Last Week)</vt:lpstr>
      <vt:lpstr>Team Work</vt:lpstr>
      <vt:lpstr>Tools</vt:lpstr>
      <vt:lpstr>Demo</vt:lpstr>
      <vt:lpstr>Exported Form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eDocLite</dc:title>
  <dc:creator>Yash Ketkar</dc:creator>
  <cp:lastModifiedBy>Yash Ketkar</cp:lastModifiedBy>
  <cp:revision>122</cp:revision>
  <dcterms:created xsi:type="dcterms:W3CDTF">2016-02-21T23:09:35Z</dcterms:created>
  <dcterms:modified xsi:type="dcterms:W3CDTF">2016-04-11T21:36:20Z</dcterms:modified>
</cp:coreProperties>
</file>