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66" r:id="rId5"/>
    <p:sldId id="269" r:id="rId6"/>
    <p:sldId id="268" r:id="rId7"/>
    <p:sldId id="263" r:id="rId8"/>
    <p:sldId id="264" r:id="rId9"/>
    <p:sldId id="27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30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86nww0i5r8msogm/DEMOFINALl.mov?dl=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29555"/>
            <a:ext cx="8825658" cy="888641"/>
          </a:xfrm>
        </p:spPr>
        <p:txBody>
          <a:bodyPr/>
          <a:lstStyle/>
          <a:p>
            <a:pPr algn="ctr"/>
            <a:r>
              <a:rPr lang="en-US" sz="7200" dirty="0" err="1" smtClean="0"/>
              <a:t>eDocLite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451538"/>
            <a:ext cx="8825658" cy="2187262"/>
          </a:xfrm>
        </p:spPr>
        <p:txBody>
          <a:bodyPr>
            <a:noAutofit/>
          </a:bodyPr>
          <a:lstStyle/>
          <a:p>
            <a:pPr algn="r"/>
            <a:r>
              <a:rPr lang="en-US" sz="2400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Harish </a:t>
            </a:r>
            <a:r>
              <a:rPr lang="en-US" sz="2400" cap="non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Annavajjala</a:t>
            </a:r>
            <a:endParaRPr lang="en-US" sz="2400" cap="non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en-US" sz="2400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Jay Nagle</a:t>
            </a:r>
          </a:p>
          <a:p>
            <a:pPr algn="r"/>
            <a:r>
              <a:rPr lang="en-US" sz="2400" cap="non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Rohit</a:t>
            </a:r>
            <a:r>
              <a:rPr lang="en-US" sz="2400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cap="non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Patil</a:t>
            </a:r>
            <a:endParaRPr lang="en-US" sz="2400" cap="non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en-US" sz="2400" cap="non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Vraj</a:t>
            </a:r>
            <a:r>
              <a:rPr lang="en-US" sz="2400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 Parikh</a:t>
            </a:r>
          </a:p>
          <a:p>
            <a:pPr algn="r"/>
            <a:r>
              <a:rPr lang="en-US" sz="2400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Yash Ketkar</a:t>
            </a:r>
            <a:endParaRPr lang="en-US" sz="24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31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00" y="3626716"/>
            <a:ext cx="8761413" cy="706964"/>
          </a:xfrm>
        </p:spPr>
        <p:txBody>
          <a:bodyPr/>
          <a:lstStyle/>
          <a:p>
            <a:pPr algn="ctr"/>
            <a:r>
              <a:rPr lang="en-US" sz="8000" dirty="0">
                <a:solidFill>
                  <a:schemeClr val="tx1"/>
                </a:solidFill>
              </a:rPr>
              <a:t>Thank </a:t>
            </a:r>
            <a:r>
              <a:rPr lang="en-US" sz="8000" dirty="0" smtClean="0">
                <a:solidFill>
                  <a:schemeClr val="tx1"/>
                </a:solidFill>
              </a:rPr>
              <a:t>You!</a:t>
            </a:r>
            <a:endParaRPr lang="en-US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6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400" dirty="0" smtClean="0"/>
              <a:t>We have divided the Semester into 5 Sprints</a:t>
            </a:r>
          </a:p>
          <a:p>
            <a:r>
              <a:rPr lang="en-US" sz="2400" dirty="0" smtClean="0"/>
              <a:t>Sprint 1 - </a:t>
            </a:r>
            <a:r>
              <a:rPr lang="en-US" sz="2400" b="1" dirty="0" smtClean="0"/>
              <a:t>Completed</a:t>
            </a:r>
          </a:p>
          <a:p>
            <a:pPr lvl="1"/>
            <a:r>
              <a:rPr lang="en-US" sz="2000" dirty="0" smtClean="0"/>
              <a:t>Setting up of robust Build Environment</a:t>
            </a:r>
          </a:p>
          <a:p>
            <a:r>
              <a:rPr lang="en-US" sz="2400" dirty="0" smtClean="0"/>
              <a:t>Sprint 2 - </a:t>
            </a:r>
            <a:r>
              <a:rPr lang="en-US" sz="2400" b="1" dirty="0" smtClean="0"/>
              <a:t>Completed</a:t>
            </a:r>
            <a:endParaRPr lang="en-US" sz="2400" dirty="0" smtClean="0"/>
          </a:p>
          <a:p>
            <a:pPr lvl="1"/>
            <a:r>
              <a:rPr lang="en-US" sz="2000" dirty="0" smtClean="0"/>
              <a:t>Created forms using React</a:t>
            </a:r>
            <a:r>
              <a:rPr lang="en-US" sz="2000" dirty="0"/>
              <a:t> </a:t>
            </a:r>
            <a:r>
              <a:rPr lang="en-US" sz="2000" dirty="0" smtClean="0"/>
              <a:t>and Redux.</a:t>
            </a:r>
          </a:p>
          <a:p>
            <a:pPr marL="342900" lvl="1" indent="-342900"/>
            <a:r>
              <a:rPr lang="en-US" sz="2400" dirty="0" smtClean="0"/>
              <a:t>Sprint 3 - </a:t>
            </a:r>
            <a:r>
              <a:rPr lang="en-US" sz="2400" b="1" dirty="0" smtClean="0"/>
              <a:t>Completed</a:t>
            </a:r>
          </a:p>
          <a:p>
            <a:pPr lvl="1"/>
            <a:r>
              <a:rPr lang="en-US" sz="2100" dirty="0" smtClean="0"/>
              <a:t>Completed drag and drop in form builder.</a:t>
            </a:r>
          </a:p>
          <a:p>
            <a:pPr lvl="1"/>
            <a:r>
              <a:rPr lang="en-US" sz="2100" dirty="0" smtClean="0"/>
              <a:t>Able to access the editable properties.</a:t>
            </a:r>
          </a:p>
          <a:p>
            <a:r>
              <a:rPr lang="en-US" sz="2100" dirty="0" smtClean="0"/>
              <a:t>Sprint 4</a:t>
            </a:r>
            <a:r>
              <a:rPr lang="en-US" sz="2400" dirty="0" smtClean="0"/>
              <a:t> – </a:t>
            </a:r>
            <a:r>
              <a:rPr lang="en-US" sz="2400" b="1" dirty="0" smtClean="0"/>
              <a:t>In progress</a:t>
            </a:r>
            <a:endParaRPr lang="en-US" sz="2400" dirty="0"/>
          </a:p>
          <a:p>
            <a:pPr lvl="1"/>
            <a:r>
              <a:rPr lang="en-US" sz="2000" dirty="0" smtClean="0"/>
              <a:t>Finish customizing the properties of components.</a:t>
            </a:r>
          </a:p>
          <a:p>
            <a:pPr lvl="1"/>
            <a:r>
              <a:rPr lang="en-US" sz="2000" dirty="0" smtClean="0"/>
              <a:t>Integrate all the modules.</a:t>
            </a:r>
            <a:endParaRPr lang="en-US" sz="2000" dirty="0"/>
          </a:p>
          <a:p>
            <a:pPr lvl="1"/>
            <a:endParaRPr lang="en-US" sz="2100" dirty="0"/>
          </a:p>
          <a:p>
            <a:pPr marL="342900" lvl="1" indent="-342900"/>
            <a:endParaRPr lang="en-US" sz="2400" dirty="0" smtClean="0"/>
          </a:p>
          <a:p>
            <a:pPr marL="342900" lvl="1" indent="-34290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939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Redux is a predictable state container for JavaScript </a:t>
            </a:r>
            <a:r>
              <a:rPr lang="en-US" sz="2400" dirty="0" smtClean="0"/>
              <a:t>apps..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592" y="3032357"/>
            <a:ext cx="6606862" cy="329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3 :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459" y="2618998"/>
            <a:ext cx="8825659" cy="3416300"/>
          </a:xfrm>
        </p:spPr>
        <p:txBody>
          <a:bodyPr>
            <a:noAutofit/>
          </a:bodyPr>
          <a:lstStyle/>
          <a:p>
            <a:endParaRPr lang="en-US" sz="3200" b="1" dirty="0" smtClean="0"/>
          </a:p>
          <a:p>
            <a:r>
              <a:rPr lang="en-US" sz="3200" b="1" dirty="0" smtClean="0"/>
              <a:t>Achieved drag and drop functionality.</a:t>
            </a:r>
          </a:p>
          <a:p>
            <a:r>
              <a:rPr lang="en-US" sz="3200" b="1" dirty="0" smtClean="0"/>
              <a:t>Ability to create custom forms using toolbox</a:t>
            </a:r>
            <a:r>
              <a:rPr lang="en-US" sz="3200" b="1" dirty="0"/>
              <a:t> </a:t>
            </a:r>
            <a:r>
              <a:rPr lang="en-US" sz="3200" b="1" dirty="0" smtClean="0"/>
              <a:t>of </a:t>
            </a:r>
            <a:r>
              <a:rPr lang="en-US" sz="3200" b="1" dirty="0"/>
              <a:t>draggable </a:t>
            </a:r>
            <a:r>
              <a:rPr lang="en-US" sz="3200" b="1" dirty="0" smtClean="0"/>
              <a:t>components.</a:t>
            </a:r>
          </a:p>
          <a:p>
            <a:r>
              <a:rPr lang="en-US" sz="3200" b="1" dirty="0" smtClean="0"/>
              <a:t>Able to fetch and view the properties of dragged components.</a:t>
            </a:r>
          </a:p>
        </p:txBody>
      </p:sp>
    </p:spTree>
    <p:extLst>
      <p:ext uri="{BB962C8B-B14F-4D97-AF65-F5344CB8AC3E}">
        <p14:creationId xmlns:p14="http://schemas.microsoft.com/office/powerpoint/2010/main" val="50451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958" y="2355527"/>
            <a:ext cx="8825659" cy="3416300"/>
          </a:xfrm>
        </p:spPr>
        <p:txBody>
          <a:bodyPr>
            <a:noAutofit/>
          </a:bodyPr>
          <a:lstStyle/>
          <a:p>
            <a:endParaRPr lang="en-US" sz="3200" b="1" dirty="0" smtClean="0"/>
          </a:p>
          <a:p>
            <a:r>
              <a:rPr lang="en-US" sz="3200" b="1" dirty="0"/>
              <a:t>Able to completely edit properties of form </a:t>
            </a:r>
            <a:r>
              <a:rPr lang="en-US" sz="3200" b="1" dirty="0" smtClean="0"/>
              <a:t>elements.</a:t>
            </a:r>
          </a:p>
          <a:p>
            <a:r>
              <a:rPr lang="en-US" sz="3200" b="1" dirty="0" smtClean="0"/>
              <a:t>Further customization of existing toolbox.</a:t>
            </a:r>
          </a:p>
          <a:p>
            <a:r>
              <a:rPr lang="en-US" sz="3200" b="1" dirty="0" smtClean="0"/>
              <a:t>Able to save the created forms.</a:t>
            </a:r>
          </a:p>
        </p:txBody>
      </p:sp>
    </p:spTree>
    <p:extLst>
      <p:ext uri="{BB962C8B-B14F-4D97-AF65-F5344CB8AC3E}">
        <p14:creationId xmlns:p14="http://schemas.microsoft.com/office/powerpoint/2010/main" val="83282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587" y="973667"/>
            <a:ext cx="10089393" cy="967181"/>
          </a:xfrm>
        </p:spPr>
        <p:txBody>
          <a:bodyPr/>
          <a:lstStyle/>
          <a:p>
            <a:r>
              <a:rPr lang="en-US" dirty="0" smtClean="0"/>
              <a:t>Project Statistics Comparison (Vs Last Week)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5696283" y="4014022"/>
            <a:ext cx="759853" cy="1017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90" y="3053622"/>
            <a:ext cx="11865238" cy="51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90" y="5447769"/>
            <a:ext cx="118586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898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388" y="2820477"/>
            <a:ext cx="8825659" cy="341630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3200" b="1" dirty="0" smtClean="0"/>
              <a:t>Pair programming and peer reviewing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0207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sz="2400" b="1" dirty="0" err="1"/>
              <a:t>NodeJS</a:t>
            </a:r>
            <a:endParaRPr lang="en-US" sz="2400" b="1" dirty="0"/>
          </a:p>
          <a:p>
            <a:r>
              <a:rPr lang="en-US" sz="2400" b="1" dirty="0" err="1"/>
              <a:t>ReactJS</a:t>
            </a:r>
            <a:endParaRPr lang="en-US" sz="2400" b="1" dirty="0"/>
          </a:p>
          <a:p>
            <a:r>
              <a:rPr lang="en-US" sz="2400" b="1" dirty="0" err="1"/>
              <a:t>Webpack</a:t>
            </a:r>
            <a:endParaRPr lang="en-US" sz="2400" b="1" dirty="0"/>
          </a:p>
          <a:p>
            <a:r>
              <a:rPr lang="en-US" sz="2400" b="1" dirty="0"/>
              <a:t>Babel</a:t>
            </a:r>
          </a:p>
          <a:p>
            <a:r>
              <a:rPr lang="en-US" sz="2400" b="1" dirty="0" err="1" smtClean="0"/>
              <a:t>Git</a:t>
            </a:r>
            <a:endParaRPr lang="en-US" sz="2400" b="1" dirty="0" smtClean="0"/>
          </a:p>
          <a:p>
            <a:r>
              <a:rPr lang="en-US" sz="2400" b="1" dirty="0" smtClean="0"/>
              <a:t>Flux</a:t>
            </a:r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 smtClean="0"/>
              <a:t>Redux</a:t>
            </a:r>
          </a:p>
          <a:p>
            <a:r>
              <a:rPr lang="en-US" sz="2400" b="1" dirty="0" smtClean="0"/>
              <a:t>Travis-CI</a:t>
            </a:r>
            <a:endParaRPr lang="en-US" sz="2400" b="1" dirty="0"/>
          </a:p>
          <a:p>
            <a:r>
              <a:rPr lang="en-US" sz="2400" b="1" dirty="0" smtClean="0"/>
              <a:t>Karma</a:t>
            </a:r>
            <a:endParaRPr lang="en-US" sz="2400" b="1" dirty="0"/>
          </a:p>
          <a:p>
            <a:r>
              <a:rPr lang="en-US" sz="2400" b="1" dirty="0"/>
              <a:t>Mocha</a:t>
            </a:r>
          </a:p>
          <a:p>
            <a:r>
              <a:rPr lang="en-US" sz="2400" b="1" dirty="0"/>
              <a:t>Slack</a:t>
            </a:r>
          </a:p>
          <a:p>
            <a:r>
              <a:rPr lang="en-US" sz="2400" b="1" dirty="0" err="1" smtClean="0"/>
              <a:t>CodeClimate</a:t>
            </a:r>
            <a:endParaRPr lang="en-US" sz="2400" b="1" dirty="0" smtClean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3139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8981" y="3920855"/>
            <a:ext cx="3138077" cy="930114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hlinkClick r:id="rId2"/>
              </a:rPr>
              <a:t>Demo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3444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525</TotalTime>
  <Words>179</Words>
  <Application>Microsoft Office PowerPoint</Application>
  <PresentationFormat>Custom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 Boardroom</vt:lpstr>
      <vt:lpstr>eDocLite</vt:lpstr>
      <vt:lpstr>Build Plan</vt:lpstr>
      <vt:lpstr>Redux</vt:lpstr>
      <vt:lpstr>Milestone 3 : Completed</vt:lpstr>
      <vt:lpstr>Future Milestones</vt:lpstr>
      <vt:lpstr>Project Statistics Comparison (Vs Last Week)</vt:lpstr>
      <vt:lpstr>Team Work</vt:lpstr>
      <vt:lpstr>Tools</vt:lpstr>
      <vt:lpstr>Demo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eDocLite</dc:title>
  <dc:creator>Yash Ketkar</dc:creator>
  <cp:lastModifiedBy>hp</cp:lastModifiedBy>
  <cp:revision>94</cp:revision>
  <dcterms:created xsi:type="dcterms:W3CDTF">2016-02-21T23:09:35Z</dcterms:created>
  <dcterms:modified xsi:type="dcterms:W3CDTF">2016-03-28T21:31:17Z</dcterms:modified>
</cp:coreProperties>
</file>