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9" r:id="rId5"/>
    <p:sldId id="268" r:id="rId6"/>
    <p:sldId id="263" r:id="rId7"/>
    <p:sldId id="264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29555"/>
            <a:ext cx="8825658" cy="888641"/>
          </a:xfrm>
        </p:spPr>
        <p:txBody>
          <a:bodyPr/>
          <a:lstStyle/>
          <a:p>
            <a:pPr algn="ctr"/>
            <a:r>
              <a:rPr lang="en-US" sz="7200" dirty="0" err="1" smtClean="0"/>
              <a:t>eDocLite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51538"/>
            <a:ext cx="8825658" cy="2187262"/>
          </a:xfrm>
        </p:spPr>
        <p:txBody>
          <a:bodyPr>
            <a:noAutofit/>
          </a:bodyPr>
          <a:lstStyle/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Harish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Annavajjala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Jay Nagle</a:t>
            </a: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Rohit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Patil</a:t>
            </a:r>
            <a:endParaRPr lang="en-US" sz="2400" cap="non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2400" cap="non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Vraj</a:t>
            </a:r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Parikh</a:t>
            </a:r>
          </a:p>
          <a:p>
            <a:pPr algn="r"/>
            <a:r>
              <a:rPr lang="en-US" sz="2400" cap="none" dirty="0" smtClean="0">
                <a:latin typeface="Segoe UI" panose="020B0502040204020203" pitchFamily="34" charset="0"/>
                <a:cs typeface="Segoe UI" panose="020B0502040204020203" pitchFamily="34" charset="0"/>
              </a:rPr>
              <a:t>Yash Ketkar</a:t>
            </a:r>
            <a:endParaRPr lang="en-US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We have divided the Semester into 5 Sprints</a:t>
            </a:r>
          </a:p>
          <a:p>
            <a:r>
              <a:rPr lang="en-US" sz="2400" dirty="0" smtClean="0"/>
              <a:t>Sprint 1 - </a:t>
            </a:r>
            <a:r>
              <a:rPr lang="en-US" sz="2400" b="1" dirty="0" smtClean="0"/>
              <a:t>Completed</a:t>
            </a:r>
          </a:p>
          <a:p>
            <a:pPr lvl="1"/>
            <a:r>
              <a:rPr lang="en-US" sz="2000" dirty="0" smtClean="0"/>
              <a:t>Setting up of robust Build Environment</a:t>
            </a:r>
          </a:p>
          <a:p>
            <a:r>
              <a:rPr lang="en-US" sz="2400" dirty="0" smtClean="0"/>
              <a:t>Sprint 2 - </a:t>
            </a:r>
            <a:r>
              <a:rPr lang="en-US" sz="2400" b="1" dirty="0" smtClean="0"/>
              <a:t>Completed</a:t>
            </a:r>
            <a:endParaRPr lang="en-US" sz="2400" dirty="0" smtClean="0"/>
          </a:p>
          <a:p>
            <a:pPr lvl="1"/>
            <a:r>
              <a:rPr lang="en-US" sz="2000" dirty="0" smtClean="0"/>
              <a:t>Created forms using React</a:t>
            </a:r>
            <a:r>
              <a:rPr lang="en-US" sz="2000" dirty="0"/>
              <a:t> </a:t>
            </a:r>
            <a:r>
              <a:rPr lang="en-US" sz="2000" dirty="0" smtClean="0"/>
              <a:t>and Redux.</a:t>
            </a:r>
          </a:p>
          <a:p>
            <a:pPr marL="342900" lvl="1" indent="-342900"/>
            <a:r>
              <a:rPr lang="en-US" sz="2400" dirty="0" smtClean="0"/>
              <a:t>Sprint 3 - </a:t>
            </a:r>
            <a:r>
              <a:rPr lang="en-US" sz="2400" b="1" dirty="0" smtClean="0"/>
              <a:t>Completed</a:t>
            </a:r>
          </a:p>
          <a:p>
            <a:pPr lvl="1"/>
            <a:r>
              <a:rPr lang="en-US" sz="2100" dirty="0" smtClean="0"/>
              <a:t>Completed drag and drop in form builder.</a:t>
            </a:r>
          </a:p>
          <a:p>
            <a:pPr lvl="1"/>
            <a:r>
              <a:rPr lang="en-US" sz="2100" dirty="0" smtClean="0"/>
              <a:t>Able to access the editable properties.</a:t>
            </a:r>
          </a:p>
          <a:p>
            <a:r>
              <a:rPr lang="en-US" sz="2100" dirty="0" smtClean="0"/>
              <a:t>Sprint 4</a:t>
            </a:r>
            <a:r>
              <a:rPr lang="en-US" sz="2400" dirty="0" smtClean="0"/>
              <a:t> – </a:t>
            </a:r>
            <a:r>
              <a:rPr lang="en-US" sz="2400" b="1" dirty="0" smtClean="0"/>
              <a:t>In progress</a:t>
            </a:r>
            <a:endParaRPr lang="en-US" sz="2400" dirty="0"/>
          </a:p>
          <a:p>
            <a:pPr lvl="1"/>
            <a:r>
              <a:rPr lang="en-US" sz="2000" dirty="0" smtClean="0"/>
              <a:t>Finish customizing the properties of components.</a:t>
            </a:r>
          </a:p>
          <a:p>
            <a:pPr lvl="1"/>
            <a:r>
              <a:rPr lang="en-US" sz="2000" dirty="0" smtClean="0"/>
              <a:t>Integrate all the modules.</a:t>
            </a:r>
            <a:endParaRPr lang="en-US" sz="2000" dirty="0"/>
          </a:p>
          <a:p>
            <a:pPr lvl="1"/>
            <a:endParaRPr lang="en-US" sz="2100" dirty="0"/>
          </a:p>
          <a:p>
            <a:pPr marL="342900" lvl="1" indent="-342900"/>
            <a:endParaRPr lang="en-US" sz="2400" dirty="0" smtClean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3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: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459" y="2618998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Edit component functionality.</a:t>
            </a:r>
          </a:p>
          <a:p>
            <a:r>
              <a:rPr lang="en-US" sz="3200" b="1" dirty="0" smtClean="0"/>
              <a:t>Delete component </a:t>
            </a:r>
            <a:r>
              <a:rPr lang="en-US" sz="3200" b="1" dirty="0"/>
              <a:t>functionality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/>
              <a:t>Bug fixes.</a:t>
            </a:r>
          </a:p>
        </p:txBody>
      </p:sp>
    </p:spTree>
    <p:extLst>
      <p:ext uri="{BB962C8B-B14F-4D97-AF65-F5344CB8AC3E}">
        <p14:creationId xmlns:p14="http://schemas.microsoft.com/office/powerpoint/2010/main" val="5045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8" y="2355527"/>
            <a:ext cx="8825659" cy="3416300"/>
          </a:xfrm>
        </p:spPr>
        <p:txBody>
          <a:bodyPr>
            <a:no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Customization of toolbox component props.</a:t>
            </a:r>
          </a:p>
          <a:p>
            <a:r>
              <a:rPr lang="en-US" sz="3200" b="1" dirty="0" smtClean="0"/>
              <a:t>Component resize functionality.</a:t>
            </a:r>
          </a:p>
          <a:p>
            <a:r>
              <a:rPr lang="en-US" sz="3200" b="1" dirty="0" smtClean="0"/>
              <a:t>Export created forms as JSX.</a:t>
            </a:r>
          </a:p>
        </p:txBody>
      </p:sp>
    </p:spTree>
    <p:extLst>
      <p:ext uri="{BB962C8B-B14F-4D97-AF65-F5344CB8AC3E}">
        <p14:creationId xmlns:p14="http://schemas.microsoft.com/office/powerpoint/2010/main" val="83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87" y="973667"/>
            <a:ext cx="10089393" cy="967181"/>
          </a:xfrm>
        </p:spPr>
        <p:txBody>
          <a:bodyPr/>
          <a:lstStyle/>
          <a:p>
            <a:r>
              <a:rPr lang="en-US" dirty="0" smtClean="0"/>
              <a:t>Project Statistics Comparison (Vs Last Week)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696283" y="4014022"/>
            <a:ext cx="759853" cy="101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9" y="3193666"/>
            <a:ext cx="118586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265677"/>
            <a:ext cx="118586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388" y="2820477"/>
            <a:ext cx="8825659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3200" b="1" dirty="0" smtClean="0"/>
              <a:t>Pair programming and peer reviewing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20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400" b="1" dirty="0" err="1"/>
              <a:t>NodeJS</a:t>
            </a:r>
            <a:endParaRPr lang="en-US" sz="2400" b="1" dirty="0"/>
          </a:p>
          <a:p>
            <a:r>
              <a:rPr lang="en-US" sz="2400" b="1" dirty="0" err="1"/>
              <a:t>ReactJS</a:t>
            </a:r>
            <a:endParaRPr lang="en-US" sz="2400" b="1" dirty="0"/>
          </a:p>
          <a:p>
            <a:r>
              <a:rPr lang="en-US" sz="2400" b="1" dirty="0" err="1"/>
              <a:t>Webpack</a:t>
            </a:r>
            <a:endParaRPr lang="en-US" sz="2400" b="1" dirty="0"/>
          </a:p>
          <a:p>
            <a:r>
              <a:rPr lang="en-US" sz="2400" b="1" dirty="0"/>
              <a:t>Babel</a:t>
            </a:r>
          </a:p>
          <a:p>
            <a:r>
              <a:rPr lang="en-US" sz="2400" b="1" dirty="0" err="1" smtClean="0"/>
              <a:t>Git</a:t>
            </a:r>
            <a:endParaRPr lang="en-US" sz="2400" b="1" dirty="0" smtClean="0"/>
          </a:p>
          <a:p>
            <a:r>
              <a:rPr lang="en-US" sz="2400" b="1" dirty="0" smtClean="0"/>
              <a:t>Flux</a:t>
            </a:r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Redux</a:t>
            </a:r>
          </a:p>
          <a:p>
            <a:r>
              <a:rPr lang="en-US" sz="2400" b="1" dirty="0" smtClean="0"/>
              <a:t>Travis-CI</a:t>
            </a:r>
            <a:endParaRPr lang="en-US" sz="2400" b="1" dirty="0"/>
          </a:p>
          <a:p>
            <a:r>
              <a:rPr lang="en-US" sz="2400" b="1" dirty="0" smtClean="0"/>
              <a:t>Karma</a:t>
            </a:r>
            <a:endParaRPr lang="en-US" sz="2400" b="1" dirty="0"/>
          </a:p>
          <a:p>
            <a:r>
              <a:rPr lang="en-US" sz="2400" b="1" dirty="0"/>
              <a:t>Mocha</a:t>
            </a:r>
          </a:p>
          <a:p>
            <a:r>
              <a:rPr lang="en-US" sz="2400" b="1" dirty="0"/>
              <a:t>Slack</a:t>
            </a:r>
          </a:p>
          <a:p>
            <a:r>
              <a:rPr lang="en-US" sz="2400" b="1" dirty="0" err="1" smtClean="0"/>
              <a:t>CodeClimate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13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451" y="3920855"/>
            <a:ext cx="6974958" cy="93011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Demo</a:t>
            </a:r>
          </a:p>
          <a:p>
            <a:pPr marL="0" indent="0">
              <a:buNone/>
            </a:pPr>
            <a:r>
              <a:rPr lang="en-US" b="1" dirty="0"/>
              <a:t>https://vimeo.com/161535518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00" y="3626716"/>
            <a:ext cx="8761413" cy="706964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Thank </a:t>
            </a:r>
            <a:r>
              <a:rPr lang="en-US" sz="8000" dirty="0" smtClean="0">
                <a:solidFill>
                  <a:schemeClr val="tx1"/>
                </a:solidFill>
              </a:rPr>
              <a:t>You!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582</TotalTime>
  <Words>148</Words>
  <Application>Microsoft Office PowerPoint</Application>
  <PresentationFormat>Custom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eDocLite</vt:lpstr>
      <vt:lpstr>Build Plan</vt:lpstr>
      <vt:lpstr>Milestone 3 : Completed</vt:lpstr>
      <vt:lpstr>Future Milestones</vt:lpstr>
      <vt:lpstr>Project Statistics Comparison (Vs Last Week)</vt:lpstr>
      <vt:lpstr>Team Work</vt:lpstr>
      <vt:lpstr>Tools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eDocLite</dc:title>
  <dc:creator>Yash Ketkar</dc:creator>
  <cp:lastModifiedBy>hp</cp:lastModifiedBy>
  <cp:revision>101</cp:revision>
  <dcterms:created xsi:type="dcterms:W3CDTF">2016-02-21T23:09:35Z</dcterms:created>
  <dcterms:modified xsi:type="dcterms:W3CDTF">2016-04-04T21:37:27Z</dcterms:modified>
</cp:coreProperties>
</file>