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7A117-B9A0-441D-ABBD-898193AEBD99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BDF5E-731E-429F-9401-82D775489D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151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10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89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71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88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457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65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31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57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8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271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083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95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140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608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5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111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714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262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397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3C7B-B7E9-4922-8A44-20E455D32501}" type="datetimeFigureOut">
              <a:rPr lang="en-PH" smtClean="0"/>
              <a:t>08/06/2017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852A-3F8D-4AAD-96B1-828F68439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8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68465"/>
          <a:stretch/>
        </p:blipFill>
        <p:spPr>
          <a:xfrm>
            <a:off x="-21772" y="-17813"/>
            <a:ext cx="12852000" cy="24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PH" sz="1800" dirty="0" smtClean="0">
                <a:latin typeface="Proxima Nova"/>
                <a:ea typeface="Proxima Nova"/>
                <a:cs typeface="Proxima Nova"/>
                <a:sym typeface="Proxima Nova"/>
              </a:rPr>
              <a:t>Vince Reyes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PH" sz="1800" dirty="0" smtClean="0">
                <a:latin typeface="Proxima Nova"/>
                <a:ea typeface="Proxima Nova"/>
                <a:cs typeface="Proxima Nova"/>
                <a:sym typeface="Proxima Nova"/>
              </a:rPr>
              <a:t>Ronald Roldan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PH" sz="1800" dirty="0" err="1" smtClean="0">
                <a:latin typeface="Proxima Nova"/>
                <a:ea typeface="Proxima Nova"/>
                <a:cs typeface="Proxima Nova"/>
                <a:sym typeface="Proxima Nova"/>
              </a:rPr>
              <a:t>Keishner</a:t>
            </a:r>
            <a:r>
              <a:rPr lang="en-PH" sz="1800" dirty="0" smtClean="0">
                <a:latin typeface="Proxima Nova"/>
                <a:ea typeface="Proxima Nova"/>
                <a:cs typeface="Proxima Nova"/>
                <a:sym typeface="Proxima Nova"/>
              </a:rPr>
              <a:t> Romero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Cyber-Bullying Detection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123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7" y="0"/>
            <a:ext cx="8238309" cy="1367246"/>
          </a:xfrm>
        </p:spPr>
        <p:txBody>
          <a:bodyPr>
            <a:normAutofit/>
          </a:bodyPr>
          <a:lstStyle/>
          <a:p>
            <a:pPr algn="l"/>
            <a:r>
              <a:rPr lang="en-PH" dirty="0" smtClean="0"/>
              <a:t>Demo</a:t>
            </a:r>
            <a:endParaRPr lang="en-PH" dirty="0"/>
          </a:p>
        </p:txBody>
      </p:sp>
      <p:sp>
        <p:nvSpPr>
          <p:cNvPr id="6" name="Shape 94"/>
          <p:cNvSpPr txBox="1">
            <a:spLocks/>
          </p:cNvSpPr>
          <p:nvPr/>
        </p:nvSpPr>
        <p:spPr>
          <a:xfrm>
            <a:off x="1263558" y="1451124"/>
            <a:ext cx="9664883" cy="284607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PH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</a:t>
            </a:r>
            <a:r>
              <a:rPr kumimoji="0" lang="en-PH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</a:t>
            </a:r>
          </a:p>
          <a:p>
            <a:pPr marL="4445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3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idx="1"/>
          </p:nvPr>
        </p:nvSpPr>
        <p:spPr>
          <a:xfrm>
            <a:off x="664028" y="15817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2147" y="156754"/>
            <a:ext cx="8238309" cy="136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What is Cyber-Bullying</a:t>
            </a:r>
            <a:endParaRPr lang="en-PH" dirty="0"/>
          </a:p>
        </p:txBody>
      </p:sp>
      <p:sp>
        <p:nvSpPr>
          <p:cNvPr id="10" name="Shape 94"/>
          <p:cNvSpPr txBox="1">
            <a:spLocks/>
          </p:cNvSpPr>
          <p:nvPr/>
        </p:nvSpPr>
        <p:spPr>
          <a:xfrm>
            <a:off x="1089386" y="1249614"/>
            <a:ext cx="9664883" cy="284607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is a form of bullying or harassment using electronic forms of contact, repeatedly and over time against a victim who cannot easily defend him or herself</a:t>
            </a:r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400" dirty="0" smtClean="0"/>
              <a:t>For more info: </a:t>
            </a:r>
            <a:r>
              <a:rPr lang="en-US" sz="2400" dirty="0" smtClean="0">
                <a:solidFill>
                  <a:srgbClr val="0070C0"/>
                </a:solidFill>
              </a:rPr>
              <a:t>https://en.wikipedia.org/wiki/Cyberbullying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cyber bully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7915">
            <a:off x="8004377" y="343001"/>
            <a:ext cx="2364217" cy="153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92" y="2934800"/>
            <a:ext cx="2470277" cy="16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1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7" y="0"/>
            <a:ext cx="8238309" cy="1367246"/>
          </a:xfrm>
        </p:spPr>
        <p:txBody>
          <a:bodyPr/>
          <a:lstStyle/>
          <a:p>
            <a:pPr algn="l"/>
            <a:r>
              <a:rPr lang="en-PH" dirty="0" smtClean="0"/>
              <a:t>Source of Data</a:t>
            </a:r>
            <a:endParaRPr lang="en-PH" dirty="0"/>
          </a:p>
        </p:txBody>
      </p:sp>
      <p:sp>
        <p:nvSpPr>
          <p:cNvPr id="5" name="Shape 94"/>
          <p:cNvSpPr txBox="1">
            <a:spLocks/>
          </p:cNvSpPr>
          <p:nvPr/>
        </p:nvSpPr>
        <p:spPr>
          <a:xfrm>
            <a:off x="1263558" y="1451124"/>
            <a:ext cx="9664883" cy="284607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i="1" u="sng" dirty="0" smtClean="0"/>
              <a:t>Twitter Data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US" sz="2000" dirty="0" smtClean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400" dirty="0" smtClean="0"/>
              <a:t>Twitter Streaming API </a:t>
            </a:r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PH" sz="2400" dirty="0" smtClean="0"/>
              <a:t>API that gets the input Tweets and performs any parsing, filtering, and/or aggregation needed before storing the result to a data store.</a:t>
            </a:r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PH" sz="2400" dirty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400" dirty="0" smtClean="0"/>
              <a:t>For more info: </a:t>
            </a:r>
            <a:r>
              <a:rPr lang="en-US" sz="2400" dirty="0" smtClean="0">
                <a:solidFill>
                  <a:srgbClr val="0070C0"/>
                </a:solidFill>
              </a:rPr>
              <a:t>https://dev.twitter.com/streaming/overview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PH" sz="1600" dirty="0" smtClean="0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7" y="156754"/>
            <a:ext cx="8238309" cy="1367246"/>
          </a:xfrm>
        </p:spPr>
        <p:txBody>
          <a:bodyPr/>
          <a:lstStyle/>
          <a:p>
            <a:pPr algn="l"/>
            <a:r>
              <a:rPr lang="en-PH" dirty="0" smtClean="0"/>
              <a:t>Program Flow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10" y="1524000"/>
            <a:ext cx="11432380" cy="3489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26" y="5175432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PH" dirty="0" smtClean="0"/>
              <a:t>Iterative process</a:t>
            </a:r>
          </a:p>
          <a:p>
            <a:pPr marL="285750" indent="-285750">
              <a:buFontTx/>
              <a:buChar char="-"/>
            </a:pPr>
            <a:r>
              <a:rPr lang="en-PH" dirty="0" smtClean="0"/>
              <a:t>As the number of iterations increase, the database will increase as well, leading to a better trained model.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46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7" y="0"/>
            <a:ext cx="8238309" cy="1367246"/>
          </a:xfrm>
        </p:spPr>
        <p:txBody>
          <a:bodyPr>
            <a:normAutofit/>
          </a:bodyPr>
          <a:lstStyle/>
          <a:p>
            <a:pPr algn="l"/>
            <a:r>
              <a:rPr lang="en-PH" dirty="0" smtClean="0"/>
              <a:t>Feature Description</a:t>
            </a:r>
            <a:endParaRPr lang="en-PH" dirty="0"/>
          </a:p>
        </p:txBody>
      </p:sp>
      <p:sp>
        <p:nvSpPr>
          <p:cNvPr id="5" name="Shape 94"/>
          <p:cNvSpPr txBox="1">
            <a:spLocks/>
          </p:cNvSpPr>
          <p:nvPr/>
        </p:nvSpPr>
        <p:spPr>
          <a:xfrm>
            <a:off x="1263558" y="1781069"/>
            <a:ext cx="9664883" cy="284607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PH" sz="2400" dirty="0" smtClean="0"/>
              <a:t>Tweets on social media</a:t>
            </a:r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PH" sz="2400" dirty="0" smtClean="0"/>
              <a:t>Text changed to Document Term Matrix</a:t>
            </a:r>
            <a:endParaRPr lang="en-PH" sz="2400" dirty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011" y="3429000"/>
            <a:ext cx="4066903" cy="1616812"/>
          </a:xfrm>
          <a:prstGeom prst="rect">
            <a:avLst/>
          </a:prstGeom>
        </p:spPr>
      </p:pic>
      <p:pic>
        <p:nvPicPr>
          <p:cNvPr id="2052" name="Picture 4" descr="Image result for tweet 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03" y="1432704"/>
            <a:ext cx="4445317" cy="23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7" y="0"/>
            <a:ext cx="8238309" cy="1367246"/>
          </a:xfrm>
        </p:spPr>
        <p:txBody>
          <a:bodyPr/>
          <a:lstStyle/>
          <a:p>
            <a:pPr algn="l"/>
            <a:r>
              <a:rPr lang="en-PH" dirty="0" smtClean="0"/>
              <a:t>Preprocessing</a:t>
            </a:r>
            <a:endParaRPr lang="en-PH" dirty="0"/>
          </a:p>
        </p:txBody>
      </p:sp>
      <p:sp>
        <p:nvSpPr>
          <p:cNvPr id="5" name="Shape 94"/>
          <p:cNvSpPr txBox="1">
            <a:spLocks/>
          </p:cNvSpPr>
          <p:nvPr/>
        </p:nvSpPr>
        <p:spPr>
          <a:xfrm>
            <a:off x="1263558" y="1651431"/>
            <a:ext cx="9664883" cy="284607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Unlabeled tweets will be labelled whether it is a bullying statement or not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60593"/>
              </p:ext>
            </p:extLst>
          </p:nvPr>
        </p:nvGraphicFramePr>
        <p:xfrm>
          <a:off x="1524000" y="2626672"/>
          <a:ext cx="87695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766">
                  <a:extLst>
                    <a:ext uri="{9D8B030D-6E8A-4147-A177-3AD203B41FA5}">
                      <a16:colId xmlns:a16="http://schemas.microsoft.com/office/drawing/2014/main" val="770481309"/>
                    </a:ext>
                  </a:extLst>
                </a:gridCol>
                <a:gridCol w="4384766">
                  <a:extLst>
                    <a:ext uri="{9D8B030D-6E8A-4147-A177-3AD203B41FA5}">
                      <a16:colId xmlns:a16="http://schemas.microsoft.com/office/drawing/2014/main" val="3066872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Classification 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Classification 2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Negative Statement w/ Bullying intention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Bully Statement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Negative Statement w/o Bullying intention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Not</a:t>
                      </a:r>
                      <a:r>
                        <a:rPr lang="en-PH" baseline="0" dirty="0" smtClean="0"/>
                        <a:t> Bully Statement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Neutral Statement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3728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05" y="4353776"/>
            <a:ext cx="113823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7" y="0"/>
            <a:ext cx="8238309" cy="1367246"/>
          </a:xfrm>
        </p:spPr>
        <p:txBody>
          <a:bodyPr/>
          <a:lstStyle/>
          <a:p>
            <a:pPr algn="l"/>
            <a:r>
              <a:rPr lang="en-PH" dirty="0" smtClean="0"/>
              <a:t>Testing Method</a:t>
            </a:r>
            <a:endParaRPr lang="en-PH" dirty="0"/>
          </a:p>
        </p:txBody>
      </p:sp>
      <p:sp>
        <p:nvSpPr>
          <p:cNvPr id="5" name="Shape 94"/>
          <p:cNvSpPr txBox="1">
            <a:spLocks/>
          </p:cNvSpPr>
          <p:nvPr/>
        </p:nvSpPr>
        <p:spPr>
          <a:xfrm>
            <a:off x="1263558" y="1451124"/>
            <a:ext cx="9664883" cy="284607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000" u="sng" dirty="0" smtClean="0"/>
              <a:t>Naïve Bayes</a:t>
            </a:r>
            <a:r>
              <a:rPr lang="en-US" sz="2000" dirty="0" smtClean="0"/>
              <a:t> – good for classifying categorical variables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Database is used for training the model.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New data is predicted using the trained model.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US" sz="2000" dirty="0" smtClean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Output is a report containing list of tweets with the corresponding prediction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US" sz="2000" dirty="0" smtClean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PH" sz="2000" dirty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780" y="3796324"/>
            <a:ext cx="6778636" cy="20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7" y="0"/>
            <a:ext cx="8238309" cy="1367246"/>
          </a:xfrm>
        </p:spPr>
        <p:txBody>
          <a:bodyPr>
            <a:normAutofit/>
          </a:bodyPr>
          <a:lstStyle/>
          <a:p>
            <a:pPr algn="l"/>
            <a:r>
              <a:rPr lang="en-PH" dirty="0" smtClean="0"/>
              <a:t>Post Processing</a:t>
            </a:r>
            <a:endParaRPr lang="en-PH" dirty="0"/>
          </a:p>
        </p:txBody>
      </p:sp>
      <p:sp>
        <p:nvSpPr>
          <p:cNvPr id="5" name="Shape 94"/>
          <p:cNvSpPr txBox="1">
            <a:spLocks/>
          </p:cNvSpPr>
          <p:nvPr/>
        </p:nvSpPr>
        <p:spPr>
          <a:xfrm>
            <a:off x="1263558" y="1451124"/>
            <a:ext cx="9664883" cy="284607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The report generated by the system will be reviewed by a security officer. The report contains input text, prediction, location, screen name.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If there are mistakes in the prediction, the security officer should make the necessary corrections.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Once all classifications are correct, the new data will be added to the database.</a:t>
            </a:r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PH" sz="2400" dirty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780" y="3869496"/>
            <a:ext cx="6778636" cy="20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4110032"/>
            <a:ext cx="9144000" cy="21308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endParaRPr lang="en-PH"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7" y="0"/>
            <a:ext cx="8238309" cy="1367246"/>
          </a:xfrm>
        </p:spPr>
        <p:txBody>
          <a:bodyPr>
            <a:normAutofit/>
          </a:bodyPr>
          <a:lstStyle/>
          <a:p>
            <a:pPr algn="l"/>
            <a:r>
              <a:rPr lang="en-PH" dirty="0" smtClean="0"/>
              <a:t>Performance Metrics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889" y="3165337"/>
            <a:ext cx="8208111" cy="2746208"/>
          </a:xfrm>
          <a:prstGeom prst="rect">
            <a:avLst/>
          </a:prstGeom>
        </p:spPr>
      </p:pic>
      <p:sp>
        <p:nvSpPr>
          <p:cNvPr id="6" name="Shape 94"/>
          <p:cNvSpPr txBox="1">
            <a:spLocks/>
          </p:cNvSpPr>
          <p:nvPr/>
        </p:nvSpPr>
        <p:spPr>
          <a:xfrm>
            <a:off x="1263558" y="1451124"/>
            <a:ext cx="9664883" cy="284607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PH" sz="2400" dirty="0" smtClean="0"/>
              <a:t>Confusion Matrix</a:t>
            </a:r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PH" sz="2400" dirty="0" smtClean="0"/>
              <a:t>Classification Report</a:t>
            </a:r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PH" sz="2400" dirty="0" smtClean="0"/>
              <a:t>Accuracy Score</a:t>
            </a:r>
            <a:endParaRPr lang="en-PH" sz="2400" dirty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21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271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Wingdings</vt:lpstr>
      <vt:lpstr>Office Theme</vt:lpstr>
      <vt:lpstr>Cyber-Bullying Detection</vt:lpstr>
      <vt:lpstr>PowerPoint Presentation</vt:lpstr>
      <vt:lpstr>Source of Data</vt:lpstr>
      <vt:lpstr>Program Flow</vt:lpstr>
      <vt:lpstr>Feature Description</vt:lpstr>
      <vt:lpstr>Preprocessing</vt:lpstr>
      <vt:lpstr>Testing Method</vt:lpstr>
      <vt:lpstr>Post Processing</vt:lpstr>
      <vt:lpstr>Performance Metrics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Bullying Detection using Automatic</dc:title>
  <dc:creator>itadmin</dc:creator>
  <cp:lastModifiedBy>itadmin</cp:lastModifiedBy>
  <cp:revision>16</cp:revision>
  <dcterms:created xsi:type="dcterms:W3CDTF">2017-06-08T13:41:39Z</dcterms:created>
  <dcterms:modified xsi:type="dcterms:W3CDTF">2017-06-09T00:35:25Z</dcterms:modified>
</cp:coreProperties>
</file>