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34323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3261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00915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6612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15336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849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7416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6899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3372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24437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64878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7323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2938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7503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48662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08919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296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87613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56275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410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4755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1789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17799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913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9304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6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73503" y="2780758"/>
            <a:ext cx="8610599" cy="33489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k.padmashree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Autumn 185202417022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:annai theresa arts and science College /madras University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5038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9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66959" y="1557028"/>
            <a:ext cx="3141045" cy="47519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9590695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485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195203" y="3219450"/>
            <a:ext cx="7974523" cy="520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https://github.com/p6734345/Padmashree.git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42267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3578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5236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47522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63586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3834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042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0100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2025-09-02T05:23:21Z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d196ab6da6ba4a5080e96d9407ec77fd</vt:lpwstr>
  </property>
</Properties>
</file>