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>
      <p:cViewPr varScale="1">
        <p:scale>
          <a:sx n="103" d="100"/>
          <a:sy n="10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EDC2-5760-5465-D505-0C7CEB78F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PermitFlow</a:t>
            </a:r>
            <a:r>
              <a:rPr lang="en-US" dirty="0">
                <a:solidFill>
                  <a:schemeClr val="tx1"/>
                </a:solidFill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263EA-5550-CD80-9859-07F03A521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Paarth Arora</a:t>
            </a:r>
          </a:p>
        </p:txBody>
      </p:sp>
    </p:spTree>
    <p:extLst>
      <p:ext uri="{BB962C8B-B14F-4D97-AF65-F5344CB8AC3E}">
        <p14:creationId xmlns:p14="http://schemas.microsoft.com/office/powerpoint/2010/main" val="314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ABE2-33AA-5A20-3D6B-86ACB5FE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Zod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2476-E278-44B5-FB7C-FFE2E875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Script Validation for TypeScript</a:t>
            </a:r>
          </a:p>
          <a:p>
            <a:r>
              <a:rPr lang="en-US" dirty="0"/>
              <a:t>Very Useful for APIs to safely know what object an API is expecting and outputting</a:t>
            </a:r>
          </a:p>
          <a:p>
            <a:r>
              <a:rPr lang="en-US" dirty="0" err="1"/>
              <a:t>SafeParse</a:t>
            </a:r>
            <a:r>
              <a:rPr lang="en-US" dirty="0"/>
              <a:t>() – allows to query or get an object without handling an error. Shall Return 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3381-891B-A834-F167-8C6F60A3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Areas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336F-1A58-95C4-93DC-9370E475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  <a:p>
            <a:pPr lvl="1"/>
            <a:r>
              <a:rPr lang="en-US" dirty="0"/>
              <a:t>Login Portal to check status of Permit Review</a:t>
            </a:r>
          </a:p>
          <a:p>
            <a:pPr lvl="1"/>
            <a:r>
              <a:rPr lang="en-US" dirty="0"/>
              <a:t>Additional Steps for specific municipalities</a:t>
            </a:r>
          </a:p>
          <a:p>
            <a:r>
              <a:rPr lang="en-US" dirty="0"/>
              <a:t>Database Improvements</a:t>
            </a:r>
          </a:p>
          <a:p>
            <a:pPr lvl="1"/>
            <a:r>
              <a:rPr lang="en-US" dirty="0"/>
              <a:t>Currently just persists the result</a:t>
            </a:r>
          </a:p>
          <a:p>
            <a:pPr lvl="1"/>
            <a:r>
              <a:rPr lang="en-US" dirty="0"/>
              <a:t>If we create a portal - we can create table for User – which can store details like Name, email, position at company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153099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531A-10AC-BE6F-03A4-ABC95CD5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914" y="3029465"/>
            <a:ext cx="6756172" cy="799070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Assignment Overview</a:t>
            </a:r>
          </a:p>
        </p:txBody>
      </p:sp>
    </p:spTree>
    <p:extLst>
      <p:ext uri="{BB962C8B-B14F-4D97-AF65-F5344CB8AC3E}">
        <p14:creationId xmlns:p14="http://schemas.microsoft.com/office/powerpoint/2010/main" val="97031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DE9E-A7D8-0912-9210-0CBFE2A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240" y="3042455"/>
            <a:ext cx="3327519" cy="773090"/>
          </a:xfrm>
        </p:spPr>
        <p:txBody>
          <a:bodyPr>
            <a:no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App Demo</a:t>
            </a:r>
          </a:p>
        </p:txBody>
      </p:sp>
    </p:spTree>
    <p:extLst>
      <p:ext uri="{BB962C8B-B14F-4D97-AF65-F5344CB8AC3E}">
        <p14:creationId xmlns:p14="http://schemas.microsoft.com/office/powerpoint/2010/main" val="123006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58C18-6E66-A174-F0FD-EEE3A6E7BA6D}"/>
              </a:ext>
            </a:extLst>
          </p:cNvPr>
          <p:cNvSpPr txBox="1"/>
          <p:nvPr/>
        </p:nvSpPr>
        <p:spPr>
          <a:xfrm>
            <a:off x="3401145" y="2998113"/>
            <a:ext cx="5389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Code Walkthrough </a:t>
            </a:r>
          </a:p>
        </p:txBody>
      </p:sp>
    </p:spTree>
    <p:extLst>
      <p:ext uri="{BB962C8B-B14F-4D97-AF65-F5344CB8AC3E}">
        <p14:creationId xmlns:p14="http://schemas.microsoft.com/office/powerpoint/2010/main" val="343108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69EC-E1D5-B53F-6A68-C98F5201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391" y="2948188"/>
            <a:ext cx="4899218" cy="96162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240111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FDFA-8CD9-EF60-CE8D-5F353F97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</a:t>
            </a:r>
            <a:r>
              <a:rPr lang="en-US" dirty="0" err="1">
                <a:solidFill>
                  <a:schemeClr val="tx1"/>
                </a:solidFill>
              </a:rPr>
              <a:t>tRPC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BA33-4530-FFF2-7F52-155E0E2E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TypeSafe</a:t>
            </a:r>
            <a:endParaRPr lang="en-US" dirty="0"/>
          </a:p>
          <a:p>
            <a:r>
              <a:rPr lang="en-US" dirty="0"/>
              <a:t>Integration with Zod</a:t>
            </a:r>
          </a:p>
          <a:p>
            <a:r>
              <a:rPr lang="en-US" dirty="0"/>
              <a:t>Intuitive </a:t>
            </a:r>
          </a:p>
        </p:txBody>
      </p:sp>
    </p:spTree>
    <p:extLst>
      <p:ext uri="{BB962C8B-B14F-4D97-AF65-F5344CB8AC3E}">
        <p14:creationId xmlns:p14="http://schemas.microsoft.com/office/powerpoint/2010/main" val="136978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6467-046E-55CC-7452-21142AD8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</a:t>
            </a:r>
            <a:r>
              <a:rPr lang="en-US" dirty="0" err="1">
                <a:solidFill>
                  <a:schemeClr val="tx1"/>
                </a:solidFill>
              </a:rPr>
              <a:t>TypeSafe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4B5EE-917F-0112-3562-F78766C3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Productivity</a:t>
            </a:r>
          </a:p>
          <a:p>
            <a:r>
              <a:rPr lang="en-US" dirty="0"/>
              <a:t>Always know what object you are </a:t>
            </a:r>
            <a:r>
              <a:rPr lang="en-US" dirty="0" err="1"/>
              <a:t>recieving</a:t>
            </a:r>
            <a:endParaRPr lang="en-US" dirty="0"/>
          </a:p>
          <a:p>
            <a:r>
              <a:rPr lang="en-US" dirty="0"/>
              <a:t>Quicker Error Validation on IDEs</a:t>
            </a:r>
          </a:p>
        </p:txBody>
      </p:sp>
    </p:spTree>
    <p:extLst>
      <p:ext uri="{BB962C8B-B14F-4D97-AF65-F5344CB8AC3E}">
        <p14:creationId xmlns:p14="http://schemas.microsoft.com/office/powerpoint/2010/main" val="195582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AF0F-55B6-54FF-1FEF-71BA1CBE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</a:t>
            </a:r>
            <a:r>
              <a:rPr lang="en-US" dirty="0" err="1">
                <a:solidFill>
                  <a:schemeClr val="tx1"/>
                </a:solidFill>
              </a:rPr>
              <a:t>Next.js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F1AB-CFCF-EB09-11D2-148A3CB7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SEO for Web Crawlers </a:t>
            </a:r>
          </a:p>
          <a:p>
            <a:r>
              <a:rPr lang="en-US" dirty="0"/>
              <a:t>Built-in Server </a:t>
            </a:r>
          </a:p>
          <a:p>
            <a:r>
              <a:rPr lang="en-US" dirty="0"/>
              <a:t>Server-Side Rendering to store static web pages</a:t>
            </a:r>
          </a:p>
          <a:p>
            <a:r>
              <a:rPr lang="en-US" dirty="0"/>
              <a:t>React Familiarity</a:t>
            </a:r>
          </a:p>
        </p:txBody>
      </p:sp>
    </p:spTree>
    <p:extLst>
      <p:ext uri="{BB962C8B-B14F-4D97-AF65-F5344CB8AC3E}">
        <p14:creationId xmlns:p14="http://schemas.microsoft.com/office/powerpoint/2010/main" val="20582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49D8-8A73-6EAE-1FBF-CFC5D5C5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Prisma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E37F-CC33-947A-CD29-B0214495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using an Object Oriented Paradigm</a:t>
            </a:r>
          </a:p>
          <a:p>
            <a:r>
              <a:rPr lang="en-US" dirty="0"/>
              <a:t>Single Source of Truth</a:t>
            </a:r>
          </a:p>
          <a:p>
            <a:r>
              <a:rPr lang="en-US" dirty="0" err="1"/>
              <a:t>TypeSafe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948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160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PermitFlow Presentation</vt:lpstr>
      <vt:lpstr>Assignment Overview</vt:lpstr>
      <vt:lpstr>App Demo</vt:lpstr>
      <vt:lpstr>PowerPoint Presentation</vt:lpstr>
      <vt:lpstr>Design Decisions</vt:lpstr>
      <vt:lpstr>Why tRPC</vt:lpstr>
      <vt:lpstr>Why TypeSafe</vt:lpstr>
      <vt:lpstr>Why Next.js</vt:lpstr>
      <vt:lpstr>Why Prisma</vt:lpstr>
      <vt:lpstr>Why Zod</vt:lpstr>
      <vt:lpstr>Areas to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PermitFlow Presentation</dc:title>
  <dc:creator>Paarth Arora</dc:creator>
  <cp:lastModifiedBy>Paarth Arora</cp:lastModifiedBy>
  <cp:revision>2</cp:revision>
  <dcterms:created xsi:type="dcterms:W3CDTF">2024-04-18T17:15:42Z</dcterms:created>
  <dcterms:modified xsi:type="dcterms:W3CDTF">2024-04-18T17:46:04Z</dcterms:modified>
</cp:coreProperties>
</file>